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4" r:id="rId2"/>
  </p:sldIdLst>
  <p:sldSz cx="10691813" cy="7559675"/>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1" userDrawn="1">
          <p15:clr>
            <a:srgbClr val="A4A3A4"/>
          </p15:clr>
        </p15:guide>
        <p15:guide id="2" pos="225" userDrawn="1">
          <p15:clr>
            <a:srgbClr val="A4A3A4"/>
          </p15:clr>
        </p15:guide>
        <p15:guide id="3" orient="horz" pos="1247" userDrawn="1">
          <p15:clr>
            <a:srgbClr val="A4A3A4"/>
          </p15:clr>
        </p15:guide>
        <p15:guide id="4" orient="horz" pos="4535" userDrawn="1">
          <p15:clr>
            <a:srgbClr val="A4A3A4"/>
          </p15:clr>
        </p15:guide>
        <p15:guide id="5" pos="65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01"/>
    <a:srgbClr val="686868"/>
    <a:srgbClr val="4747FF"/>
    <a:srgbClr val="FF0066"/>
    <a:srgbClr val="1AF303"/>
    <a:srgbClr val="F2F2F2"/>
    <a:srgbClr val="FF0000"/>
    <a:srgbClr val="FFFF00"/>
    <a:srgbClr val="0000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snapToObjects="1" showGuides="1">
      <p:cViewPr varScale="1">
        <p:scale>
          <a:sx n="80" d="100"/>
          <a:sy n="80" d="100"/>
        </p:scale>
        <p:origin x="1066" y="53"/>
      </p:cViewPr>
      <p:guideLst>
        <p:guide orient="horz" pos="1111"/>
        <p:guide pos="225"/>
        <p:guide orient="horz" pos="1247"/>
        <p:guide orient="horz" pos="4535"/>
        <p:guide pos="6534"/>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FC6062E-BD0C-4DD0-B4E1-68436F574B7C}" type="datetimeFigureOut">
              <a:rPr lang="en-GB" smtClean="0"/>
              <a:t>30/06/2023</a:t>
            </a:fld>
            <a:endParaRPr lang="en-GB"/>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4F6086B-BBA4-48BE-8BC6-1B7D0517211B}" type="slidenum">
              <a:rPr lang="en-GB" smtClean="0"/>
              <a:t>‹#›</a:t>
            </a:fld>
            <a:endParaRPr lang="en-GB"/>
          </a:p>
        </p:txBody>
      </p:sp>
    </p:spTree>
    <p:extLst>
      <p:ext uri="{BB962C8B-B14F-4D97-AF65-F5344CB8AC3E}">
        <p14:creationId xmlns:p14="http://schemas.microsoft.com/office/powerpoint/2010/main" val="1560003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21">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932AEE65-56EA-4EF7-9AFF-8E54906215EC}"/>
              </a:ext>
            </a:extLst>
          </p:cNvPr>
          <p:cNvGrpSpPr>
            <a:grpSpLocks noChangeAspect="1"/>
          </p:cNvGrpSpPr>
          <p:nvPr userDrawn="1"/>
        </p:nvGrpSpPr>
        <p:grpSpPr>
          <a:xfrm>
            <a:off x="71906" y="4243407"/>
            <a:ext cx="10548000" cy="3246605"/>
            <a:chOff x="1" y="4268805"/>
            <a:chExt cx="10691810" cy="3290870"/>
          </a:xfrm>
        </p:grpSpPr>
        <p:sp>
          <p:nvSpPr>
            <p:cNvPr id="78" name="Freeform: Shape 77">
              <a:extLst>
                <a:ext uri="{FF2B5EF4-FFF2-40B4-BE49-F238E27FC236}">
                  <a16:creationId xmlns:a16="http://schemas.microsoft.com/office/drawing/2014/main" id="{1669EFCA-26E0-4C23-B6DA-607918A4F6D6}"/>
                </a:ext>
              </a:extLst>
            </p:cNvPr>
            <p:cNvSpPr/>
            <p:nvPr userDrawn="1"/>
          </p:nvSpPr>
          <p:spPr bwMode="gray">
            <a:xfrm>
              <a:off x="1" y="4268807"/>
              <a:ext cx="2249177" cy="3290867"/>
            </a:xfrm>
            <a:custGeom>
              <a:avLst/>
              <a:gdLst>
                <a:gd name="connsiteX0" fmla="*/ 1153928 w 2249177"/>
                <a:gd name="connsiteY0" fmla="*/ 0 h 3290867"/>
                <a:gd name="connsiteX1" fmla="*/ 1738139 w 2249177"/>
                <a:gd name="connsiteY1" fmla="*/ 128697 h 3290867"/>
                <a:gd name="connsiteX2" fmla="*/ 2118172 w 2249177"/>
                <a:gd name="connsiteY2" fmla="*/ 478181 h 3290867"/>
                <a:gd name="connsiteX3" fmla="*/ 2249177 w 2249177"/>
                <a:gd name="connsiteY3" fmla="*/ 970530 h 3290867"/>
                <a:gd name="connsiteX4" fmla="*/ 2172462 w 2249177"/>
                <a:gd name="connsiteY4" fmla="*/ 1399121 h 3290867"/>
                <a:gd name="connsiteX5" fmla="*/ 1923435 w 2249177"/>
                <a:gd name="connsiteY5" fmla="*/ 1822990 h 3290867"/>
                <a:gd name="connsiteX6" fmla="*/ 1460788 w 2249177"/>
                <a:gd name="connsiteY6" fmla="*/ 2302351 h 3290867"/>
                <a:gd name="connsiteX7" fmla="*/ 929686 w 2249177"/>
                <a:gd name="connsiteY7" fmla="*/ 2859639 h 3290867"/>
                <a:gd name="connsiteX8" fmla="*/ 2249177 w 2249177"/>
                <a:gd name="connsiteY8" fmla="*/ 2859639 h 3290867"/>
                <a:gd name="connsiteX9" fmla="*/ 2249177 w 2249177"/>
                <a:gd name="connsiteY9" fmla="*/ 3290867 h 3290867"/>
                <a:gd name="connsiteX10" fmla="*/ 0 w 2249177"/>
                <a:gd name="connsiteY10" fmla="*/ 3290867 h 3290867"/>
                <a:gd name="connsiteX11" fmla="*/ 0 w 2249177"/>
                <a:gd name="connsiteY11" fmla="*/ 3132555 h 3290867"/>
                <a:gd name="connsiteX12" fmla="*/ 55619 w 2249177"/>
                <a:gd name="connsiteY12" fmla="*/ 2994237 h 3290867"/>
                <a:gd name="connsiteX13" fmla="*/ 209749 w 2249177"/>
                <a:gd name="connsiteY13" fmla="*/ 2732123 h 3290867"/>
                <a:gd name="connsiteX14" fmla="*/ 548473 w 2249177"/>
                <a:gd name="connsiteY14" fmla="*/ 2325965 h 3290867"/>
                <a:gd name="connsiteX15" fmla="*/ 1017023 w 2249177"/>
                <a:gd name="connsiteY15" fmla="*/ 1860773 h 3290867"/>
                <a:gd name="connsiteX16" fmla="*/ 1319160 w 2249177"/>
                <a:gd name="connsiteY16" fmla="*/ 1565599 h 3290867"/>
                <a:gd name="connsiteX17" fmla="*/ 1552845 w 2249177"/>
                <a:gd name="connsiteY17" fmla="*/ 1013036 h 3290867"/>
                <a:gd name="connsiteX18" fmla="*/ 1443084 w 2249177"/>
                <a:gd name="connsiteY18" fmla="*/ 672995 h 3290867"/>
                <a:gd name="connsiteX19" fmla="*/ 1135046 w 2249177"/>
                <a:gd name="connsiteY19" fmla="*/ 552566 h 3290867"/>
                <a:gd name="connsiteX20" fmla="*/ 798680 w 2249177"/>
                <a:gd name="connsiteY20" fmla="*/ 685984 h 3290867"/>
                <a:gd name="connsiteX21" fmla="*/ 665317 w 2249177"/>
                <a:gd name="connsiteY21" fmla="*/ 1088600 h 3290867"/>
                <a:gd name="connsiteX22" fmla="*/ 665317 w 2249177"/>
                <a:gd name="connsiteY22" fmla="*/ 1093322 h 3290867"/>
                <a:gd name="connsiteX23" fmla="*/ 0 w 2249177"/>
                <a:gd name="connsiteY23" fmla="*/ 1029059 h 3290867"/>
                <a:gd name="connsiteX24" fmla="*/ 0 w 2249177"/>
                <a:gd name="connsiteY24" fmla="*/ 882020 h 3290867"/>
                <a:gd name="connsiteX25" fmla="*/ 19954 w 2249177"/>
                <a:gd name="connsiteY25" fmla="*/ 783095 h 3290867"/>
                <a:gd name="connsiteX26" fmla="*/ 338393 w 2249177"/>
                <a:gd name="connsiteY26" fmla="*/ 252669 h 3290867"/>
                <a:gd name="connsiteX27" fmla="*/ 1153928 w 2249177"/>
                <a:gd name="connsiteY27" fmla="*/ 0 h 329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9177" h="3290867">
                  <a:moveTo>
                    <a:pt x="1153928" y="0"/>
                  </a:moveTo>
                  <a:cubicBezTo>
                    <a:pt x="1377384" y="0"/>
                    <a:pt x="1572123" y="42899"/>
                    <a:pt x="1738139" y="128697"/>
                  </a:cubicBezTo>
                  <a:cubicBezTo>
                    <a:pt x="1904158" y="214492"/>
                    <a:pt x="2030837" y="330989"/>
                    <a:pt x="2118172" y="478181"/>
                  </a:cubicBezTo>
                  <a:cubicBezTo>
                    <a:pt x="2205509" y="625374"/>
                    <a:pt x="2249177" y="789491"/>
                    <a:pt x="2249177" y="970530"/>
                  </a:cubicBezTo>
                  <a:cubicBezTo>
                    <a:pt x="2249177" y="1120084"/>
                    <a:pt x="2223606" y="1262948"/>
                    <a:pt x="2172462" y="1399121"/>
                  </a:cubicBezTo>
                  <a:cubicBezTo>
                    <a:pt x="2121320" y="1535296"/>
                    <a:pt x="2038310" y="1676584"/>
                    <a:pt x="1923435" y="1822990"/>
                  </a:cubicBezTo>
                  <a:cubicBezTo>
                    <a:pt x="1808561" y="1969396"/>
                    <a:pt x="1654344" y="2129184"/>
                    <a:pt x="1460788" y="2302351"/>
                  </a:cubicBezTo>
                  <a:cubicBezTo>
                    <a:pt x="1171239" y="2562103"/>
                    <a:pt x="994205" y="2747867"/>
                    <a:pt x="929686" y="2859639"/>
                  </a:cubicBezTo>
                  <a:lnTo>
                    <a:pt x="2249177" y="2859639"/>
                  </a:lnTo>
                  <a:lnTo>
                    <a:pt x="2249177" y="3290867"/>
                  </a:lnTo>
                  <a:lnTo>
                    <a:pt x="0" y="3290867"/>
                  </a:lnTo>
                  <a:lnTo>
                    <a:pt x="0" y="3132555"/>
                  </a:lnTo>
                  <a:lnTo>
                    <a:pt x="55619" y="2994237"/>
                  </a:lnTo>
                  <a:cubicBezTo>
                    <a:pt x="97590" y="2903324"/>
                    <a:pt x="148967" y="2815952"/>
                    <a:pt x="209749" y="2732123"/>
                  </a:cubicBezTo>
                  <a:cubicBezTo>
                    <a:pt x="310462" y="2592015"/>
                    <a:pt x="423370" y="2456629"/>
                    <a:pt x="548473" y="2325965"/>
                  </a:cubicBezTo>
                  <a:cubicBezTo>
                    <a:pt x="673577" y="2195301"/>
                    <a:pt x="829760" y="2040239"/>
                    <a:pt x="1017023" y="1860773"/>
                  </a:cubicBezTo>
                  <a:cubicBezTo>
                    <a:pt x="1122455" y="1758445"/>
                    <a:pt x="1223168" y="1660055"/>
                    <a:pt x="1319160" y="1565599"/>
                  </a:cubicBezTo>
                  <a:cubicBezTo>
                    <a:pt x="1474950" y="1408173"/>
                    <a:pt x="1552845" y="1223986"/>
                    <a:pt x="1552845" y="1013036"/>
                  </a:cubicBezTo>
                  <a:cubicBezTo>
                    <a:pt x="1552845" y="866630"/>
                    <a:pt x="1516259" y="753284"/>
                    <a:pt x="1443084" y="672995"/>
                  </a:cubicBezTo>
                  <a:cubicBezTo>
                    <a:pt x="1369911" y="592708"/>
                    <a:pt x="1267230" y="552566"/>
                    <a:pt x="1135046" y="552566"/>
                  </a:cubicBezTo>
                  <a:cubicBezTo>
                    <a:pt x="985550" y="552566"/>
                    <a:pt x="873428" y="597039"/>
                    <a:pt x="798680" y="685984"/>
                  </a:cubicBezTo>
                  <a:cubicBezTo>
                    <a:pt x="723934" y="774930"/>
                    <a:pt x="679479" y="909135"/>
                    <a:pt x="665317" y="1088600"/>
                  </a:cubicBezTo>
                  <a:lnTo>
                    <a:pt x="665317" y="1093322"/>
                  </a:lnTo>
                  <a:lnTo>
                    <a:pt x="0" y="1029059"/>
                  </a:lnTo>
                  <a:lnTo>
                    <a:pt x="0" y="882020"/>
                  </a:lnTo>
                  <a:lnTo>
                    <a:pt x="19954" y="783095"/>
                  </a:lnTo>
                  <a:cubicBezTo>
                    <a:pt x="75867" y="555812"/>
                    <a:pt x="182014" y="379004"/>
                    <a:pt x="338393" y="252669"/>
                  </a:cubicBezTo>
                  <a:cubicBezTo>
                    <a:pt x="546900" y="84224"/>
                    <a:pt x="818744" y="0"/>
                    <a:pt x="1153928" y="0"/>
                  </a:cubicBezTo>
                  <a:close/>
                </a:path>
              </a:pathLst>
            </a:custGeom>
            <a:solidFill>
              <a:srgbClr val="F2F2F2"/>
            </a:solidFill>
            <a:ln w="1270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526622A9-F46E-4E3F-A589-2A2347E0ED7B}"/>
                </a:ext>
              </a:extLst>
            </p:cNvPr>
            <p:cNvSpPr/>
            <p:nvPr userDrawn="1"/>
          </p:nvSpPr>
          <p:spPr bwMode="gray">
            <a:xfrm>
              <a:off x="2977295" y="4268805"/>
              <a:ext cx="2343927" cy="3290869"/>
            </a:xfrm>
            <a:custGeom>
              <a:avLst/>
              <a:gdLst>
                <a:gd name="connsiteX0" fmla="*/ 1168424 w 2343927"/>
                <a:gd name="connsiteY0" fmla="*/ 0 h 3290869"/>
                <a:gd name="connsiteX1" fmla="*/ 2053592 w 2343927"/>
                <a:gd name="connsiteY1" fmla="*/ 435676 h 3290869"/>
                <a:gd name="connsiteX2" fmla="*/ 2343927 w 2343927"/>
                <a:gd name="connsiteY2" fmla="*/ 1768678 h 3290869"/>
                <a:gd name="connsiteX3" fmla="*/ 2040608 w 2343927"/>
                <a:gd name="connsiteY3" fmla="*/ 3115849 h 3290869"/>
                <a:gd name="connsiteX4" fmla="*/ 1960703 w 2343927"/>
                <a:gd name="connsiteY4" fmla="*/ 3214640 h 3290869"/>
                <a:gd name="connsiteX5" fmla="*/ 1882304 w 2343927"/>
                <a:gd name="connsiteY5" fmla="*/ 3290869 h 3290869"/>
                <a:gd name="connsiteX6" fmla="*/ 455731 w 2343927"/>
                <a:gd name="connsiteY6" fmla="*/ 3290869 h 3290869"/>
                <a:gd name="connsiteX7" fmla="*/ 379000 w 2343927"/>
                <a:gd name="connsiteY7" fmla="*/ 3216447 h 3290869"/>
                <a:gd name="connsiteX8" fmla="*/ 299778 w 2343927"/>
                <a:gd name="connsiteY8" fmla="*/ 3118210 h 3290869"/>
                <a:gd name="connsiteX9" fmla="*/ 0 w 2343927"/>
                <a:gd name="connsiteY9" fmla="*/ 1766317 h 3290869"/>
                <a:gd name="connsiteX10" fmla="*/ 297418 w 2343927"/>
                <a:gd name="connsiteY10" fmla="*/ 430954 h 3290869"/>
                <a:gd name="connsiteX11" fmla="*/ 1168424 w 2343927"/>
                <a:gd name="connsiteY11" fmla="*/ 0 h 3290869"/>
                <a:gd name="connsiteX12" fmla="*/ 1182586 w 2343927"/>
                <a:gd name="connsiteY12" fmla="*/ 552566 h 3290869"/>
                <a:gd name="connsiteX13" fmla="*/ 906413 w 2343927"/>
                <a:gd name="connsiteY13" fmla="*/ 652925 h 3290869"/>
                <a:gd name="connsiteX14" fmla="*/ 749443 w 2343927"/>
                <a:gd name="connsiteY14" fmla="*/ 1027203 h 3290869"/>
                <a:gd name="connsiteX15" fmla="*/ 696332 w 2343927"/>
                <a:gd name="connsiteY15" fmla="*/ 1818268 h 3290869"/>
                <a:gd name="connsiteX16" fmla="*/ 745903 w 2343927"/>
                <a:gd name="connsiteY16" fmla="*/ 2507791 h 3290869"/>
                <a:gd name="connsiteX17" fmla="*/ 898150 w 2343927"/>
                <a:gd name="connsiteY17" fmla="*/ 2873806 h 3290869"/>
                <a:gd name="connsiteX18" fmla="*/ 1168424 w 2343927"/>
                <a:gd name="connsiteY18" fmla="*/ 2984792 h 3290869"/>
                <a:gd name="connsiteX19" fmla="*/ 1449317 w 2343927"/>
                <a:gd name="connsiteY19" fmla="*/ 2867904 h 3290869"/>
                <a:gd name="connsiteX20" fmla="*/ 1600385 w 2343927"/>
                <a:gd name="connsiteY20" fmla="*/ 2487721 h 3290869"/>
                <a:gd name="connsiteX21" fmla="*/ 1647593 w 2343927"/>
                <a:gd name="connsiteY21" fmla="*/ 1771041 h 3290869"/>
                <a:gd name="connsiteX22" fmla="*/ 1600385 w 2343927"/>
                <a:gd name="connsiteY22" fmla="*/ 1035469 h 3290869"/>
                <a:gd name="connsiteX23" fmla="*/ 1452857 w 2343927"/>
                <a:gd name="connsiteY23" fmla="*/ 662371 h 3290869"/>
                <a:gd name="connsiteX24" fmla="*/ 1182586 w 2343927"/>
                <a:gd name="connsiteY24" fmla="*/ 552566 h 32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3927" h="3290869">
                  <a:moveTo>
                    <a:pt x="1168424" y="0"/>
                  </a:moveTo>
                  <a:cubicBezTo>
                    <a:pt x="1564978" y="0"/>
                    <a:pt x="1860034" y="145225"/>
                    <a:pt x="2053592" y="435676"/>
                  </a:cubicBezTo>
                  <a:cubicBezTo>
                    <a:pt x="2247148" y="726126"/>
                    <a:pt x="2343927" y="1170461"/>
                    <a:pt x="2343927" y="1768678"/>
                  </a:cubicBezTo>
                  <a:cubicBezTo>
                    <a:pt x="2343927" y="2385786"/>
                    <a:pt x="2242821" y="2834845"/>
                    <a:pt x="2040608" y="3115849"/>
                  </a:cubicBezTo>
                  <a:cubicBezTo>
                    <a:pt x="2015332" y="3150975"/>
                    <a:pt x="1988697" y="3183905"/>
                    <a:pt x="1960703" y="3214640"/>
                  </a:cubicBezTo>
                  <a:lnTo>
                    <a:pt x="1882304" y="3290869"/>
                  </a:lnTo>
                  <a:lnTo>
                    <a:pt x="455731" y="3290869"/>
                  </a:lnTo>
                  <a:lnTo>
                    <a:pt x="379000" y="3216447"/>
                  </a:lnTo>
                  <a:cubicBezTo>
                    <a:pt x="351167" y="3185885"/>
                    <a:pt x="324760" y="3153139"/>
                    <a:pt x="299778" y="3118210"/>
                  </a:cubicBezTo>
                  <a:cubicBezTo>
                    <a:pt x="99926" y="2838780"/>
                    <a:pt x="0" y="2388149"/>
                    <a:pt x="0" y="1766317"/>
                  </a:cubicBezTo>
                  <a:cubicBezTo>
                    <a:pt x="0" y="1163376"/>
                    <a:pt x="99139" y="718257"/>
                    <a:pt x="297418" y="430954"/>
                  </a:cubicBezTo>
                  <a:cubicBezTo>
                    <a:pt x="495694" y="143652"/>
                    <a:pt x="786029" y="0"/>
                    <a:pt x="1168424" y="0"/>
                  </a:cubicBezTo>
                  <a:close/>
                  <a:moveTo>
                    <a:pt x="1182586" y="552566"/>
                  </a:moveTo>
                  <a:cubicBezTo>
                    <a:pt x="1067711" y="552566"/>
                    <a:pt x="975652" y="586019"/>
                    <a:pt x="906413" y="652925"/>
                  </a:cubicBezTo>
                  <a:cubicBezTo>
                    <a:pt x="837173" y="719831"/>
                    <a:pt x="784849" y="844590"/>
                    <a:pt x="749443" y="1027203"/>
                  </a:cubicBezTo>
                  <a:cubicBezTo>
                    <a:pt x="714036" y="1209816"/>
                    <a:pt x="696332" y="1473505"/>
                    <a:pt x="696332" y="1818268"/>
                  </a:cubicBezTo>
                  <a:cubicBezTo>
                    <a:pt x="696332" y="2107931"/>
                    <a:pt x="712856" y="2337772"/>
                    <a:pt x="745903" y="2507791"/>
                  </a:cubicBezTo>
                  <a:cubicBezTo>
                    <a:pt x="778949" y="2677813"/>
                    <a:pt x="829698" y="2799816"/>
                    <a:pt x="898150" y="2873806"/>
                  </a:cubicBezTo>
                  <a:cubicBezTo>
                    <a:pt x="966603" y="2947797"/>
                    <a:pt x="1056696" y="2984792"/>
                    <a:pt x="1168424" y="2984792"/>
                  </a:cubicBezTo>
                  <a:cubicBezTo>
                    <a:pt x="1286445" y="2984792"/>
                    <a:pt x="1380075" y="2945830"/>
                    <a:pt x="1449317" y="2867904"/>
                  </a:cubicBezTo>
                  <a:cubicBezTo>
                    <a:pt x="1518556" y="2789978"/>
                    <a:pt x="1568912" y="2663249"/>
                    <a:pt x="1600385" y="2487721"/>
                  </a:cubicBezTo>
                  <a:cubicBezTo>
                    <a:pt x="1631858" y="2312191"/>
                    <a:pt x="1647593" y="2073298"/>
                    <a:pt x="1647593" y="1771041"/>
                  </a:cubicBezTo>
                  <a:cubicBezTo>
                    <a:pt x="1647593" y="1456188"/>
                    <a:pt x="1631858" y="1210999"/>
                    <a:pt x="1600385" y="1035469"/>
                  </a:cubicBezTo>
                  <a:cubicBezTo>
                    <a:pt x="1568912" y="859938"/>
                    <a:pt x="1519736" y="735572"/>
                    <a:pt x="1452857" y="662371"/>
                  </a:cubicBezTo>
                  <a:cubicBezTo>
                    <a:pt x="1385977" y="589167"/>
                    <a:pt x="1295887" y="552566"/>
                    <a:pt x="1182586" y="552566"/>
                  </a:cubicBezTo>
                  <a:close/>
                </a:path>
              </a:pathLst>
            </a:custGeom>
            <a:solidFill>
              <a:srgbClr val="F2F2F2"/>
            </a:solidFill>
            <a:ln w="1270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8" name="Freeform: Shape 67">
              <a:extLst>
                <a:ext uri="{FF2B5EF4-FFF2-40B4-BE49-F238E27FC236}">
                  <a16:creationId xmlns:a16="http://schemas.microsoft.com/office/drawing/2014/main" id="{E99848E1-9D38-4809-9CAA-4942DE2230E6}"/>
                </a:ext>
              </a:extLst>
            </p:cNvPr>
            <p:cNvSpPr/>
            <p:nvPr userDrawn="1"/>
          </p:nvSpPr>
          <p:spPr bwMode="gray">
            <a:xfrm>
              <a:off x="5958152" y="4268807"/>
              <a:ext cx="2293490" cy="3290867"/>
            </a:xfrm>
            <a:custGeom>
              <a:avLst/>
              <a:gdLst>
                <a:gd name="connsiteX0" fmla="*/ 1198241 w 2293490"/>
                <a:gd name="connsiteY0" fmla="*/ 0 h 3290867"/>
                <a:gd name="connsiteX1" fmla="*/ 1782454 w 2293490"/>
                <a:gd name="connsiteY1" fmla="*/ 128697 h 3290867"/>
                <a:gd name="connsiteX2" fmla="*/ 2162487 w 2293490"/>
                <a:gd name="connsiteY2" fmla="*/ 478181 h 3290867"/>
                <a:gd name="connsiteX3" fmla="*/ 2293490 w 2293490"/>
                <a:gd name="connsiteY3" fmla="*/ 970530 h 3290867"/>
                <a:gd name="connsiteX4" fmla="*/ 2216775 w 2293490"/>
                <a:gd name="connsiteY4" fmla="*/ 1399121 h 3290867"/>
                <a:gd name="connsiteX5" fmla="*/ 1967748 w 2293490"/>
                <a:gd name="connsiteY5" fmla="*/ 1822990 h 3290867"/>
                <a:gd name="connsiteX6" fmla="*/ 1505101 w 2293490"/>
                <a:gd name="connsiteY6" fmla="*/ 2302351 h 3290867"/>
                <a:gd name="connsiteX7" fmla="*/ 973999 w 2293490"/>
                <a:gd name="connsiteY7" fmla="*/ 2859639 h 3290867"/>
                <a:gd name="connsiteX8" fmla="*/ 2293490 w 2293490"/>
                <a:gd name="connsiteY8" fmla="*/ 2859639 h 3290867"/>
                <a:gd name="connsiteX9" fmla="*/ 2293490 w 2293490"/>
                <a:gd name="connsiteY9" fmla="*/ 3290867 h 3290867"/>
                <a:gd name="connsiteX10" fmla="*/ 0 w 2293490"/>
                <a:gd name="connsiteY10" fmla="*/ 3290867 h 3290867"/>
                <a:gd name="connsiteX11" fmla="*/ 2232 w 2293490"/>
                <a:gd name="connsiteY11" fmla="*/ 3277603 h 3290867"/>
                <a:gd name="connsiteX12" fmla="*/ 254063 w 2293490"/>
                <a:gd name="connsiteY12" fmla="*/ 2732123 h 3290867"/>
                <a:gd name="connsiteX13" fmla="*/ 592786 w 2293490"/>
                <a:gd name="connsiteY13" fmla="*/ 2325965 h 3290867"/>
                <a:gd name="connsiteX14" fmla="*/ 1061336 w 2293490"/>
                <a:gd name="connsiteY14" fmla="*/ 1860773 h 3290867"/>
                <a:gd name="connsiteX15" fmla="*/ 1363473 w 2293490"/>
                <a:gd name="connsiteY15" fmla="*/ 1565599 h 3290867"/>
                <a:gd name="connsiteX16" fmla="*/ 1597158 w 2293490"/>
                <a:gd name="connsiteY16" fmla="*/ 1013036 h 3290867"/>
                <a:gd name="connsiteX17" fmla="*/ 1487397 w 2293490"/>
                <a:gd name="connsiteY17" fmla="*/ 672995 h 3290867"/>
                <a:gd name="connsiteX18" fmla="*/ 1179359 w 2293490"/>
                <a:gd name="connsiteY18" fmla="*/ 552566 h 3290867"/>
                <a:gd name="connsiteX19" fmla="*/ 842995 w 2293490"/>
                <a:gd name="connsiteY19" fmla="*/ 685984 h 3290867"/>
                <a:gd name="connsiteX20" fmla="*/ 709630 w 2293490"/>
                <a:gd name="connsiteY20" fmla="*/ 1088600 h 3290867"/>
                <a:gd name="connsiteX21" fmla="*/ 709630 w 2293490"/>
                <a:gd name="connsiteY21" fmla="*/ 1093322 h 3290867"/>
                <a:gd name="connsiteX22" fmla="*/ 25100 w 2293490"/>
                <a:gd name="connsiteY22" fmla="*/ 1027203 h 3290867"/>
                <a:gd name="connsiteX23" fmla="*/ 382706 w 2293490"/>
                <a:gd name="connsiteY23" fmla="*/ 252669 h 3290867"/>
                <a:gd name="connsiteX24" fmla="*/ 1198241 w 2293490"/>
                <a:gd name="connsiteY24" fmla="*/ 0 h 329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93490" h="3290867">
                  <a:moveTo>
                    <a:pt x="1198241" y="0"/>
                  </a:moveTo>
                  <a:cubicBezTo>
                    <a:pt x="1421697" y="0"/>
                    <a:pt x="1616436" y="42899"/>
                    <a:pt x="1782454" y="128697"/>
                  </a:cubicBezTo>
                  <a:cubicBezTo>
                    <a:pt x="1948471" y="214492"/>
                    <a:pt x="2075150" y="330989"/>
                    <a:pt x="2162487" y="478181"/>
                  </a:cubicBezTo>
                  <a:cubicBezTo>
                    <a:pt x="2249822" y="625374"/>
                    <a:pt x="2293490" y="789491"/>
                    <a:pt x="2293490" y="970530"/>
                  </a:cubicBezTo>
                  <a:cubicBezTo>
                    <a:pt x="2293490" y="1120084"/>
                    <a:pt x="2267919" y="1262948"/>
                    <a:pt x="2216775" y="1399121"/>
                  </a:cubicBezTo>
                  <a:cubicBezTo>
                    <a:pt x="2165633" y="1535296"/>
                    <a:pt x="2082623" y="1676584"/>
                    <a:pt x="1967748" y="1822990"/>
                  </a:cubicBezTo>
                  <a:cubicBezTo>
                    <a:pt x="1852874" y="1969396"/>
                    <a:pt x="1698657" y="2129184"/>
                    <a:pt x="1505101" y="2302351"/>
                  </a:cubicBezTo>
                  <a:cubicBezTo>
                    <a:pt x="1215552" y="2562103"/>
                    <a:pt x="1038518" y="2747867"/>
                    <a:pt x="973999" y="2859639"/>
                  </a:cubicBezTo>
                  <a:lnTo>
                    <a:pt x="2293490" y="2859639"/>
                  </a:lnTo>
                  <a:lnTo>
                    <a:pt x="2293490" y="3290867"/>
                  </a:lnTo>
                  <a:lnTo>
                    <a:pt x="0" y="3290867"/>
                  </a:lnTo>
                  <a:lnTo>
                    <a:pt x="2232" y="3277603"/>
                  </a:lnTo>
                  <a:cubicBezTo>
                    <a:pt x="48557" y="3081609"/>
                    <a:pt x="132500" y="2899781"/>
                    <a:pt x="254063" y="2732123"/>
                  </a:cubicBezTo>
                  <a:cubicBezTo>
                    <a:pt x="354775" y="2592015"/>
                    <a:pt x="467683" y="2456629"/>
                    <a:pt x="592786" y="2325965"/>
                  </a:cubicBezTo>
                  <a:cubicBezTo>
                    <a:pt x="717890" y="2195301"/>
                    <a:pt x="874073" y="2040239"/>
                    <a:pt x="1061336" y="1860773"/>
                  </a:cubicBezTo>
                  <a:cubicBezTo>
                    <a:pt x="1166771" y="1758445"/>
                    <a:pt x="1267483" y="1660055"/>
                    <a:pt x="1363473" y="1565599"/>
                  </a:cubicBezTo>
                  <a:cubicBezTo>
                    <a:pt x="1519263" y="1408173"/>
                    <a:pt x="1597158" y="1223986"/>
                    <a:pt x="1597158" y="1013036"/>
                  </a:cubicBezTo>
                  <a:cubicBezTo>
                    <a:pt x="1597158" y="866630"/>
                    <a:pt x="1560572" y="753284"/>
                    <a:pt x="1487397" y="672995"/>
                  </a:cubicBezTo>
                  <a:cubicBezTo>
                    <a:pt x="1414224" y="592708"/>
                    <a:pt x="1311543" y="552566"/>
                    <a:pt x="1179359" y="552566"/>
                  </a:cubicBezTo>
                  <a:cubicBezTo>
                    <a:pt x="1029863" y="552566"/>
                    <a:pt x="917742" y="597039"/>
                    <a:pt x="842995" y="685984"/>
                  </a:cubicBezTo>
                  <a:cubicBezTo>
                    <a:pt x="768247" y="774930"/>
                    <a:pt x="723792" y="909135"/>
                    <a:pt x="709630" y="1088600"/>
                  </a:cubicBezTo>
                  <a:lnTo>
                    <a:pt x="709630" y="1093322"/>
                  </a:lnTo>
                  <a:lnTo>
                    <a:pt x="25100" y="1027203"/>
                  </a:lnTo>
                  <a:cubicBezTo>
                    <a:pt x="54998" y="679293"/>
                    <a:pt x="174201" y="421115"/>
                    <a:pt x="382706" y="252669"/>
                  </a:cubicBezTo>
                  <a:cubicBezTo>
                    <a:pt x="591213" y="84224"/>
                    <a:pt x="863058" y="0"/>
                    <a:pt x="1198241" y="0"/>
                  </a:cubicBezTo>
                  <a:close/>
                </a:path>
              </a:pathLst>
            </a:custGeom>
            <a:solidFill>
              <a:srgbClr val="F2F2F2"/>
            </a:solidFill>
            <a:ln w="1270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Freeform: Shape 63">
              <a:extLst>
                <a:ext uri="{FF2B5EF4-FFF2-40B4-BE49-F238E27FC236}">
                  <a16:creationId xmlns:a16="http://schemas.microsoft.com/office/drawing/2014/main" id="{5763B21D-D74F-47AF-ABB9-E6D00387F1A1}"/>
                </a:ext>
              </a:extLst>
            </p:cNvPr>
            <p:cNvSpPr/>
            <p:nvPr userDrawn="1"/>
          </p:nvSpPr>
          <p:spPr>
            <a:xfrm flipV="1">
              <a:off x="9147355" y="4268808"/>
              <a:ext cx="1544456" cy="3290867"/>
            </a:xfrm>
            <a:custGeom>
              <a:avLst/>
              <a:gdLst>
                <a:gd name="connsiteX0" fmla="*/ 1036238 w 1544456"/>
                <a:gd name="connsiteY0" fmla="*/ 3290867 h 3290867"/>
                <a:gd name="connsiteX1" fmla="*/ 1544456 w 1544456"/>
                <a:gd name="connsiteY1" fmla="*/ 3290867 h 3290867"/>
                <a:gd name="connsiteX2" fmla="*/ 1544456 w 1544456"/>
                <a:gd name="connsiteY2" fmla="*/ 0 h 3290867"/>
                <a:gd name="connsiteX3" fmla="*/ 901692 w 1544456"/>
                <a:gd name="connsiteY3" fmla="*/ 0 h 3290867"/>
                <a:gd name="connsiteX4" fmla="*/ 901692 w 1544456"/>
                <a:gd name="connsiteY4" fmla="*/ 2313252 h 3290867"/>
                <a:gd name="connsiteX5" fmla="*/ 485074 w 1544456"/>
                <a:gd name="connsiteY5" fmla="*/ 2010995 h 3290867"/>
                <a:gd name="connsiteX6" fmla="*/ 0 w 1544456"/>
                <a:gd name="connsiteY6" fmla="*/ 1810277 h 3290867"/>
                <a:gd name="connsiteX7" fmla="*/ 0 w 1544456"/>
                <a:gd name="connsiteY7" fmla="*/ 2410069 h 3290867"/>
                <a:gd name="connsiteX8" fmla="*/ 644403 w 1544456"/>
                <a:gd name="connsiteY8" fmla="*/ 2761915 h 3290867"/>
                <a:gd name="connsiteX9" fmla="*/ 1036238 w 1544456"/>
                <a:gd name="connsiteY9" fmla="*/ 3290867 h 329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4456" h="3290867">
                  <a:moveTo>
                    <a:pt x="1036238" y="3290867"/>
                  </a:moveTo>
                  <a:lnTo>
                    <a:pt x="1544456" y="3290867"/>
                  </a:lnTo>
                  <a:lnTo>
                    <a:pt x="1544456" y="0"/>
                  </a:lnTo>
                  <a:lnTo>
                    <a:pt x="901692" y="0"/>
                  </a:lnTo>
                  <a:lnTo>
                    <a:pt x="901692" y="2313252"/>
                  </a:lnTo>
                  <a:cubicBezTo>
                    <a:pt x="783669" y="2199906"/>
                    <a:pt x="644797" y="2099153"/>
                    <a:pt x="485074" y="2010995"/>
                  </a:cubicBezTo>
                  <a:cubicBezTo>
                    <a:pt x="325348" y="1922836"/>
                    <a:pt x="163659" y="1855930"/>
                    <a:pt x="0" y="1810277"/>
                  </a:cubicBezTo>
                  <a:lnTo>
                    <a:pt x="0" y="2410069"/>
                  </a:lnTo>
                  <a:cubicBezTo>
                    <a:pt x="250209" y="2506100"/>
                    <a:pt x="465009" y="2623381"/>
                    <a:pt x="644403" y="2761915"/>
                  </a:cubicBezTo>
                  <a:cubicBezTo>
                    <a:pt x="823797" y="2900451"/>
                    <a:pt x="954408" y="3076768"/>
                    <a:pt x="1036238" y="3290867"/>
                  </a:cubicBezTo>
                  <a:close/>
                </a:path>
              </a:pathLst>
            </a:custGeom>
            <a:solidFill>
              <a:srgbClr val="F2F2F2"/>
            </a:solidFill>
            <a:ln w="1270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spTree>
    <p:extLst>
      <p:ext uri="{BB962C8B-B14F-4D97-AF65-F5344CB8AC3E}">
        <p14:creationId xmlns:p14="http://schemas.microsoft.com/office/powerpoint/2010/main" val="59237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2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F96458-2D73-4A6F-AEC7-3F8E0D93DE6A}"/>
              </a:ext>
            </a:extLst>
          </p:cNvPr>
          <p:cNvGrpSpPr>
            <a:grpSpLocks noChangeAspect="1"/>
          </p:cNvGrpSpPr>
          <p:nvPr userDrawn="1"/>
        </p:nvGrpSpPr>
        <p:grpSpPr>
          <a:xfrm>
            <a:off x="71906" y="4246958"/>
            <a:ext cx="10548000" cy="3237377"/>
            <a:chOff x="0" y="4278161"/>
            <a:chExt cx="10691812" cy="3281515"/>
          </a:xfrm>
        </p:grpSpPr>
        <p:sp>
          <p:nvSpPr>
            <p:cNvPr id="60" name="Freeform: Shape 59">
              <a:extLst>
                <a:ext uri="{FF2B5EF4-FFF2-40B4-BE49-F238E27FC236}">
                  <a16:creationId xmlns:a16="http://schemas.microsoft.com/office/drawing/2014/main" id="{227829E7-18E8-4E3F-8340-0349AA4D2FB9}"/>
                </a:ext>
              </a:extLst>
            </p:cNvPr>
            <p:cNvSpPr/>
            <p:nvPr userDrawn="1"/>
          </p:nvSpPr>
          <p:spPr bwMode="gray">
            <a:xfrm>
              <a:off x="2740572" y="4278161"/>
              <a:ext cx="2338654" cy="3281515"/>
            </a:xfrm>
            <a:custGeom>
              <a:avLst/>
              <a:gdLst>
                <a:gd name="connsiteX0" fmla="*/ 1165795 w 2338654"/>
                <a:gd name="connsiteY0" fmla="*/ 0 h 3281515"/>
                <a:gd name="connsiteX1" fmla="*/ 2048972 w 2338654"/>
                <a:gd name="connsiteY1" fmla="*/ 434524 h 3281515"/>
                <a:gd name="connsiteX2" fmla="*/ 2338654 w 2338654"/>
                <a:gd name="connsiteY2" fmla="*/ 1764000 h 3281515"/>
                <a:gd name="connsiteX3" fmla="*/ 2036017 w 2338654"/>
                <a:gd name="connsiteY3" fmla="*/ 3107609 h 3281515"/>
                <a:gd name="connsiteX4" fmla="*/ 1956292 w 2338654"/>
                <a:gd name="connsiteY4" fmla="*/ 3206138 h 3281515"/>
                <a:gd name="connsiteX5" fmla="*/ 1878738 w 2338654"/>
                <a:gd name="connsiteY5" fmla="*/ 3281515 h 3281515"/>
                <a:gd name="connsiteX6" fmla="*/ 454033 w 2338654"/>
                <a:gd name="connsiteY6" fmla="*/ 3281515 h 3281515"/>
                <a:gd name="connsiteX7" fmla="*/ 378147 w 2338654"/>
                <a:gd name="connsiteY7" fmla="*/ 3207941 h 3281515"/>
                <a:gd name="connsiteX8" fmla="*/ 299103 w 2338654"/>
                <a:gd name="connsiteY8" fmla="*/ 3109964 h 3281515"/>
                <a:gd name="connsiteX9" fmla="*/ 0 w 2338654"/>
                <a:gd name="connsiteY9" fmla="*/ 1761645 h 3281515"/>
                <a:gd name="connsiteX10" fmla="*/ 296749 w 2338654"/>
                <a:gd name="connsiteY10" fmla="*/ 429814 h 3281515"/>
                <a:gd name="connsiteX11" fmla="*/ 1165795 w 2338654"/>
                <a:gd name="connsiteY11" fmla="*/ 0 h 3281515"/>
                <a:gd name="connsiteX12" fmla="*/ 1179925 w 2338654"/>
                <a:gd name="connsiteY12" fmla="*/ 551104 h 3281515"/>
                <a:gd name="connsiteX13" fmla="*/ 904373 w 2338654"/>
                <a:gd name="connsiteY13" fmla="*/ 651198 h 3281515"/>
                <a:gd name="connsiteX14" fmla="*/ 747757 w 2338654"/>
                <a:gd name="connsiteY14" fmla="*/ 1024487 h 3281515"/>
                <a:gd name="connsiteX15" fmla="*/ 694768 w 2338654"/>
                <a:gd name="connsiteY15" fmla="*/ 1813459 h 3281515"/>
                <a:gd name="connsiteX16" fmla="*/ 744225 w 2338654"/>
                <a:gd name="connsiteY16" fmla="*/ 2501161 h 3281515"/>
                <a:gd name="connsiteX17" fmla="*/ 896132 w 2338654"/>
                <a:gd name="connsiteY17" fmla="*/ 2866206 h 3281515"/>
                <a:gd name="connsiteX18" fmla="*/ 1165795 w 2338654"/>
                <a:gd name="connsiteY18" fmla="*/ 2976898 h 3281515"/>
                <a:gd name="connsiteX19" fmla="*/ 1446056 w 2338654"/>
                <a:gd name="connsiteY19" fmla="*/ 2860320 h 3281515"/>
                <a:gd name="connsiteX20" fmla="*/ 1596784 w 2338654"/>
                <a:gd name="connsiteY20" fmla="*/ 2481142 h 3281515"/>
                <a:gd name="connsiteX21" fmla="*/ 1643887 w 2338654"/>
                <a:gd name="connsiteY21" fmla="*/ 1766357 h 3281515"/>
                <a:gd name="connsiteX22" fmla="*/ 1596784 w 2338654"/>
                <a:gd name="connsiteY22" fmla="*/ 1032730 h 3281515"/>
                <a:gd name="connsiteX23" fmla="*/ 1449588 w 2338654"/>
                <a:gd name="connsiteY23" fmla="*/ 660619 h 3281515"/>
                <a:gd name="connsiteX24" fmla="*/ 1179925 w 2338654"/>
                <a:gd name="connsiteY24" fmla="*/ 551104 h 328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8654" h="3281515">
                  <a:moveTo>
                    <a:pt x="1165795" y="0"/>
                  </a:moveTo>
                  <a:cubicBezTo>
                    <a:pt x="1561458" y="0"/>
                    <a:pt x="1855849" y="144841"/>
                    <a:pt x="2048972" y="434524"/>
                  </a:cubicBezTo>
                  <a:cubicBezTo>
                    <a:pt x="2242093" y="724206"/>
                    <a:pt x="2338654" y="1167366"/>
                    <a:pt x="2338654" y="1764000"/>
                  </a:cubicBezTo>
                  <a:cubicBezTo>
                    <a:pt x="2338654" y="2379479"/>
                    <a:pt x="2237776" y="2827348"/>
                    <a:pt x="2036017" y="3107609"/>
                  </a:cubicBezTo>
                  <a:cubicBezTo>
                    <a:pt x="2010798" y="3142642"/>
                    <a:pt x="1984223" y="3175485"/>
                    <a:pt x="1956292" y="3206138"/>
                  </a:cubicBezTo>
                  <a:lnTo>
                    <a:pt x="1878738" y="3281515"/>
                  </a:lnTo>
                  <a:lnTo>
                    <a:pt x="454033" y="3281515"/>
                  </a:lnTo>
                  <a:lnTo>
                    <a:pt x="378147" y="3207941"/>
                  </a:lnTo>
                  <a:cubicBezTo>
                    <a:pt x="350377" y="3177460"/>
                    <a:pt x="324028" y="3144801"/>
                    <a:pt x="299103" y="3109964"/>
                  </a:cubicBezTo>
                  <a:cubicBezTo>
                    <a:pt x="99701" y="2831272"/>
                    <a:pt x="0" y="2381833"/>
                    <a:pt x="0" y="1761645"/>
                  </a:cubicBezTo>
                  <a:cubicBezTo>
                    <a:pt x="0" y="1160299"/>
                    <a:pt x="98916" y="716357"/>
                    <a:pt x="296749" y="429814"/>
                  </a:cubicBezTo>
                  <a:cubicBezTo>
                    <a:pt x="494579" y="143272"/>
                    <a:pt x="784263" y="0"/>
                    <a:pt x="1165795" y="0"/>
                  </a:cubicBezTo>
                  <a:close/>
                  <a:moveTo>
                    <a:pt x="1179925" y="551104"/>
                  </a:moveTo>
                  <a:cubicBezTo>
                    <a:pt x="1065309" y="551104"/>
                    <a:pt x="973459" y="584469"/>
                    <a:pt x="904373" y="651198"/>
                  </a:cubicBezTo>
                  <a:cubicBezTo>
                    <a:pt x="835290" y="717927"/>
                    <a:pt x="783084" y="842357"/>
                    <a:pt x="747757" y="1024487"/>
                  </a:cubicBezTo>
                  <a:cubicBezTo>
                    <a:pt x="712430" y="1206619"/>
                    <a:pt x="694768" y="1469608"/>
                    <a:pt x="694768" y="1813459"/>
                  </a:cubicBezTo>
                  <a:cubicBezTo>
                    <a:pt x="694768" y="2102357"/>
                    <a:pt x="711253" y="2331589"/>
                    <a:pt x="744225" y="2501161"/>
                  </a:cubicBezTo>
                  <a:cubicBezTo>
                    <a:pt x="777197" y="2670731"/>
                    <a:pt x="827831" y="2792413"/>
                    <a:pt x="896132" y="2866206"/>
                  </a:cubicBezTo>
                  <a:cubicBezTo>
                    <a:pt x="964431" y="2940002"/>
                    <a:pt x="1054319" y="2976898"/>
                    <a:pt x="1165795" y="2976898"/>
                  </a:cubicBezTo>
                  <a:cubicBezTo>
                    <a:pt x="1283551" y="2976898"/>
                    <a:pt x="1376973" y="2938039"/>
                    <a:pt x="1446056" y="2860320"/>
                  </a:cubicBezTo>
                  <a:cubicBezTo>
                    <a:pt x="1515140" y="2782600"/>
                    <a:pt x="1565382" y="2656206"/>
                    <a:pt x="1596784" y="2481142"/>
                  </a:cubicBezTo>
                  <a:cubicBezTo>
                    <a:pt x="1628187" y="2306076"/>
                    <a:pt x="1643887" y="2067815"/>
                    <a:pt x="1643887" y="1766357"/>
                  </a:cubicBezTo>
                  <a:cubicBezTo>
                    <a:pt x="1643887" y="1452339"/>
                    <a:pt x="1628187" y="1207796"/>
                    <a:pt x="1596784" y="1032730"/>
                  </a:cubicBezTo>
                  <a:cubicBezTo>
                    <a:pt x="1565382" y="857664"/>
                    <a:pt x="1516317" y="733627"/>
                    <a:pt x="1449588" y="660619"/>
                  </a:cubicBezTo>
                  <a:cubicBezTo>
                    <a:pt x="1382860" y="587608"/>
                    <a:pt x="1292972" y="551104"/>
                    <a:pt x="1179925" y="551104"/>
                  </a:cubicBezTo>
                  <a:close/>
                </a:path>
              </a:pathLst>
            </a:custGeom>
            <a:solidFill>
              <a:srgbClr val="F2F2F2"/>
            </a:solidFill>
            <a:ln w="1270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Freeform: Shape 63">
              <a:extLst>
                <a:ext uri="{FF2B5EF4-FFF2-40B4-BE49-F238E27FC236}">
                  <a16:creationId xmlns:a16="http://schemas.microsoft.com/office/drawing/2014/main" id="{1E09B681-D47F-4601-99A8-A6922EAE2C9B}"/>
                </a:ext>
              </a:extLst>
            </p:cNvPr>
            <p:cNvSpPr/>
            <p:nvPr userDrawn="1"/>
          </p:nvSpPr>
          <p:spPr bwMode="gray">
            <a:xfrm>
              <a:off x="5714831" y="4278163"/>
              <a:ext cx="2288221" cy="3281513"/>
            </a:xfrm>
            <a:custGeom>
              <a:avLst/>
              <a:gdLst>
                <a:gd name="connsiteX0" fmla="*/ 1195437 w 2288221"/>
                <a:gd name="connsiteY0" fmla="*/ 0 h 3281513"/>
                <a:gd name="connsiteX1" fmla="*/ 1778335 w 2288221"/>
                <a:gd name="connsiteY1" fmla="*/ 128356 h 3281513"/>
                <a:gd name="connsiteX2" fmla="*/ 2157512 w 2288221"/>
                <a:gd name="connsiteY2" fmla="*/ 476917 h 3281513"/>
                <a:gd name="connsiteX3" fmla="*/ 2288221 w 2288221"/>
                <a:gd name="connsiteY3" fmla="*/ 967963 h 3281513"/>
                <a:gd name="connsiteX4" fmla="*/ 2211679 w 2288221"/>
                <a:gd name="connsiteY4" fmla="*/ 1395421 h 3281513"/>
                <a:gd name="connsiteX5" fmla="*/ 1963212 w 2288221"/>
                <a:gd name="connsiteY5" fmla="*/ 1818169 h 3281513"/>
                <a:gd name="connsiteX6" fmla="*/ 1501606 w 2288221"/>
                <a:gd name="connsiteY6" fmla="*/ 2296262 h 3281513"/>
                <a:gd name="connsiteX7" fmla="*/ 971699 w 2288221"/>
                <a:gd name="connsiteY7" fmla="*/ 2852076 h 3281513"/>
                <a:gd name="connsiteX8" fmla="*/ 2288221 w 2288221"/>
                <a:gd name="connsiteY8" fmla="*/ 2852076 h 3281513"/>
                <a:gd name="connsiteX9" fmla="*/ 2288221 w 2288221"/>
                <a:gd name="connsiteY9" fmla="*/ 3281513 h 3281513"/>
                <a:gd name="connsiteX10" fmla="*/ 0 w 2288221"/>
                <a:gd name="connsiteY10" fmla="*/ 3281513 h 3281513"/>
                <a:gd name="connsiteX11" fmla="*/ 2118 w 2288221"/>
                <a:gd name="connsiteY11" fmla="*/ 3268936 h 3281513"/>
                <a:gd name="connsiteX12" fmla="*/ 253382 w 2288221"/>
                <a:gd name="connsiteY12" fmla="*/ 2724899 h 3281513"/>
                <a:gd name="connsiteX13" fmla="*/ 591344 w 2288221"/>
                <a:gd name="connsiteY13" fmla="*/ 2319814 h 3281513"/>
                <a:gd name="connsiteX14" fmla="*/ 1058839 w 2288221"/>
                <a:gd name="connsiteY14" fmla="*/ 1855852 h 3281513"/>
                <a:gd name="connsiteX15" fmla="*/ 1360297 w 2288221"/>
                <a:gd name="connsiteY15" fmla="*/ 1561458 h 3281513"/>
                <a:gd name="connsiteX16" fmla="*/ 1593456 w 2288221"/>
                <a:gd name="connsiteY16" fmla="*/ 1010356 h 3281513"/>
                <a:gd name="connsiteX17" fmla="*/ 1483941 w 2288221"/>
                <a:gd name="connsiteY17" fmla="*/ 671217 h 3281513"/>
                <a:gd name="connsiteX18" fmla="*/ 1176597 w 2288221"/>
                <a:gd name="connsiteY18" fmla="*/ 551104 h 3281513"/>
                <a:gd name="connsiteX19" fmla="*/ 840990 w 2288221"/>
                <a:gd name="connsiteY19" fmla="*/ 684170 h 3281513"/>
                <a:gd name="connsiteX20" fmla="*/ 707924 w 2288221"/>
                <a:gd name="connsiteY20" fmla="*/ 1085721 h 3281513"/>
                <a:gd name="connsiteX21" fmla="*/ 707924 w 2288221"/>
                <a:gd name="connsiteY21" fmla="*/ 1090431 h 3281513"/>
                <a:gd name="connsiteX22" fmla="*/ 24935 w 2288221"/>
                <a:gd name="connsiteY22" fmla="*/ 1024487 h 3281513"/>
                <a:gd name="connsiteX23" fmla="*/ 381736 w 2288221"/>
                <a:gd name="connsiteY23" fmla="*/ 252001 h 3281513"/>
                <a:gd name="connsiteX24" fmla="*/ 1195437 w 2288221"/>
                <a:gd name="connsiteY24" fmla="*/ 0 h 328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8221" h="3281513">
                  <a:moveTo>
                    <a:pt x="1195437" y="0"/>
                  </a:moveTo>
                  <a:cubicBezTo>
                    <a:pt x="1418390" y="0"/>
                    <a:pt x="1612690" y="42786"/>
                    <a:pt x="1778335" y="128356"/>
                  </a:cubicBezTo>
                  <a:cubicBezTo>
                    <a:pt x="1943978" y="213927"/>
                    <a:pt x="2070372" y="330113"/>
                    <a:pt x="2157512" y="476917"/>
                  </a:cubicBezTo>
                  <a:cubicBezTo>
                    <a:pt x="2244651" y="623720"/>
                    <a:pt x="2288221" y="787403"/>
                    <a:pt x="2288221" y="967963"/>
                  </a:cubicBezTo>
                  <a:cubicBezTo>
                    <a:pt x="2288221" y="1117124"/>
                    <a:pt x="2262708" y="1259608"/>
                    <a:pt x="2211679" y="1395421"/>
                  </a:cubicBezTo>
                  <a:cubicBezTo>
                    <a:pt x="2160652" y="1531236"/>
                    <a:pt x="2077828" y="1672150"/>
                    <a:pt x="1963212" y="1818169"/>
                  </a:cubicBezTo>
                  <a:cubicBezTo>
                    <a:pt x="1848596" y="1964187"/>
                    <a:pt x="1694727" y="2123553"/>
                    <a:pt x="1501606" y="2296262"/>
                  </a:cubicBezTo>
                  <a:cubicBezTo>
                    <a:pt x="1212709" y="2555327"/>
                    <a:pt x="1036073" y="2740599"/>
                    <a:pt x="971699" y="2852076"/>
                  </a:cubicBezTo>
                  <a:lnTo>
                    <a:pt x="2288221" y="2852076"/>
                  </a:lnTo>
                  <a:lnTo>
                    <a:pt x="2288221" y="3281513"/>
                  </a:lnTo>
                  <a:lnTo>
                    <a:pt x="0" y="3281513"/>
                  </a:lnTo>
                  <a:lnTo>
                    <a:pt x="2118" y="3268936"/>
                  </a:lnTo>
                  <a:cubicBezTo>
                    <a:pt x="48339" y="3073460"/>
                    <a:pt x="132094" y="2892115"/>
                    <a:pt x="253382" y="2724899"/>
                  </a:cubicBezTo>
                  <a:cubicBezTo>
                    <a:pt x="353868" y="2585160"/>
                    <a:pt x="466522" y="2450132"/>
                    <a:pt x="591344" y="2319814"/>
                  </a:cubicBezTo>
                  <a:cubicBezTo>
                    <a:pt x="716166" y="2189497"/>
                    <a:pt x="871998" y="2034843"/>
                    <a:pt x="1058839" y="1855852"/>
                  </a:cubicBezTo>
                  <a:cubicBezTo>
                    <a:pt x="1164036" y="1753796"/>
                    <a:pt x="1264522" y="1655665"/>
                    <a:pt x="1360297" y="1561458"/>
                  </a:cubicBezTo>
                  <a:cubicBezTo>
                    <a:pt x="1515736" y="1404449"/>
                    <a:pt x="1593456" y="1220749"/>
                    <a:pt x="1593456" y="1010356"/>
                  </a:cubicBezTo>
                  <a:cubicBezTo>
                    <a:pt x="1593456" y="864338"/>
                    <a:pt x="1556952" y="751291"/>
                    <a:pt x="1483941" y="671217"/>
                  </a:cubicBezTo>
                  <a:cubicBezTo>
                    <a:pt x="1410933" y="591141"/>
                    <a:pt x="1308483" y="551104"/>
                    <a:pt x="1176597" y="551104"/>
                  </a:cubicBezTo>
                  <a:cubicBezTo>
                    <a:pt x="1027437" y="551104"/>
                    <a:pt x="915568" y="595460"/>
                    <a:pt x="840990" y="684170"/>
                  </a:cubicBezTo>
                  <a:cubicBezTo>
                    <a:pt x="766410" y="772880"/>
                    <a:pt x="722055" y="906731"/>
                    <a:pt x="707924" y="1085721"/>
                  </a:cubicBezTo>
                  <a:lnTo>
                    <a:pt x="707924" y="1090431"/>
                  </a:lnTo>
                  <a:lnTo>
                    <a:pt x="24935" y="1024487"/>
                  </a:lnTo>
                  <a:cubicBezTo>
                    <a:pt x="54765" y="677496"/>
                    <a:pt x="173700" y="420001"/>
                    <a:pt x="381736" y="252001"/>
                  </a:cubicBezTo>
                  <a:cubicBezTo>
                    <a:pt x="589774" y="84001"/>
                    <a:pt x="861007" y="0"/>
                    <a:pt x="1195437" y="0"/>
                  </a:cubicBezTo>
                  <a:close/>
                </a:path>
              </a:pathLst>
            </a:custGeom>
            <a:solidFill>
              <a:srgbClr val="F2F2F2"/>
            </a:solidFill>
            <a:ln w="1270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9" name="Freeform: Shape 68">
              <a:extLst>
                <a:ext uri="{FF2B5EF4-FFF2-40B4-BE49-F238E27FC236}">
                  <a16:creationId xmlns:a16="http://schemas.microsoft.com/office/drawing/2014/main" id="{F08E2A37-B8E8-4F20-9DEC-4C28A49A9637}"/>
                </a:ext>
              </a:extLst>
            </p:cNvPr>
            <p:cNvSpPr/>
            <p:nvPr userDrawn="1"/>
          </p:nvSpPr>
          <p:spPr bwMode="gray">
            <a:xfrm>
              <a:off x="8709314" y="4278163"/>
              <a:ext cx="1982498" cy="3281513"/>
            </a:xfrm>
            <a:custGeom>
              <a:avLst/>
              <a:gdLst>
                <a:gd name="connsiteX0" fmla="*/ 1195435 w 1982498"/>
                <a:gd name="connsiteY0" fmla="*/ 0 h 3281513"/>
                <a:gd name="connsiteX1" fmla="*/ 1778332 w 1982498"/>
                <a:gd name="connsiteY1" fmla="*/ 128356 h 3281513"/>
                <a:gd name="connsiteX2" fmla="*/ 1895206 w 1982498"/>
                <a:gd name="connsiteY2" fmla="*/ 198275 h 3281513"/>
                <a:gd name="connsiteX3" fmla="*/ 1982498 w 1982498"/>
                <a:gd name="connsiteY3" fmla="*/ 267831 h 3281513"/>
                <a:gd name="connsiteX4" fmla="*/ 1982498 w 1982498"/>
                <a:gd name="connsiteY4" fmla="*/ 1791998 h 3281513"/>
                <a:gd name="connsiteX5" fmla="*/ 1963211 w 1982498"/>
                <a:gd name="connsiteY5" fmla="*/ 1818169 h 3281513"/>
                <a:gd name="connsiteX6" fmla="*/ 1501605 w 1982498"/>
                <a:gd name="connsiteY6" fmla="*/ 2296262 h 3281513"/>
                <a:gd name="connsiteX7" fmla="*/ 971697 w 1982498"/>
                <a:gd name="connsiteY7" fmla="*/ 2852076 h 3281513"/>
                <a:gd name="connsiteX8" fmla="*/ 1982498 w 1982498"/>
                <a:gd name="connsiteY8" fmla="*/ 2852076 h 3281513"/>
                <a:gd name="connsiteX9" fmla="*/ 1982498 w 1982498"/>
                <a:gd name="connsiteY9" fmla="*/ 3281513 h 3281513"/>
                <a:gd name="connsiteX10" fmla="*/ 0 w 1982498"/>
                <a:gd name="connsiteY10" fmla="*/ 3281513 h 3281513"/>
                <a:gd name="connsiteX11" fmla="*/ 2118 w 1982498"/>
                <a:gd name="connsiteY11" fmla="*/ 3268936 h 3281513"/>
                <a:gd name="connsiteX12" fmla="*/ 253381 w 1982498"/>
                <a:gd name="connsiteY12" fmla="*/ 2724899 h 3281513"/>
                <a:gd name="connsiteX13" fmla="*/ 591342 w 1982498"/>
                <a:gd name="connsiteY13" fmla="*/ 2319814 h 3281513"/>
                <a:gd name="connsiteX14" fmla="*/ 1058838 w 1982498"/>
                <a:gd name="connsiteY14" fmla="*/ 1855852 h 3281513"/>
                <a:gd name="connsiteX15" fmla="*/ 1360296 w 1982498"/>
                <a:gd name="connsiteY15" fmla="*/ 1561458 h 3281513"/>
                <a:gd name="connsiteX16" fmla="*/ 1593454 w 1982498"/>
                <a:gd name="connsiteY16" fmla="*/ 1010356 h 3281513"/>
                <a:gd name="connsiteX17" fmla="*/ 1483940 w 1982498"/>
                <a:gd name="connsiteY17" fmla="*/ 671217 h 3281513"/>
                <a:gd name="connsiteX18" fmla="*/ 1176596 w 1982498"/>
                <a:gd name="connsiteY18" fmla="*/ 551104 h 3281513"/>
                <a:gd name="connsiteX19" fmla="*/ 840989 w 1982498"/>
                <a:gd name="connsiteY19" fmla="*/ 684170 h 3281513"/>
                <a:gd name="connsiteX20" fmla="*/ 707923 w 1982498"/>
                <a:gd name="connsiteY20" fmla="*/ 1085721 h 3281513"/>
                <a:gd name="connsiteX21" fmla="*/ 707923 w 1982498"/>
                <a:gd name="connsiteY21" fmla="*/ 1090431 h 3281513"/>
                <a:gd name="connsiteX22" fmla="*/ 24933 w 1982498"/>
                <a:gd name="connsiteY22" fmla="*/ 1024487 h 3281513"/>
                <a:gd name="connsiteX23" fmla="*/ 381737 w 1982498"/>
                <a:gd name="connsiteY23" fmla="*/ 252001 h 3281513"/>
                <a:gd name="connsiteX24" fmla="*/ 1195435 w 1982498"/>
                <a:gd name="connsiteY24" fmla="*/ 0 h 328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2498" h="3281513">
                  <a:moveTo>
                    <a:pt x="1195435" y="0"/>
                  </a:moveTo>
                  <a:cubicBezTo>
                    <a:pt x="1418389" y="0"/>
                    <a:pt x="1612689" y="42786"/>
                    <a:pt x="1778332" y="128356"/>
                  </a:cubicBezTo>
                  <a:cubicBezTo>
                    <a:pt x="1819743" y="149749"/>
                    <a:pt x="1858701" y="173055"/>
                    <a:pt x="1895206" y="198275"/>
                  </a:cubicBezTo>
                  <a:lnTo>
                    <a:pt x="1982498" y="267831"/>
                  </a:lnTo>
                  <a:lnTo>
                    <a:pt x="1982498" y="1791998"/>
                  </a:lnTo>
                  <a:lnTo>
                    <a:pt x="1963211" y="1818169"/>
                  </a:lnTo>
                  <a:cubicBezTo>
                    <a:pt x="1848595" y="1964187"/>
                    <a:pt x="1694725" y="2123553"/>
                    <a:pt x="1501605" y="2296262"/>
                  </a:cubicBezTo>
                  <a:cubicBezTo>
                    <a:pt x="1212707" y="2555327"/>
                    <a:pt x="1036072" y="2740599"/>
                    <a:pt x="971697" y="2852076"/>
                  </a:cubicBezTo>
                  <a:lnTo>
                    <a:pt x="1982498" y="2852076"/>
                  </a:lnTo>
                  <a:lnTo>
                    <a:pt x="1982498" y="3281513"/>
                  </a:lnTo>
                  <a:lnTo>
                    <a:pt x="0" y="3281513"/>
                  </a:lnTo>
                  <a:lnTo>
                    <a:pt x="2118" y="3268936"/>
                  </a:lnTo>
                  <a:cubicBezTo>
                    <a:pt x="48337" y="3073460"/>
                    <a:pt x="132092" y="2892115"/>
                    <a:pt x="253381" y="2724899"/>
                  </a:cubicBezTo>
                  <a:cubicBezTo>
                    <a:pt x="353867" y="2585160"/>
                    <a:pt x="466521" y="2450132"/>
                    <a:pt x="591342" y="2319814"/>
                  </a:cubicBezTo>
                  <a:cubicBezTo>
                    <a:pt x="716167" y="2189497"/>
                    <a:pt x="871998" y="2034843"/>
                    <a:pt x="1058838" y="1855852"/>
                  </a:cubicBezTo>
                  <a:cubicBezTo>
                    <a:pt x="1164033" y="1753796"/>
                    <a:pt x="1264519" y="1655665"/>
                    <a:pt x="1360296" y="1561458"/>
                  </a:cubicBezTo>
                  <a:cubicBezTo>
                    <a:pt x="1515735" y="1404449"/>
                    <a:pt x="1593454" y="1220749"/>
                    <a:pt x="1593454" y="1010356"/>
                  </a:cubicBezTo>
                  <a:cubicBezTo>
                    <a:pt x="1593454" y="864338"/>
                    <a:pt x="1556950" y="751291"/>
                    <a:pt x="1483940" y="671217"/>
                  </a:cubicBezTo>
                  <a:cubicBezTo>
                    <a:pt x="1410932" y="591141"/>
                    <a:pt x="1308482" y="551104"/>
                    <a:pt x="1176596" y="551104"/>
                  </a:cubicBezTo>
                  <a:cubicBezTo>
                    <a:pt x="1027438" y="551104"/>
                    <a:pt x="915569" y="595460"/>
                    <a:pt x="840989" y="684170"/>
                  </a:cubicBezTo>
                  <a:cubicBezTo>
                    <a:pt x="766408" y="772880"/>
                    <a:pt x="722053" y="906731"/>
                    <a:pt x="707923" y="1085721"/>
                  </a:cubicBezTo>
                  <a:lnTo>
                    <a:pt x="707923" y="1090431"/>
                  </a:lnTo>
                  <a:lnTo>
                    <a:pt x="24933" y="1024487"/>
                  </a:lnTo>
                  <a:cubicBezTo>
                    <a:pt x="54764" y="677496"/>
                    <a:pt x="173699" y="420001"/>
                    <a:pt x="381737" y="252001"/>
                  </a:cubicBezTo>
                  <a:cubicBezTo>
                    <a:pt x="589773" y="84001"/>
                    <a:pt x="861008" y="0"/>
                    <a:pt x="1195435" y="0"/>
                  </a:cubicBezTo>
                  <a:close/>
                </a:path>
              </a:pathLst>
            </a:custGeom>
            <a:solidFill>
              <a:srgbClr val="F2F2F2"/>
            </a:solidFill>
            <a:ln w="1270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0" name="Freeform: Shape 49">
              <a:extLst>
                <a:ext uri="{FF2B5EF4-FFF2-40B4-BE49-F238E27FC236}">
                  <a16:creationId xmlns:a16="http://schemas.microsoft.com/office/drawing/2014/main" id="{A1F98F34-CFE0-4459-8CF2-606AC66082D1}"/>
                </a:ext>
              </a:extLst>
            </p:cNvPr>
            <p:cNvSpPr/>
            <p:nvPr userDrawn="1"/>
          </p:nvSpPr>
          <p:spPr>
            <a:xfrm flipV="1">
              <a:off x="0" y="4278162"/>
              <a:ext cx="2014090" cy="3281511"/>
            </a:xfrm>
            <a:custGeom>
              <a:avLst/>
              <a:gdLst>
                <a:gd name="connsiteX0" fmla="*/ 921305 w 2014090"/>
                <a:gd name="connsiteY0" fmla="*/ 3281511 h 3281511"/>
                <a:gd name="connsiteX1" fmla="*/ 1504204 w 2014090"/>
                <a:gd name="connsiteY1" fmla="*/ 3153155 h 3281511"/>
                <a:gd name="connsiteX2" fmla="*/ 1883381 w 2014090"/>
                <a:gd name="connsiteY2" fmla="*/ 2804594 h 3281511"/>
                <a:gd name="connsiteX3" fmla="*/ 2014090 w 2014090"/>
                <a:gd name="connsiteY3" fmla="*/ 2313548 h 3281511"/>
                <a:gd name="connsiteX4" fmla="*/ 1937548 w 2014090"/>
                <a:gd name="connsiteY4" fmla="*/ 1886090 h 3281511"/>
                <a:gd name="connsiteX5" fmla="*/ 1689081 w 2014090"/>
                <a:gd name="connsiteY5" fmla="*/ 1463342 h 3281511"/>
                <a:gd name="connsiteX6" fmla="*/ 1227475 w 2014090"/>
                <a:gd name="connsiteY6" fmla="*/ 985249 h 3281511"/>
                <a:gd name="connsiteX7" fmla="*/ 697567 w 2014090"/>
                <a:gd name="connsiteY7" fmla="*/ 429435 h 3281511"/>
                <a:gd name="connsiteX8" fmla="*/ 2014090 w 2014090"/>
                <a:gd name="connsiteY8" fmla="*/ 429435 h 3281511"/>
                <a:gd name="connsiteX9" fmla="*/ 2014090 w 2014090"/>
                <a:gd name="connsiteY9" fmla="*/ 0 h 3281511"/>
                <a:gd name="connsiteX10" fmla="*/ 0 w 2014090"/>
                <a:gd name="connsiteY10" fmla="*/ 0 h 3281511"/>
                <a:gd name="connsiteX11" fmla="*/ 0 w 2014090"/>
                <a:gd name="connsiteY11" fmla="*/ 583361 h 3281511"/>
                <a:gd name="connsiteX12" fmla="*/ 139106 w 2014090"/>
                <a:gd name="connsiteY12" fmla="*/ 762687 h 3281511"/>
                <a:gd name="connsiteX13" fmla="*/ 317213 w 2014090"/>
                <a:gd name="connsiteY13" fmla="*/ 961697 h 3281511"/>
                <a:gd name="connsiteX14" fmla="*/ 784708 w 2014090"/>
                <a:gd name="connsiteY14" fmla="*/ 1425659 h 3281511"/>
                <a:gd name="connsiteX15" fmla="*/ 1086166 w 2014090"/>
                <a:gd name="connsiteY15" fmla="*/ 1720053 h 3281511"/>
                <a:gd name="connsiteX16" fmla="*/ 1319325 w 2014090"/>
                <a:gd name="connsiteY16" fmla="*/ 2271155 h 3281511"/>
                <a:gd name="connsiteX17" fmla="*/ 1209810 w 2014090"/>
                <a:gd name="connsiteY17" fmla="*/ 2610294 h 3281511"/>
                <a:gd name="connsiteX18" fmla="*/ 902466 w 2014090"/>
                <a:gd name="connsiteY18" fmla="*/ 2730407 h 3281511"/>
                <a:gd name="connsiteX19" fmla="*/ 566859 w 2014090"/>
                <a:gd name="connsiteY19" fmla="*/ 2597341 h 3281511"/>
                <a:gd name="connsiteX20" fmla="*/ 433793 w 2014090"/>
                <a:gd name="connsiteY20" fmla="*/ 2195790 h 3281511"/>
                <a:gd name="connsiteX21" fmla="*/ 433793 w 2014090"/>
                <a:gd name="connsiteY21" fmla="*/ 2191080 h 3281511"/>
                <a:gd name="connsiteX22" fmla="*/ 0 w 2014090"/>
                <a:gd name="connsiteY22" fmla="*/ 2232964 h 3281511"/>
                <a:gd name="connsiteX23" fmla="*/ 0 w 2014090"/>
                <a:gd name="connsiteY23" fmla="*/ 2923338 h 3281511"/>
                <a:gd name="connsiteX24" fmla="*/ 33768 w 2014090"/>
                <a:gd name="connsiteY24" fmla="*/ 2962315 h 3281511"/>
                <a:gd name="connsiteX25" fmla="*/ 107605 w 2014090"/>
                <a:gd name="connsiteY25" fmla="*/ 3029510 h 3281511"/>
                <a:gd name="connsiteX26" fmla="*/ 921305 w 2014090"/>
                <a:gd name="connsiteY26" fmla="*/ 3281511 h 328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14090" h="3281511">
                  <a:moveTo>
                    <a:pt x="921305" y="3281511"/>
                  </a:moveTo>
                  <a:cubicBezTo>
                    <a:pt x="1144259" y="3281511"/>
                    <a:pt x="1338559" y="3238725"/>
                    <a:pt x="1504204" y="3153155"/>
                  </a:cubicBezTo>
                  <a:cubicBezTo>
                    <a:pt x="1669847" y="3067584"/>
                    <a:pt x="1796241" y="2951398"/>
                    <a:pt x="1883381" y="2804594"/>
                  </a:cubicBezTo>
                  <a:cubicBezTo>
                    <a:pt x="1970522" y="2657791"/>
                    <a:pt x="2014090" y="2494108"/>
                    <a:pt x="2014090" y="2313548"/>
                  </a:cubicBezTo>
                  <a:cubicBezTo>
                    <a:pt x="2014090" y="2164387"/>
                    <a:pt x="1988577" y="2021903"/>
                    <a:pt x="1937548" y="1886090"/>
                  </a:cubicBezTo>
                  <a:cubicBezTo>
                    <a:pt x="1886521" y="1750275"/>
                    <a:pt x="1803697" y="1609361"/>
                    <a:pt x="1689081" y="1463342"/>
                  </a:cubicBezTo>
                  <a:cubicBezTo>
                    <a:pt x="1574465" y="1317324"/>
                    <a:pt x="1420595" y="1157958"/>
                    <a:pt x="1227475" y="985249"/>
                  </a:cubicBezTo>
                  <a:cubicBezTo>
                    <a:pt x="938577" y="726184"/>
                    <a:pt x="761942" y="540912"/>
                    <a:pt x="697567" y="429435"/>
                  </a:cubicBezTo>
                  <a:lnTo>
                    <a:pt x="2014090" y="429435"/>
                  </a:lnTo>
                  <a:lnTo>
                    <a:pt x="2014090" y="0"/>
                  </a:lnTo>
                  <a:lnTo>
                    <a:pt x="0" y="0"/>
                  </a:lnTo>
                  <a:lnTo>
                    <a:pt x="0" y="583361"/>
                  </a:lnTo>
                  <a:lnTo>
                    <a:pt x="139106" y="762687"/>
                  </a:lnTo>
                  <a:cubicBezTo>
                    <a:pt x="195433" y="830202"/>
                    <a:pt x="254802" y="896538"/>
                    <a:pt x="317213" y="961697"/>
                  </a:cubicBezTo>
                  <a:cubicBezTo>
                    <a:pt x="442035" y="1092014"/>
                    <a:pt x="597866" y="1246668"/>
                    <a:pt x="784708" y="1425659"/>
                  </a:cubicBezTo>
                  <a:cubicBezTo>
                    <a:pt x="889905" y="1527715"/>
                    <a:pt x="990391" y="1625846"/>
                    <a:pt x="1086166" y="1720053"/>
                  </a:cubicBezTo>
                  <a:cubicBezTo>
                    <a:pt x="1241605" y="1877062"/>
                    <a:pt x="1319325" y="2060762"/>
                    <a:pt x="1319325" y="2271155"/>
                  </a:cubicBezTo>
                  <a:cubicBezTo>
                    <a:pt x="1319325" y="2417173"/>
                    <a:pt x="1282821" y="2530220"/>
                    <a:pt x="1209810" y="2610294"/>
                  </a:cubicBezTo>
                  <a:cubicBezTo>
                    <a:pt x="1136802" y="2690370"/>
                    <a:pt x="1034352" y="2730407"/>
                    <a:pt x="902466" y="2730407"/>
                  </a:cubicBezTo>
                  <a:cubicBezTo>
                    <a:pt x="753306" y="2730407"/>
                    <a:pt x="641437" y="2686051"/>
                    <a:pt x="566859" y="2597341"/>
                  </a:cubicBezTo>
                  <a:cubicBezTo>
                    <a:pt x="492279" y="2508631"/>
                    <a:pt x="447923" y="2374780"/>
                    <a:pt x="433793" y="2195790"/>
                  </a:cubicBezTo>
                  <a:lnTo>
                    <a:pt x="433793" y="2191080"/>
                  </a:lnTo>
                  <a:lnTo>
                    <a:pt x="0" y="2232964"/>
                  </a:lnTo>
                  <a:lnTo>
                    <a:pt x="0" y="2923338"/>
                  </a:lnTo>
                  <a:lnTo>
                    <a:pt x="33768" y="2962315"/>
                  </a:lnTo>
                  <a:cubicBezTo>
                    <a:pt x="56988" y="2986112"/>
                    <a:pt x="81601" y="3008510"/>
                    <a:pt x="107605" y="3029510"/>
                  </a:cubicBezTo>
                  <a:cubicBezTo>
                    <a:pt x="315643" y="3197510"/>
                    <a:pt x="586876" y="3281511"/>
                    <a:pt x="921305" y="3281511"/>
                  </a:cubicBezTo>
                  <a:close/>
                </a:path>
              </a:pathLst>
            </a:custGeom>
            <a:solidFill>
              <a:srgbClr val="F2F2F2"/>
            </a:solidFill>
            <a:ln w="1270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spTree>
    <p:extLst>
      <p:ext uri="{BB962C8B-B14F-4D97-AF65-F5344CB8AC3E}">
        <p14:creationId xmlns:p14="http://schemas.microsoft.com/office/powerpoint/2010/main" val="326231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618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4B581-2FB3-45FB-9AA0-2503CB986553}"/>
              </a:ext>
            </a:extLst>
          </p:cNvPr>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6B1E6C-2F01-4473-82D2-CB2408BDD325}"/>
              </a:ext>
            </a:extLst>
          </p:cNvPr>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3247B-7519-4BA8-80B0-40683B927DA7}"/>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7C0E6DD-1D3F-4889-92C2-136041CC6E58}" type="datetimeFigureOut">
              <a:rPr lang="en-GB" smtClean="0"/>
              <a:t>30/06/2023</a:t>
            </a:fld>
            <a:endParaRPr lang="en-GB"/>
          </a:p>
        </p:txBody>
      </p:sp>
      <p:sp>
        <p:nvSpPr>
          <p:cNvPr id="5" name="Footer Placeholder 4">
            <a:extLst>
              <a:ext uri="{FF2B5EF4-FFF2-40B4-BE49-F238E27FC236}">
                <a16:creationId xmlns:a16="http://schemas.microsoft.com/office/drawing/2014/main" id="{7B6C80F8-E371-421E-9A89-E7C0D00E36C7}"/>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511DBF-19E6-4A61-AEF9-7D489B5C4058}"/>
              </a:ext>
            </a:extLst>
          </p:cNvPr>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9542EB17-B2A9-44D8-92AF-4B903C26F4B0}" type="slidenum">
              <a:rPr lang="en-GB" smtClean="0"/>
              <a:t>‹#›</a:t>
            </a:fld>
            <a:endParaRPr lang="en-GB"/>
          </a:p>
        </p:txBody>
      </p:sp>
    </p:spTree>
    <p:extLst>
      <p:ext uri="{BB962C8B-B14F-4D97-AF65-F5344CB8AC3E}">
        <p14:creationId xmlns:p14="http://schemas.microsoft.com/office/powerpoint/2010/main" val="5921741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sj3BT_LLH8" TargetMode="External"/><Relationship Id="rId13" Type="http://schemas.openxmlformats.org/officeDocument/2006/relationships/hyperlink" Target="https://www.youtube.com/watch?v=WvokNSLDs14" TargetMode="External"/><Relationship Id="rId18" Type="http://schemas.openxmlformats.org/officeDocument/2006/relationships/hyperlink" Target="https://plasticfreeschools.org.uk/" TargetMode="External"/><Relationship Id="rId26" Type="http://schemas.openxmlformats.org/officeDocument/2006/relationships/image" Target="../media/image6.png"/><Relationship Id="rId3" Type="http://schemas.openxmlformats.org/officeDocument/2006/relationships/hyperlink" Target="https://www.youtube.com/watch?v=A82LDuoU42I" TargetMode="External"/><Relationship Id="rId21" Type="http://schemas.openxmlformats.org/officeDocument/2006/relationships/image" Target="../media/image1.png"/><Relationship Id="rId34" Type="http://schemas.openxmlformats.org/officeDocument/2006/relationships/image" Target="../media/image14.png"/><Relationship Id="rId7" Type="http://schemas.openxmlformats.org/officeDocument/2006/relationships/hyperlink" Target="https://www.youtube.com/watch?v=9GMbRG9CZJw" TargetMode="External"/><Relationship Id="rId12" Type="http://schemas.openxmlformats.org/officeDocument/2006/relationships/hyperlink" Target="https://www.youtube.com/watch?v=1acjqraXMhs" TargetMode="External"/><Relationship Id="rId17" Type="http://schemas.openxmlformats.org/officeDocument/2006/relationships/hyperlink" Target="https://www.bbc.co.uk/bitesize/articles/z4d62v4" TargetMode="External"/><Relationship Id="rId25" Type="http://schemas.openxmlformats.org/officeDocument/2006/relationships/image" Target="../media/image5.png"/><Relationship Id="rId33" Type="http://schemas.openxmlformats.org/officeDocument/2006/relationships/image" Target="../media/image13.png"/><Relationship Id="rId2" Type="http://schemas.openxmlformats.org/officeDocument/2006/relationships/hyperlink" Target="https://www.londonclimateactionweek.org/" TargetMode="External"/><Relationship Id="rId16" Type="http://schemas.openxmlformats.org/officeDocument/2006/relationships/hyperlink" Target="https://www.lessplastic.org.uk/9-tips-living-less-plastic/" TargetMode="External"/><Relationship Id="rId20" Type="http://schemas.openxmlformats.org/officeDocument/2006/relationships/hyperlink" Target="https://www.keepbritaintidy.org/get-involved/support-our-campaigns/love-parks-week" TargetMode="External"/><Relationship Id="rId29"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www.kidsagainstplastic.co.uk/" TargetMode="External"/><Relationship Id="rId11" Type="http://schemas.openxmlformats.org/officeDocument/2006/relationships/hyperlink" Target="https://www.youtube.com/watch?v=A-0n6PXJSlo&amp;t=2s" TargetMode="External"/><Relationship Id="rId24" Type="http://schemas.openxmlformats.org/officeDocument/2006/relationships/image" Target="../media/image4.png"/><Relationship Id="rId32" Type="http://schemas.openxmlformats.org/officeDocument/2006/relationships/image" Target="../media/image12.png"/><Relationship Id="rId5" Type="http://schemas.openxmlformats.org/officeDocument/2006/relationships/hyperlink" Target="https://www.breakfreefromplastic.org/2020/12/02/top-plastic-polluters-of-2020/" TargetMode="External"/><Relationship Id="rId15" Type="http://schemas.openxmlformats.org/officeDocument/2006/relationships/hyperlink" Target="https://polarbearsinternational.org/act-now/awareness-events/arctic-sea-ice-day/" TargetMode="External"/><Relationship Id="rId23" Type="http://schemas.openxmlformats.org/officeDocument/2006/relationships/image" Target="../media/image3.png"/><Relationship Id="rId28" Type="http://schemas.openxmlformats.org/officeDocument/2006/relationships/image" Target="../media/image8.png"/><Relationship Id="rId36" Type="http://schemas.openxmlformats.org/officeDocument/2006/relationships/hyperlink" Target="https://economicgraph.linkedin.com/en-us/research/global-green-skills-report" TargetMode="External"/><Relationship Id="rId10" Type="http://schemas.openxmlformats.org/officeDocument/2006/relationships/hyperlink" Target="https://www.unfpa.org/swp2023" TargetMode="External"/><Relationship Id="rId19" Type="http://schemas.openxmlformats.org/officeDocument/2006/relationships/hyperlink" Target="https://ailuna.com/" TargetMode="External"/><Relationship Id="rId31" Type="http://schemas.openxmlformats.org/officeDocument/2006/relationships/image" Target="../media/image11.png"/><Relationship Id="rId4" Type="http://schemas.openxmlformats.org/officeDocument/2006/relationships/hyperlink" Target="https://www.plasticfreejuly.org/" TargetMode="External"/><Relationship Id="rId9" Type="http://schemas.openxmlformats.org/officeDocument/2006/relationships/hyperlink" Target="https://www.youtube.com/watch?v=iO3SA4YyEYU" TargetMode="External"/><Relationship Id="rId14" Type="http://schemas.openxmlformats.org/officeDocument/2006/relationships/hyperlink" Target="https://www.weforum.org/agenda/2021/08/these-are-the-skills-young-people-will-need-for-the-green-jobs-of-the-future/" TargetMode="External"/><Relationship Id="rId22" Type="http://schemas.openxmlformats.org/officeDocument/2006/relationships/image" Target="../media/image2.png"/><Relationship Id="rId27" Type="http://schemas.openxmlformats.org/officeDocument/2006/relationships/image" Target="../media/image7.png"/><Relationship Id="rId30" Type="http://schemas.openxmlformats.org/officeDocument/2006/relationships/image" Target="../media/image10.png"/><Relationship Id="rId3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262">
            <a:extLst>
              <a:ext uri="{FF2B5EF4-FFF2-40B4-BE49-F238E27FC236}">
                <a16:creationId xmlns:a16="http://schemas.microsoft.com/office/drawing/2014/main" id="{B2A7C96D-83A6-4572-8796-3208F8799095}"/>
              </a:ext>
            </a:extLst>
          </p:cNvPr>
          <p:cNvGraphicFramePr>
            <a:graphicFrameLocks noGrp="1"/>
          </p:cNvGraphicFramePr>
          <p:nvPr>
            <p:extLst>
              <p:ext uri="{D42A27DB-BD31-4B8C-83A1-F6EECF244321}">
                <p14:modId xmlns:p14="http://schemas.microsoft.com/office/powerpoint/2010/main" val="916096388"/>
              </p:ext>
            </p:extLst>
          </p:nvPr>
        </p:nvGraphicFramePr>
        <p:xfrm>
          <a:off x="3224209" y="1080823"/>
          <a:ext cx="7301778" cy="6294844"/>
        </p:xfrm>
        <a:graphic>
          <a:graphicData uri="http://schemas.openxmlformats.org/drawingml/2006/table">
            <a:tbl>
              <a:tblPr firstRow="1">
                <a:tableStyleId>{5A111915-BE36-4E01-A7E5-04B1672EAD32}</a:tableStyleId>
              </a:tblPr>
              <a:tblGrid>
                <a:gridCol w="1062431">
                  <a:extLst>
                    <a:ext uri="{9D8B030D-6E8A-4147-A177-3AD203B41FA5}">
                      <a16:colId xmlns:a16="http://schemas.microsoft.com/office/drawing/2014/main" val="946994599"/>
                    </a:ext>
                  </a:extLst>
                </a:gridCol>
                <a:gridCol w="1073237">
                  <a:extLst>
                    <a:ext uri="{9D8B030D-6E8A-4147-A177-3AD203B41FA5}">
                      <a16:colId xmlns:a16="http://schemas.microsoft.com/office/drawing/2014/main" val="1581296016"/>
                    </a:ext>
                  </a:extLst>
                </a:gridCol>
                <a:gridCol w="1008950">
                  <a:extLst>
                    <a:ext uri="{9D8B030D-6E8A-4147-A177-3AD203B41FA5}">
                      <a16:colId xmlns:a16="http://schemas.microsoft.com/office/drawing/2014/main" val="3973544065"/>
                    </a:ext>
                  </a:extLst>
                </a:gridCol>
                <a:gridCol w="1008950">
                  <a:extLst>
                    <a:ext uri="{9D8B030D-6E8A-4147-A177-3AD203B41FA5}">
                      <a16:colId xmlns:a16="http://schemas.microsoft.com/office/drawing/2014/main" val="3653531750"/>
                    </a:ext>
                  </a:extLst>
                </a:gridCol>
                <a:gridCol w="1008950">
                  <a:extLst>
                    <a:ext uri="{9D8B030D-6E8A-4147-A177-3AD203B41FA5}">
                      <a16:colId xmlns:a16="http://schemas.microsoft.com/office/drawing/2014/main" val="3651308459"/>
                    </a:ext>
                  </a:extLst>
                </a:gridCol>
                <a:gridCol w="1097281">
                  <a:extLst>
                    <a:ext uri="{9D8B030D-6E8A-4147-A177-3AD203B41FA5}">
                      <a16:colId xmlns:a16="http://schemas.microsoft.com/office/drawing/2014/main" val="293398088"/>
                    </a:ext>
                  </a:extLst>
                </a:gridCol>
                <a:gridCol w="1041979">
                  <a:extLst>
                    <a:ext uri="{9D8B030D-6E8A-4147-A177-3AD203B41FA5}">
                      <a16:colId xmlns:a16="http://schemas.microsoft.com/office/drawing/2014/main" val="3845008279"/>
                    </a:ext>
                  </a:extLst>
                </a:gridCol>
              </a:tblGrid>
              <a:tr h="269346">
                <a:tc>
                  <a:txBody>
                    <a:bodyPr/>
                    <a:lstStyle/>
                    <a:p>
                      <a:pPr algn="ctr"/>
                      <a:r>
                        <a:rPr lang="en-GB" sz="1100" dirty="0">
                          <a:solidFill>
                            <a:schemeClr val="bg1"/>
                          </a:solidFill>
                          <a:latin typeface="Arial Nova" panose="020B0504020202020204" pitchFamily="34" charset="0"/>
                        </a:rPr>
                        <a:t>Mon</a:t>
                      </a:r>
                    </a:p>
                  </a:txBody>
                  <a:tcPr marL="36000" marR="36000" marT="36000" marB="36000">
                    <a:lnL w="635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r>
                        <a:rPr lang="en-GB" sz="1100" dirty="0">
                          <a:solidFill>
                            <a:schemeClr val="bg1"/>
                          </a:solidFill>
                          <a:latin typeface="Arial Nova" panose="020B0504020202020204" pitchFamily="34" charset="0"/>
                        </a:rPr>
                        <a:t>Tue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r>
                        <a:rPr lang="en-GB" sz="1100" dirty="0">
                          <a:solidFill>
                            <a:schemeClr val="bg1"/>
                          </a:solidFill>
                          <a:latin typeface="Arial Nova" panose="020B0504020202020204" pitchFamily="34" charset="0"/>
                        </a:rPr>
                        <a:t>Wed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r>
                        <a:rPr lang="en-GB" sz="1100" dirty="0">
                          <a:solidFill>
                            <a:schemeClr val="bg1"/>
                          </a:solidFill>
                          <a:latin typeface="Arial Nova" panose="020B0504020202020204" pitchFamily="34" charset="0"/>
                        </a:rPr>
                        <a:t>Thu</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r>
                        <a:rPr lang="en-GB" sz="1100" dirty="0">
                          <a:solidFill>
                            <a:schemeClr val="bg1"/>
                          </a:solidFill>
                          <a:latin typeface="Arial Nova" panose="020B0504020202020204" pitchFamily="34" charset="0"/>
                        </a:rPr>
                        <a:t>Fri</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r>
                        <a:rPr lang="en-GB" sz="1100" dirty="0">
                          <a:solidFill>
                            <a:schemeClr val="bg1"/>
                          </a:solidFill>
                          <a:latin typeface="Arial Nova" panose="020B0504020202020204" pitchFamily="34" charset="0"/>
                        </a:rPr>
                        <a:t>Sat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r>
                        <a:rPr lang="en-GB" sz="1100" dirty="0">
                          <a:solidFill>
                            <a:schemeClr val="bg1"/>
                          </a:solidFill>
                          <a:latin typeface="Arial Nova" panose="020B0504020202020204" pitchFamily="34" charset="0"/>
                        </a:rPr>
                        <a:t>Sun</a:t>
                      </a:r>
                    </a:p>
                  </a:txBody>
                  <a:tcPr marL="36000" marR="36000" marT="36000" marB="36000">
                    <a:lnL w="12700" cap="flat" cmpd="sng" algn="ctr">
                      <a:solidFill>
                        <a:schemeClr val="bg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503337863"/>
                  </a:ext>
                </a:extLst>
              </a:tr>
              <a:tr h="789992">
                <a:tc>
                  <a:txBody>
                    <a:bodyPr/>
                    <a:lstStyle/>
                    <a:p>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en-GB" sz="800" b="0"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a:endParaRPr lang="en-GB" sz="1000" b="0" dirty="0">
                        <a:solidFill>
                          <a:schemeClr val="tx1"/>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en-GB" sz="900" b="1" dirty="0" smtClean="0">
                        <a:solidFill>
                          <a:srgbClr val="FF5001"/>
                        </a:solidFill>
                        <a:latin typeface="Arial Nova" panose="020B0504020202020204" pitchFamily="34" charset="0"/>
                      </a:endParaRPr>
                    </a:p>
                    <a:p>
                      <a:pPr marL="0" marR="0" lvl="0" indent="0" algn="l" defTabSz="1007943" rtl="0" eaLnBrk="1" fontAlgn="auto" latinLnBrk="0" hangingPunct="1">
                        <a:lnSpc>
                          <a:spcPct val="100000"/>
                        </a:lnSpc>
                        <a:spcBef>
                          <a:spcPts val="0"/>
                        </a:spcBef>
                        <a:spcAft>
                          <a:spcPts val="0"/>
                        </a:spcAft>
                        <a:buClrTx/>
                        <a:buSzTx/>
                        <a:buFontTx/>
                        <a:buNone/>
                        <a:tabLst/>
                        <a:defRPr/>
                      </a:pPr>
                      <a:endParaRPr lang="en-GB" sz="900" b="1" dirty="0" smtClean="0">
                        <a:solidFill>
                          <a:srgbClr val="FF5001"/>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900" b="1" dirty="0" smtClean="0">
                          <a:solidFill>
                            <a:schemeClr val="accent5"/>
                          </a:solidFill>
                          <a:latin typeface="Arial Nova" panose="020B0504020202020204" pitchFamily="34" charset="0"/>
                        </a:rPr>
                        <a:t>1</a:t>
                      </a:r>
                      <a:endParaRPr lang="en-GB" sz="800" b="1" dirty="0" smtClean="0">
                        <a:solidFill>
                          <a:schemeClr val="tx1"/>
                        </a:solidFill>
                        <a:latin typeface="+mn-lt"/>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900" b="1" dirty="0" smtClean="0">
                          <a:solidFill>
                            <a:schemeClr val="accent5"/>
                          </a:solidFill>
                          <a:latin typeface="Arial Nova" panose="020B0504020202020204" pitchFamily="34" charset="0"/>
                          <a:hlinkClick r:id="rId2"/>
                        </a:rPr>
                        <a:t>London</a:t>
                      </a:r>
                      <a:r>
                        <a:rPr lang="en-GB" sz="900" b="1" baseline="0" dirty="0" smtClean="0">
                          <a:solidFill>
                            <a:schemeClr val="accent5"/>
                          </a:solidFill>
                          <a:latin typeface="Arial Nova" panose="020B0504020202020204" pitchFamily="34" charset="0"/>
                          <a:hlinkClick r:id="rId2"/>
                        </a:rPr>
                        <a:t> Climate Action Week</a:t>
                      </a:r>
                      <a:endParaRPr lang="en-GB" sz="900" b="1" dirty="0" smtClean="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a:r>
                        <a:rPr lang="en-GB" sz="1000" b="1" dirty="0" smtClean="0">
                          <a:solidFill>
                            <a:schemeClr val="accent5"/>
                          </a:solidFill>
                          <a:latin typeface="Arial Nova" panose="020B0504020202020204" pitchFamily="34" charset="0"/>
                        </a:rPr>
                        <a:t>2</a:t>
                      </a:r>
                    </a:p>
                    <a:p>
                      <a:pPr algn="ctr"/>
                      <a:r>
                        <a:rPr lang="en-GB" sz="900" b="1" dirty="0" smtClean="0">
                          <a:solidFill>
                            <a:schemeClr val="accent5"/>
                          </a:solidFill>
                          <a:latin typeface="Arial Nova" panose="020B0504020202020204" pitchFamily="34" charset="0"/>
                          <a:hlinkClick r:id="rId2"/>
                        </a:rPr>
                        <a:t>London</a:t>
                      </a:r>
                      <a:r>
                        <a:rPr lang="en-GB" sz="900" b="1" baseline="0" dirty="0" smtClean="0">
                          <a:solidFill>
                            <a:schemeClr val="accent5"/>
                          </a:solidFill>
                          <a:latin typeface="Arial Nova" panose="020B0504020202020204" pitchFamily="34" charset="0"/>
                          <a:hlinkClick r:id="rId2"/>
                        </a:rPr>
                        <a:t> Climate Action Week</a:t>
                      </a:r>
                      <a:endParaRPr lang="en-GB" sz="900" b="1" dirty="0" smtClean="0">
                        <a:solidFill>
                          <a:schemeClr val="accent5"/>
                        </a:solidFill>
                        <a:latin typeface="Arial Nova" panose="020B0504020202020204" pitchFamily="34" charset="0"/>
                      </a:endParaRPr>
                    </a:p>
                    <a:p>
                      <a:pPr algn="ct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2795252777"/>
                  </a:ext>
                </a:extLst>
              </a:tr>
              <a:tr h="377659">
                <a:tc>
                  <a:txBody>
                    <a:bodyPr/>
                    <a:lstStyle/>
                    <a:p>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GB" sz="1000" dirty="0">
                        <a:solidFill>
                          <a:schemeClr val="tx1"/>
                        </a:solidFill>
                        <a:latin typeface="+mn-lt"/>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23823"/>
                  </a:ext>
                </a:extLst>
              </a:tr>
              <a:tr h="158710">
                <a:tc>
                  <a:txBody>
                    <a:bodyPr/>
                    <a:lstStyle/>
                    <a:p>
                      <a:pPr algn="l"/>
                      <a:r>
                        <a:rPr lang="en-GB" sz="1000" b="1" dirty="0" smtClean="0">
                          <a:solidFill>
                            <a:schemeClr val="accent5"/>
                          </a:solidFill>
                          <a:latin typeface="Arial Nova" panose="020B0504020202020204" pitchFamily="34" charset="0"/>
                        </a:rPr>
                        <a:t>3   </a:t>
                      </a:r>
                      <a:endParaRPr lang="en-GB" sz="800" b="1" dirty="0">
                        <a:solidFill>
                          <a:schemeClr val="tx1"/>
                        </a:solidFill>
                        <a:latin typeface="+mn-lt"/>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900" b="1" dirty="0" smtClean="0">
                          <a:solidFill>
                            <a:schemeClr val="accent5">
                              <a:lumMod val="75000"/>
                            </a:schemeClr>
                          </a:solidFill>
                          <a:latin typeface="Arial Nova" panose="020B0504020202020204" pitchFamily="34" charset="0"/>
                        </a:rPr>
                        <a:t>4</a:t>
                      </a:r>
                      <a:endParaRPr lang="en-GB" sz="900" b="1" dirty="0">
                        <a:solidFill>
                          <a:schemeClr val="accent5">
                            <a:lumMod val="75000"/>
                          </a:schemeClr>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5</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6</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7</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8</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9</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2172739640"/>
                  </a:ext>
                </a:extLst>
              </a:tr>
              <a:tr h="975907">
                <a:tc>
                  <a:txBody>
                    <a:bodyPr/>
                    <a:lstStyle/>
                    <a:p>
                      <a:pPr algn="ctr"/>
                      <a:r>
                        <a:rPr lang="en-GB" sz="900" b="1" i="0" u="none" strike="noStrike" kern="1200" baseline="0" dirty="0" smtClean="0">
                          <a:solidFill>
                            <a:schemeClr val="tx1"/>
                          </a:solidFill>
                          <a:latin typeface="+mn-lt"/>
                          <a:ea typeface="+mn-ea"/>
                          <a:cs typeface="+mn-cs"/>
                          <a:hlinkClick r:id="rId3"/>
                        </a:rPr>
                        <a:t>International Plastic Bag Free Day</a:t>
                      </a:r>
                      <a:endParaRPr lang="en-GB" sz="900" b="1" i="0" u="none" strike="noStrike" kern="1200" baseline="0" dirty="0" smtClean="0">
                        <a:solidFill>
                          <a:schemeClr val="tx1"/>
                        </a:solidFill>
                        <a:latin typeface="+mn-lt"/>
                        <a:ea typeface="+mn-ea"/>
                        <a:cs typeface="+mn-cs"/>
                      </a:endParaRPr>
                    </a:p>
                    <a:p>
                      <a:endParaRPr lang="en-GB" sz="900" dirty="0" smtClean="0">
                        <a:solidFill>
                          <a:schemeClr val="tx1"/>
                        </a:solidFill>
                        <a:latin typeface="+mn-lt"/>
                      </a:endParaRPr>
                    </a:p>
                    <a:p>
                      <a:endParaRPr lang="en-GB" sz="900" dirty="0" smtClean="0">
                        <a:solidFill>
                          <a:schemeClr val="tx1"/>
                        </a:solidFill>
                        <a:latin typeface="+mn-lt"/>
                      </a:endParaRPr>
                    </a:p>
                    <a:p>
                      <a:endParaRPr lang="en-GB" sz="900" dirty="0" smtClean="0">
                        <a:solidFill>
                          <a:schemeClr val="tx1"/>
                        </a:solidFill>
                        <a:latin typeface="+mn-lt"/>
                      </a:endParaRPr>
                    </a:p>
                    <a:p>
                      <a:endParaRPr lang="en-GB" sz="900" dirty="0" smtClean="0">
                        <a:solidFill>
                          <a:schemeClr val="tx1"/>
                        </a:solidFill>
                        <a:latin typeface="+mn-lt"/>
                      </a:endParaRPr>
                    </a:p>
                    <a:p>
                      <a:r>
                        <a:rPr lang="en-GB" sz="900" dirty="0" smtClean="0">
                          <a:solidFill>
                            <a:schemeClr val="tx1"/>
                          </a:solidFill>
                          <a:latin typeface="+mn-lt"/>
                        </a:rPr>
                        <a:t>      </a:t>
                      </a:r>
                      <a:endParaRPr lang="en-GB" sz="900" dirty="0">
                        <a:solidFill>
                          <a:schemeClr val="tx1"/>
                        </a:solidFill>
                        <a:latin typeface="+mn-lt"/>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900" dirty="0" smtClean="0">
                          <a:solidFill>
                            <a:schemeClr val="tx1"/>
                          </a:solidFill>
                          <a:latin typeface="Arial Nova" panose="020B0504020202020204" pitchFamily="34" charset="0"/>
                          <a:hlinkClick r:id="rId4"/>
                        </a:rPr>
                        <a:t>Plastic Free July</a:t>
                      </a:r>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Arial Nova" panose="020B0504020202020204"/>
                          <a:hlinkClick r:id="rId5"/>
                        </a:rPr>
                        <a:t>The worst plastic polluters</a:t>
                      </a:r>
                      <a:endParaRPr lang="en-GB" sz="900" dirty="0" smtClean="0">
                        <a:solidFill>
                          <a:schemeClr val="tx1"/>
                        </a:solidFill>
                        <a:latin typeface="Arial Nova" panose="020B0504020202020204"/>
                      </a:endParaRPr>
                    </a:p>
                    <a:p>
                      <a:endParaRPr lang="en-GB" sz="900" dirty="0" smtClean="0">
                        <a:solidFill>
                          <a:schemeClr val="tx1"/>
                        </a:solidFill>
                        <a:latin typeface="Arial Nova" panose="020B0504020202020204"/>
                      </a:endParaRPr>
                    </a:p>
                    <a:p>
                      <a:endParaRPr lang="en-GB" sz="900" dirty="0" smtClean="0">
                        <a:solidFill>
                          <a:schemeClr val="tx1"/>
                        </a:solidFill>
                        <a:latin typeface="Arial Nova" panose="020B0504020202020204"/>
                      </a:endParaRPr>
                    </a:p>
                    <a:p>
                      <a:endParaRPr lang="en-GB" sz="900" dirty="0" smtClean="0">
                        <a:solidFill>
                          <a:schemeClr val="tx1"/>
                        </a:solidFill>
                        <a:latin typeface="Arial Nova" panose="020B0504020202020204"/>
                      </a:endParaRPr>
                    </a:p>
                    <a:p>
                      <a:endParaRPr lang="en-GB" sz="900" dirty="0" smtClean="0">
                        <a:solidFill>
                          <a:schemeClr val="tx1"/>
                        </a:solidFill>
                        <a:latin typeface="Arial Nova" panose="020B0504020202020204"/>
                      </a:endParaRPr>
                    </a:p>
                    <a:p>
                      <a:endParaRPr lang="en-GB" sz="900" dirty="0" smtClean="0">
                        <a:solidFill>
                          <a:schemeClr val="tx1"/>
                        </a:solidFill>
                        <a:latin typeface="Arial Nova" panose="020B0504020202020204"/>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Arial Nova" panose="020B0504020202020204" pitchFamily="34" charset="0"/>
                          <a:hlinkClick r:id="rId5"/>
                        </a:rPr>
                        <a:t>10 countries tackling plastic</a:t>
                      </a:r>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800" b="1" i="0" u="none" strike="noStrike" kern="1200" baseline="0" dirty="0" smtClean="0">
                          <a:solidFill>
                            <a:schemeClr val="tx1"/>
                          </a:solidFill>
                          <a:latin typeface="+mn-lt"/>
                          <a:ea typeface="+mn-ea"/>
                          <a:cs typeface="+mn-cs"/>
                          <a:hlinkClick r:id="rId6"/>
                        </a:rPr>
                        <a:t> </a:t>
                      </a:r>
                      <a:r>
                        <a:rPr lang="en-GB" sz="800" dirty="0" smtClean="0">
                          <a:solidFill>
                            <a:schemeClr val="tx1"/>
                          </a:solidFill>
                          <a:latin typeface="Arial Nova" panose="020B0504020202020204" pitchFamily="34" charset="0"/>
                          <a:hlinkClick r:id="rId7"/>
                        </a:rPr>
                        <a:t>A brief history of plastic</a:t>
                      </a:r>
                      <a:endParaRPr lang="en-GB" sz="800" dirty="0" smtClean="0">
                        <a:solidFill>
                          <a:schemeClr val="tx1"/>
                        </a:solidFill>
                        <a:latin typeface="Arial Nova" panose="020B0504020202020204" pitchFamily="34" charset="0"/>
                      </a:endParaRPr>
                    </a:p>
                    <a:p>
                      <a:endParaRPr lang="en-GB" sz="800" b="1" i="0" u="none" strike="noStrike" kern="1200" baseline="0" dirty="0" smtClean="0">
                        <a:solidFill>
                          <a:schemeClr val="tx1"/>
                        </a:solidFill>
                        <a:latin typeface="+mn-lt"/>
                        <a:ea typeface="+mn-ea"/>
                        <a:cs typeface="+mn-cs"/>
                      </a:endParaRPr>
                    </a:p>
                    <a:p>
                      <a:endParaRPr lang="en-GB" sz="800" b="1" i="0" u="none" strike="noStrike" kern="1200" baseline="0" dirty="0" smtClean="0">
                        <a:solidFill>
                          <a:schemeClr val="tx1"/>
                        </a:solidFill>
                        <a:latin typeface="+mn-lt"/>
                        <a:ea typeface="+mn-ea"/>
                        <a:cs typeface="+mn-cs"/>
                      </a:endParaRPr>
                    </a:p>
                    <a:p>
                      <a:endParaRPr lang="en-GB" sz="800" b="1" i="0" u="none" strike="noStrike" kern="1200" baseline="0" dirty="0" smtClean="0">
                        <a:solidFill>
                          <a:schemeClr val="tx1"/>
                        </a:solidFill>
                        <a:latin typeface="+mn-lt"/>
                        <a:ea typeface="+mn-ea"/>
                        <a:cs typeface="+mn-cs"/>
                      </a:endParaRPr>
                    </a:p>
                    <a:p>
                      <a:endParaRPr lang="en-GB" sz="800" b="1" i="0" u="none" strike="noStrike" kern="1200" baseline="0" dirty="0" smtClean="0">
                        <a:solidFill>
                          <a:schemeClr val="tx1"/>
                        </a:solidFill>
                        <a:latin typeface="+mn-lt"/>
                        <a:ea typeface="+mn-ea"/>
                        <a:cs typeface="+mn-cs"/>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900" b="1" i="0" u="none" strike="noStrike" kern="1200" baseline="0" dirty="0" smtClean="0">
                          <a:solidFill>
                            <a:schemeClr val="tx1"/>
                          </a:solidFill>
                          <a:latin typeface="+mn-lt"/>
                          <a:ea typeface="+mn-ea"/>
                          <a:cs typeface="+mn-cs"/>
                          <a:hlinkClick r:id="rId8"/>
                        </a:rPr>
                        <a:t>How to live without plastic</a:t>
                      </a:r>
                      <a:endParaRPr lang="en-GB" sz="900" b="1" i="0" u="none" strike="noStrike" kern="1200" baseline="0" dirty="0" smtClean="0">
                        <a:solidFill>
                          <a:schemeClr val="tx1"/>
                        </a:solidFill>
                        <a:latin typeface="+mn-lt"/>
                        <a:ea typeface="+mn-ea"/>
                        <a:cs typeface="+mn-cs"/>
                      </a:endParaRPr>
                    </a:p>
                    <a:p>
                      <a:pPr marL="0" marR="0" indent="0" algn="l" defTabSz="1007943" rtl="0" eaLnBrk="1" fontAlgn="auto" latinLnBrk="0" hangingPunct="1">
                        <a:lnSpc>
                          <a:spcPct val="100000"/>
                        </a:lnSpc>
                        <a:spcBef>
                          <a:spcPts val="0"/>
                        </a:spcBef>
                        <a:spcAft>
                          <a:spcPts val="0"/>
                        </a:spcAft>
                        <a:buClrTx/>
                        <a:buSzTx/>
                        <a:buFontTx/>
                        <a:buNone/>
                        <a:tabLst/>
                        <a:defRPr/>
                      </a:pPr>
                      <a:endParaRPr lang="en-GB" sz="900" b="1" i="0" u="none" strike="noStrike" kern="1200" baseline="0" dirty="0" smtClean="0">
                        <a:solidFill>
                          <a:schemeClr val="tx1"/>
                        </a:solidFill>
                        <a:latin typeface="+mn-lt"/>
                        <a:ea typeface="+mn-ea"/>
                        <a:cs typeface="+mn-cs"/>
                      </a:endParaRPr>
                    </a:p>
                    <a:p>
                      <a:pPr marL="0" marR="0" indent="0" algn="l" defTabSz="1007943" rtl="0" eaLnBrk="1" fontAlgn="auto" latinLnBrk="0" hangingPunct="1">
                        <a:lnSpc>
                          <a:spcPct val="100000"/>
                        </a:lnSpc>
                        <a:spcBef>
                          <a:spcPts val="0"/>
                        </a:spcBef>
                        <a:spcAft>
                          <a:spcPts val="0"/>
                        </a:spcAft>
                        <a:buClrTx/>
                        <a:buSzTx/>
                        <a:buFontTx/>
                        <a:buNone/>
                        <a:tabLst/>
                        <a:defRPr/>
                      </a:pPr>
                      <a:endParaRPr lang="en-GB" sz="900" b="1" i="0" u="none" strike="noStrike" kern="1200" baseline="0" dirty="0" smtClean="0">
                        <a:solidFill>
                          <a:schemeClr val="tx1"/>
                        </a:solidFill>
                        <a:latin typeface="+mn-lt"/>
                        <a:ea typeface="+mn-ea"/>
                        <a:cs typeface="+mn-cs"/>
                      </a:endParaRPr>
                    </a:p>
                    <a:p>
                      <a:pPr marL="0" marR="0" indent="0" algn="l" defTabSz="1007943" rtl="0" eaLnBrk="1" fontAlgn="auto" latinLnBrk="0" hangingPunct="1">
                        <a:lnSpc>
                          <a:spcPct val="100000"/>
                        </a:lnSpc>
                        <a:spcBef>
                          <a:spcPts val="0"/>
                        </a:spcBef>
                        <a:spcAft>
                          <a:spcPts val="0"/>
                        </a:spcAft>
                        <a:buClrTx/>
                        <a:buSzTx/>
                        <a:buFontTx/>
                        <a:buNone/>
                        <a:tabLst/>
                        <a:defRPr/>
                      </a:pPr>
                      <a:endParaRPr lang="en-GB" sz="900" b="1" i="0" u="none" strike="noStrike" kern="1200" baseline="0" dirty="0" smtClean="0">
                        <a:solidFill>
                          <a:schemeClr val="tx1"/>
                        </a:solidFill>
                        <a:latin typeface="+mn-lt"/>
                        <a:ea typeface="+mn-ea"/>
                        <a:cs typeface="+mn-cs"/>
                      </a:endParaRPr>
                    </a:p>
                    <a:p>
                      <a:pPr marL="0" marR="0" indent="0" algn="l" defTabSz="1007943" rtl="0" eaLnBrk="1" fontAlgn="auto" latinLnBrk="0" hangingPunct="1">
                        <a:lnSpc>
                          <a:spcPct val="100000"/>
                        </a:lnSpc>
                        <a:spcBef>
                          <a:spcPts val="0"/>
                        </a:spcBef>
                        <a:spcAft>
                          <a:spcPts val="0"/>
                        </a:spcAft>
                        <a:buClrTx/>
                        <a:buSzTx/>
                        <a:buFontTx/>
                        <a:buNone/>
                        <a:tabLst/>
                        <a:defRPr/>
                      </a:pPr>
                      <a:endParaRPr lang="en-GB" sz="900" b="1" i="0" u="none" strike="noStrike" kern="1200" baseline="0" dirty="0" smtClean="0">
                        <a:solidFill>
                          <a:schemeClr val="tx1"/>
                        </a:solidFill>
                        <a:latin typeface="+mn-lt"/>
                        <a:ea typeface="+mn-ea"/>
                        <a:cs typeface="+mn-cs"/>
                      </a:endParaRPr>
                    </a:p>
                    <a:p>
                      <a:endParaRPr lang="en-GB" sz="900" dirty="0">
                        <a:solidFill>
                          <a:schemeClr val="tx1">
                            <a:lumMod val="50000"/>
                          </a:schemeClr>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Arial Nova" panose="020B0504020202020204" pitchFamily="34" charset="0"/>
                          <a:hlinkClick r:id="rId9"/>
                        </a:rPr>
                        <a:t>The story of plastic animation</a:t>
                      </a: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772085"/>
                  </a:ext>
                </a:extLst>
              </a:tr>
              <a:tr h="158710">
                <a:tc>
                  <a:txBody>
                    <a:bodyPr/>
                    <a:lstStyle/>
                    <a:p>
                      <a:r>
                        <a:rPr lang="en-GB" sz="1000" b="0" dirty="0" smtClean="0">
                          <a:solidFill>
                            <a:schemeClr val="accent5"/>
                          </a:solidFill>
                          <a:latin typeface="+mn-lt"/>
                        </a:rPr>
                        <a:t>10</a:t>
                      </a:r>
                      <a:endParaRPr lang="en-GB" sz="1000" b="0" dirty="0">
                        <a:solidFill>
                          <a:schemeClr val="accent5"/>
                        </a:solidFill>
                        <a:latin typeface="+mn-lt"/>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11</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12</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smtClean="0">
                          <a:solidFill>
                            <a:schemeClr val="accent5"/>
                          </a:solidFill>
                          <a:latin typeface="Arial Nova" panose="020B0504020202020204" pitchFamily="34" charset="0"/>
                        </a:rPr>
                        <a:t>13</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smtClean="0">
                          <a:solidFill>
                            <a:schemeClr val="accent5"/>
                          </a:solidFill>
                          <a:latin typeface="Arial Nova" panose="020B0504020202020204" pitchFamily="34" charset="0"/>
                        </a:rPr>
                        <a:t>14</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15</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16</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785459067"/>
                  </a:ext>
                </a:extLst>
              </a:tr>
              <a:tr h="1017330">
                <a:tc>
                  <a:txBody>
                    <a:bodyPr/>
                    <a:lstStyle/>
                    <a:p>
                      <a:pPr algn="ctr"/>
                      <a:r>
                        <a:rPr lang="en-GB" sz="1000" b="1" i="0" u="none" strike="noStrike" kern="1200" baseline="0" dirty="0" smtClean="0">
                          <a:solidFill>
                            <a:schemeClr val="tx1"/>
                          </a:solidFill>
                          <a:latin typeface="+mn-lt"/>
                          <a:ea typeface="+mn-ea"/>
                          <a:cs typeface="+mn-cs"/>
                          <a:hlinkClick r:id="rId10"/>
                        </a:rPr>
                        <a:t>World Population Day</a:t>
                      </a:r>
                      <a:endParaRPr lang="en-GB" sz="1000" dirty="0">
                        <a:solidFill>
                          <a:schemeClr val="tx1"/>
                        </a:solidFill>
                        <a:latin typeface="+mn-lt"/>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Arial Nova" panose="020B0504020202020204" pitchFamily="34" charset="0"/>
                          <a:hlinkClick r:id="rId11"/>
                        </a:rPr>
                        <a:t>Recycling Plastic</a:t>
                      </a: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Arial Nova" panose="020B0504020202020204" pitchFamily="34" charset="0"/>
                          <a:hlinkClick r:id="rId12"/>
                        </a:rPr>
                        <a:t>Documentary</a:t>
                      </a: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Arial Nova" panose="020B0504020202020204" pitchFamily="34" charset="0"/>
                          <a:hlinkClick r:id="rId13"/>
                        </a:rPr>
                        <a:t>Worms and plastic</a:t>
                      </a: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b="0" dirty="0" smtClean="0">
                          <a:solidFill>
                            <a:schemeClr val="tx1"/>
                          </a:solidFill>
                          <a:latin typeface="+mn-lt"/>
                          <a:hlinkClick r:id="rId14"/>
                        </a:rPr>
                        <a:t>World</a:t>
                      </a:r>
                      <a:r>
                        <a:rPr lang="en-GB" sz="900" b="0" baseline="0" dirty="0" smtClean="0">
                          <a:solidFill>
                            <a:schemeClr val="tx1"/>
                          </a:solidFill>
                          <a:latin typeface="+mn-lt"/>
                          <a:hlinkClick r:id="rId14"/>
                        </a:rPr>
                        <a:t> Youth </a:t>
                      </a:r>
                    </a:p>
                    <a:p>
                      <a:pPr algn="ctr"/>
                      <a:r>
                        <a:rPr lang="en-GB" sz="900" b="0" baseline="0" dirty="0" smtClean="0">
                          <a:solidFill>
                            <a:schemeClr val="tx1"/>
                          </a:solidFill>
                          <a:latin typeface="+mn-lt"/>
                          <a:hlinkClick r:id="rId14"/>
                        </a:rPr>
                        <a:t>Skills Day</a:t>
                      </a:r>
                      <a:endParaRPr lang="en-GB" sz="900" b="0" baseline="0" dirty="0" smtClean="0">
                        <a:solidFill>
                          <a:schemeClr val="tx1"/>
                        </a:solidFill>
                        <a:latin typeface="+mn-lt"/>
                      </a:endParaRPr>
                    </a:p>
                    <a:p>
                      <a:pPr algn="ctr"/>
                      <a:endParaRPr lang="en-GB" sz="900" b="0" baseline="0" dirty="0" smtClean="0">
                        <a:solidFill>
                          <a:schemeClr val="tx1"/>
                        </a:solidFill>
                        <a:latin typeface="+mn-lt"/>
                      </a:endParaRPr>
                    </a:p>
                    <a:p>
                      <a:pPr algn="ctr"/>
                      <a:endParaRPr lang="en-GB" sz="900" b="0" dirty="0">
                        <a:solidFill>
                          <a:schemeClr val="tx1"/>
                        </a:solidFill>
                        <a:latin typeface="+mn-lt"/>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b="0" i="0" kern="1200" dirty="0" smtClean="0">
                          <a:solidFill>
                            <a:schemeClr val="tx1"/>
                          </a:solidFill>
                          <a:effectLst/>
                          <a:latin typeface="+mn-lt"/>
                          <a:ea typeface="+mn-ea"/>
                          <a:cs typeface="+mn-cs"/>
                          <a:hlinkClick r:id="rId15"/>
                        </a:rPr>
                        <a:t>Arctic Sea Ice Day</a:t>
                      </a:r>
                      <a:endParaRPr lang="en-GB" sz="900" b="0" dirty="0" smtClean="0">
                        <a:solidFill>
                          <a:schemeClr val="accent2"/>
                        </a:solidFill>
                        <a:latin typeface="Arial Nova" panose="020B0504020202020204" pitchFamily="34" charset="0"/>
                      </a:endParaRPr>
                    </a:p>
                    <a:p>
                      <a:endParaRPr lang="en-GB" sz="900" b="1" dirty="0" smtClean="0">
                        <a:solidFill>
                          <a:schemeClr val="accent2"/>
                        </a:solidFill>
                        <a:latin typeface="Arial Nova" panose="020B0504020202020204" pitchFamily="34" charset="0"/>
                      </a:endParaRPr>
                    </a:p>
                    <a:p>
                      <a:endParaRPr lang="en-GB" sz="900" b="1" dirty="0" smtClean="0">
                        <a:solidFill>
                          <a:schemeClr val="accent2"/>
                        </a:solidFill>
                        <a:latin typeface="Arial Nova" panose="020B0504020202020204" pitchFamily="34" charset="0"/>
                      </a:endParaRPr>
                    </a:p>
                    <a:p>
                      <a:endParaRPr lang="en-GB" sz="900" b="1" dirty="0" smtClean="0">
                        <a:solidFill>
                          <a:schemeClr val="accent2"/>
                        </a:solidFill>
                        <a:latin typeface="Arial Nova" panose="020B0504020202020204" pitchFamily="34" charset="0"/>
                      </a:endParaRPr>
                    </a:p>
                    <a:p>
                      <a:endParaRPr lang="en-GB" sz="900" b="1" dirty="0" smtClean="0">
                        <a:solidFill>
                          <a:schemeClr val="accent2"/>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mn-lt"/>
                          <a:hlinkClick r:id="rId16"/>
                        </a:rPr>
                        <a:t>Less plastic</a:t>
                      </a:r>
                      <a:r>
                        <a:rPr lang="en-GB" sz="900" baseline="0" dirty="0" smtClean="0">
                          <a:solidFill>
                            <a:schemeClr val="tx1"/>
                          </a:solidFill>
                          <a:latin typeface="+mn-lt"/>
                          <a:hlinkClick r:id="rId16"/>
                        </a:rPr>
                        <a:t> Tips</a:t>
                      </a:r>
                      <a:endParaRPr lang="en-GB" sz="900" dirty="0" smtClean="0">
                        <a:solidFill>
                          <a:schemeClr val="tx1"/>
                        </a:solidFill>
                        <a:latin typeface="+mn-lt"/>
                      </a:endParaRPr>
                    </a:p>
                    <a:p>
                      <a:endParaRPr lang="en-GB" sz="900" dirty="0" smtClean="0">
                        <a:solidFill>
                          <a:schemeClr val="tx1"/>
                        </a:solidFill>
                        <a:latin typeface="+mn-lt"/>
                      </a:endParaRPr>
                    </a:p>
                    <a:p>
                      <a:endParaRPr lang="en-GB" sz="900" dirty="0" smtClean="0">
                        <a:solidFill>
                          <a:schemeClr val="tx1"/>
                        </a:solidFill>
                        <a:latin typeface="+mn-lt"/>
                      </a:endParaRPr>
                    </a:p>
                    <a:p>
                      <a:endParaRPr lang="en-GB" sz="900" dirty="0" smtClean="0">
                        <a:solidFill>
                          <a:schemeClr val="tx1"/>
                        </a:solidFill>
                        <a:latin typeface="+mn-lt"/>
                      </a:endParaRPr>
                    </a:p>
                    <a:p>
                      <a:endParaRPr lang="en-GB" sz="900" dirty="0" smtClean="0">
                        <a:solidFill>
                          <a:schemeClr val="tx1"/>
                        </a:solidFill>
                        <a:latin typeface="+mn-lt"/>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420894"/>
                  </a:ext>
                </a:extLst>
              </a:tr>
              <a:tr h="158710">
                <a:tc>
                  <a:txBody>
                    <a:bodyPr/>
                    <a:lstStyle/>
                    <a:p>
                      <a:r>
                        <a:rPr lang="en-GB" sz="1000" b="1" dirty="0" smtClean="0">
                          <a:solidFill>
                            <a:schemeClr val="accent5"/>
                          </a:solidFill>
                          <a:latin typeface="Arial Nova" panose="020B0504020202020204" pitchFamily="34" charset="0"/>
                        </a:rPr>
                        <a:t>17</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18</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19</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20</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21</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22</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23</a:t>
                      </a:r>
                      <a:endParaRPr lang="en-GB" sz="1000" b="1" dirty="0">
                        <a:solidFill>
                          <a:schemeClr val="accent5"/>
                        </a:solidFill>
                        <a:latin typeface="Arial Nova" panose="020B0504020202020204" pitchFamily="34" charset="0"/>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3366522862"/>
                  </a:ext>
                </a:extLst>
              </a:tr>
              <a:tr h="951658">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900" b="0" dirty="0" smtClean="0">
                          <a:solidFill>
                            <a:schemeClr val="accent2"/>
                          </a:solidFill>
                          <a:latin typeface="Arial Nova" panose="020B0504020202020204" pitchFamily="34" charset="0"/>
                          <a:hlinkClick r:id="rId17"/>
                        </a:rPr>
                        <a:t>What is the problem with plastic</a:t>
                      </a:r>
                      <a:endParaRPr lang="en-GB" sz="900" b="0" dirty="0" smtClean="0">
                        <a:solidFill>
                          <a:schemeClr val="accent2"/>
                        </a:solidFill>
                        <a:latin typeface="Arial Nova" panose="020B0504020202020204" pitchFamily="34" charset="0"/>
                      </a:endParaRPr>
                    </a:p>
                    <a:p>
                      <a:pPr algn="ctr"/>
                      <a:endParaRPr lang="en-GB" sz="1000" b="1" i="0" u="none" strike="noStrike" kern="1200" baseline="0" dirty="0" smtClean="0">
                        <a:solidFill>
                          <a:schemeClr val="tx1"/>
                        </a:solidFill>
                        <a:latin typeface="+mn-lt"/>
                        <a:ea typeface="+mn-ea"/>
                        <a:cs typeface="+mn-cs"/>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Arial Nova" panose="020B0504020202020204" pitchFamily="34" charset="0"/>
                          <a:hlinkClick r:id="rId18"/>
                        </a:rPr>
                        <a:t>Plastic Free Schools</a:t>
                      </a:r>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900" dirty="0" smtClean="0">
                        <a:solidFill>
                          <a:schemeClr val="tx1"/>
                        </a:solidFill>
                        <a:latin typeface="Arial Nova" panose="020B0504020202020204" pitchFamily="34" charset="0"/>
                      </a:endParaRPr>
                    </a:p>
                    <a:p>
                      <a:endParaRPr lang="en-GB" sz="800" dirty="0" smtClean="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700" b="0" dirty="0" smtClean="0">
                          <a:solidFill>
                            <a:schemeClr val="accent2"/>
                          </a:solidFill>
                          <a:latin typeface="Arial Nova" panose="020B0504020202020204" pitchFamily="34" charset="0"/>
                          <a:hlinkClick r:id="rId17"/>
                        </a:rPr>
                        <a:t>What is the problem with plastic</a:t>
                      </a:r>
                      <a:endParaRPr lang="en-GB" sz="700" b="0" dirty="0" smtClean="0">
                        <a:solidFill>
                          <a:schemeClr val="accent2"/>
                        </a:solidFill>
                        <a:latin typeface="Arial Nova" panose="020B0504020202020204" pitchFamily="34" charset="0"/>
                      </a:endParaRPr>
                    </a:p>
                    <a:p>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en-GB" sz="900" b="1" i="0" u="none" strike="noStrike" kern="1200" baseline="0" dirty="0" smtClean="0">
                          <a:solidFill>
                            <a:schemeClr val="tx1"/>
                          </a:solidFill>
                          <a:latin typeface="+mn-lt"/>
                          <a:ea typeface="+mn-ea"/>
                          <a:cs typeface="+mn-cs"/>
                          <a:hlinkClick r:id="rId6"/>
                        </a:rPr>
                        <a:t>Kids against plastic</a:t>
                      </a:r>
                      <a:endParaRPr lang="en-GB" sz="900" dirty="0" smtClean="0">
                        <a:solidFill>
                          <a:schemeClr val="tx1"/>
                        </a:solidFill>
                        <a:latin typeface="Arial Nova" panose="020B0504020202020204" pitchFamily="34" charset="0"/>
                      </a:endParaRPr>
                    </a:p>
                    <a:p>
                      <a:pPr algn="ctr"/>
                      <a:endParaRPr lang="en-GB" sz="900" dirty="0" smtClean="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smtClean="0">
                          <a:solidFill>
                            <a:schemeClr val="tx1"/>
                          </a:solidFill>
                          <a:latin typeface="Arial Nova" panose="020B0504020202020204" pitchFamily="34" charset="0"/>
                          <a:hlinkClick r:id="rId19"/>
                        </a:rPr>
                        <a:t>Change</a:t>
                      </a:r>
                      <a:r>
                        <a:rPr lang="en-GB" sz="1000" baseline="0" dirty="0" smtClean="0">
                          <a:solidFill>
                            <a:schemeClr val="tx1"/>
                          </a:solidFill>
                          <a:latin typeface="Arial Nova" panose="020B0504020202020204" pitchFamily="34" charset="0"/>
                          <a:hlinkClick r:id="rId19"/>
                        </a:rPr>
                        <a:t> habits this summer </a:t>
                      </a:r>
                      <a:endParaRPr lang="en-GB" sz="1000" dirty="0" smtClean="0">
                        <a:solidFill>
                          <a:schemeClr val="tx1"/>
                        </a:solidFill>
                        <a:latin typeface="Arial Nova" panose="020B0504020202020204" pitchFamily="34" charset="0"/>
                      </a:endParaRPr>
                    </a:p>
                    <a:p>
                      <a:endParaRPr lang="en-GB" sz="1000" dirty="0" smtClean="0">
                        <a:solidFill>
                          <a:schemeClr val="tx1"/>
                        </a:solidFill>
                        <a:latin typeface="Arial Nova" panose="020B0504020202020204" pitchFamily="34" charset="0"/>
                      </a:endParaRPr>
                    </a:p>
                    <a:p>
                      <a:endParaRPr lang="en-GB" sz="1000" dirty="0" smtClean="0">
                        <a:solidFill>
                          <a:schemeClr val="tx1"/>
                        </a:solidFill>
                        <a:latin typeface="Arial Nova" panose="020B0504020202020204" pitchFamily="34" charset="0"/>
                      </a:endParaRPr>
                    </a:p>
                    <a:p>
                      <a:endParaRPr lang="en-GB" sz="1000" dirty="0" smtClean="0">
                        <a:solidFill>
                          <a:schemeClr val="tx1"/>
                        </a:solidFill>
                        <a:latin typeface="Arial Nova" panose="020B0504020202020204" pitchFamily="34" charset="0"/>
                      </a:endParaRPr>
                    </a:p>
                    <a:p>
                      <a:endParaRPr lang="en-GB" sz="1000" dirty="0" smtClean="0">
                        <a:solidFill>
                          <a:schemeClr val="tx1"/>
                        </a:solidFill>
                        <a:latin typeface="Arial Nova" panose="020B0504020202020204" pitchFamily="34" charset="0"/>
                      </a:endParaRPr>
                    </a:p>
                    <a:p>
                      <a:endParaRPr lang="en-GB" sz="1000" dirty="0" smtClean="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900" dirty="0" smtClean="0">
                        <a:latin typeface="+mn-lt"/>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945857"/>
                  </a:ext>
                </a:extLst>
              </a:tr>
              <a:tr h="0">
                <a:tc>
                  <a:txBody>
                    <a:bodyPr/>
                    <a:lstStyle/>
                    <a:p>
                      <a:r>
                        <a:rPr lang="en-GB" sz="1000" b="1" dirty="0" smtClean="0">
                          <a:solidFill>
                            <a:schemeClr val="accent5"/>
                          </a:solidFill>
                          <a:latin typeface="Arial Nova" panose="020B0504020202020204" pitchFamily="34" charset="0"/>
                        </a:rPr>
                        <a:t>24</a:t>
                      </a:r>
                      <a:endParaRPr lang="en-GB" sz="1000" b="1" dirty="0">
                        <a:solidFill>
                          <a:schemeClr val="accent5"/>
                        </a:solidFill>
                        <a:latin typeface="Arial Nova" panose="020B0504020202020204" pitchFamily="34" charset="0"/>
                      </a:endParaRPr>
                    </a:p>
                  </a:txBody>
                  <a:tcPr marL="45720" marR="457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25</a:t>
                      </a:r>
                      <a:endParaRPr lang="en-GB" sz="1000" b="1" dirty="0">
                        <a:solidFill>
                          <a:schemeClr val="accent5"/>
                        </a:solidFill>
                        <a:latin typeface="Arial Nova" panose="020B0504020202020204" pitchFamily="34" charset="0"/>
                      </a:endParaRPr>
                    </a:p>
                  </a:txBody>
                  <a:tcPr marL="45720" marR="457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26</a:t>
                      </a:r>
                      <a:endParaRPr lang="en-GB" sz="1000" b="1" dirty="0">
                        <a:solidFill>
                          <a:schemeClr val="accent5"/>
                        </a:solidFill>
                        <a:latin typeface="Arial Nova" panose="020B0504020202020204" pitchFamily="34" charset="0"/>
                      </a:endParaRPr>
                    </a:p>
                  </a:txBody>
                  <a:tcPr marL="45720" marR="457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27</a:t>
                      </a:r>
                      <a:endParaRPr lang="en-GB" sz="1000" b="1" dirty="0">
                        <a:solidFill>
                          <a:schemeClr val="accent5"/>
                        </a:solidFill>
                        <a:latin typeface="Arial Nova" panose="020B0504020202020204" pitchFamily="34" charset="0"/>
                      </a:endParaRPr>
                    </a:p>
                  </a:txBody>
                  <a:tcPr marL="45720" marR="457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28</a:t>
                      </a:r>
                      <a:endParaRPr lang="en-GB" sz="1000" b="1" dirty="0">
                        <a:solidFill>
                          <a:schemeClr val="accent5"/>
                        </a:solidFill>
                        <a:latin typeface="Arial Nova" panose="020B0504020202020204" pitchFamily="34" charset="0"/>
                      </a:endParaRPr>
                    </a:p>
                  </a:txBody>
                  <a:tcPr marL="45720" marR="457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29</a:t>
                      </a:r>
                      <a:endParaRPr lang="en-GB" sz="1000" b="1" dirty="0">
                        <a:solidFill>
                          <a:schemeClr val="accent5"/>
                        </a:solidFill>
                        <a:latin typeface="Arial Nova" panose="020B0504020202020204" pitchFamily="34" charset="0"/>
                      </a:endParaRPr>
                    </a:p>
                  </a:txBody>
                  <a:tcPr marL="45720" marR="457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GB" sz="1000" b="1" dirty="0" smtClean="0">
                          <a:solidFill>
                            <a:schemeClr val="accent5"/>
                          </a:solidFill>
                          <a:latin typeface="Arial Nova" panose="020B0504020202020204" pitchFamily="34" charset="0"/>
                        </a:rPr>
                        <a:t>30</a:t>
                      </a:r>
                      <a:endParaRPr lang="en-GB" sz="1000" b="1" dirty="0">
                        <a:solidFill>
                          <a:schemeClr val="accent5"/>
                        </a:solidFill>
                        <a:latin typeface="Arial Nova" panose="020B0504020202020204" pitchFamily="34" charset="0"/>
                      </a:endParaRPr>
                    </a:p>
                  </a:txBody>
                  <a:tcPr marL="45720" marR="457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763771327"/>
                  </a:ext>
                </a:extLst>
              </a:tr>
              <a:tr h="975907">
                <a:tc>
                  <a:txBody>
                    <a:bodyPr/>
                    <a:lstStyle/>
                    <a:p>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GB" sz="900" b="1"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s-ES" sz="900" dirty="0" smtClean="0">
                        <a:solidFill>
                          <a:schemeClr val="tx1"/>
                        </a:solidFill>
                        <a:latin typeface="Arial Nova" panose="020B0504020202020204" pitchFamily="34" charset="0"/>
                      </a:endParaRPr>
                    </a:p>
                    <a:p>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900" dirty="0" smtClean="0">
                          <a:solidFill>
                            <a:schemeClr val="tx1"/>
                          </a:solidFill>
                          <a:latin typeface="Arial Nova" panose="020B0504020202020204" pitchFamily="34" charset="0"/>
                          <a:hlinkClick r:id="rId20"/>
                        </a:rPr>
                        <a:t>Love Parks Week</a:t>
                      </a:r>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en-GB" sz="900" b="0" i="0" u="none" strike="noStrike" kern="1200" baseline="0" dirty="0" smtClean="0">
                          <a:solidFill>
                            <a:schemeClr val="tx1"/>
                          </a:solidFill>
                          <a:latin typeface="+mn-lt"/>
                          <a:ea typeface="+mn-ea"/>
                          <a:cs typeface="+mn-cs"/>
                        </a:rPr>
                        <a:t> </a:t>
                      </a:r>
                      <a:r>
                        <a:rPr lang="en-US" sz="900" dirty="0" smtClean="0">
                          <a:solidFill>
                            <a:schemeClr val="tx1"/>
                          </a:solidFill>
                          <a:latin typeface="Arial Nova" panose="020B0504020202020204" pitchFamily="34" charset="0"/>
                          <a:hlinkClick r:id="rId20"/>
                        </a:rPr>
                        <a:t>Love Parks Week</a:t>
                      </a:r>
                      <a:endParaRPr lang="en-GB" sz="900" dirty="0" smtClean="0">
                        <a:solidFill>
                          <a:schemeClr val="tx1"/>
                        </a:solidFill>
                        <a:latin typeface="Arial Nova" panose="020B0504020202020204" pitchFamily="34" charset="0"/>
                      </a:endParaRPr>
                    </a:p>
                    <a:p>
                      <a:endParaRPr lang="en-GB" sz="10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Arial Nova" panose="020B0504020202020204" pitchFamily="34" charset="0"/>
                          <a:hlinkClick r:id="rId20"/>
                        </a:rPr>
                        <a:t>Love Parks Week</a:t>
                      </a:r>
                      <a:endParaRPr lang="en-GB" sz="900" dirty="0" smtClean="0">
                        <a:solidFill>
                          <a:schemeClr val="tx1"/>
                        </a:solidFill>
                        <a:latin typeface="Arial Nova" panose="020B0504020202020204" pitchFamily="34" charset="0"/>
                      </a:endParaRPr>
                    </a:p>
                    <a:p>
                      <a:endParaRPr lang="en-GB" sz="900" dirty="0">
                        <a:solidFill>
                          <a:schemeClr val="tx1"/>
                        </a:solidFill>
                        <a:latin typeface="Arial Nova" panose="020B0504020202020204" pitchFamily="34" charset="0"/>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388442"/>
                  </a:ext>
                </a:extLst>
              </a:tr>
            </a:tbl>
          </a:graphicData>
        </a:graphic>
      </p:graphicFrame>
      <p:grpSp>
        <p:nvGrpSpPr>
          <p:cNvPr id="3" name="Group 2">
            <a:extLst>
              <a:ext uri="{FF2B5EF4-FFF2-40B4-BE49-F238E27FC236}">
                <a16:creationId xmlns:a16="http://schemas.microsoft.com/office/drawing/2014/main" id="{074BF2A8-E28E-4F51-BA22-FCC2D9B74784}"/>
              </a:ext>
            </a:extLst>
          </p:cNvPr>
          <p:cNvGrpSpPr>
            <a:grpSpLocks noChangeAspect="1"/>
          </p:cNvGrpSpPr>
          <p:nvPr/>
        </p:nvGrpSpPr>
        <p:grpSpPr>
          <a:xfrm>
            <a:off x="-52414" y="351216"/>
            <a:ext cx="3765914" cy="1077568"/>
            <a:chOff x="464387" y="295029"/>
            <a:chExt cx="2805229" cy="1348861"/>
          </a:xfrm>
        </p:grpSpPr>
        <p:grpSp>
          <p:nvGrpSpPr>
            <p:cNvPr id="4" name="Group 3">
              <a:extLst>
                <a:ext uri="{FF2B5EF4-FFF2-40B4-BE49-F238E27FC236}">
                  <a16:creationId xmlns:a16="http://schemas.microsoft.com/office/drawing/2014/main" id="{EED510F9-F70E-4745-9609-E667AA52EE19}"/>
                </a:ext>
              </a:extLst>
            </p:cNvPr>
            <p:cNvGrpSpPr/>
            <p:nvPr/>
          </p:nvGrpSpPr>
          <p:grpSpPr>
            <a:xfrm rot="197193">
              <a:off x="962392" y="788453"/>
              <a:ext cx="2307224" cy="452432"/>
              <a:chOff x="2070100" y="2727331"/>
              <a:chExt cx="3902073" cy="452432"/>
            </a:xfrm>
            <a:solidFill>
              <a:schemeClr val="accent1"/>
            </a:solidFill>
          </p:grpSpPr>
          <p:grpSp>
            <p:nvGrpSpPr>
              <p:cNvPr id="10" name="Group 205">
                <a:extLst>
                  <a:ext uri="{FF2B5EF4-FFF2-40B4-BE49-F238E27FC236}">
                    <a16:creationId xmlns:a16="http://schemas.microsoft.com/office/drawing/2014/main" id="{3B20AA90-2861-4D16-8B39-72B5A0F9BE1A}"/>
                  </a:ext>
                </a:extLst>
              </p:cNvPr>
              <p:cNvGrpSpPr>
                <a:grpSpLocks/>
              </p:cNvGrpSpPr>
              <p:nvPr/>
            </p:nvGrpSpPr>
            <p:grpSpPr bwMode="auto">
              <a:xfrm>
                <a:off x="2070100" y="2727331"/>
                <a:ext cx="3902073" cy="404814"/>
                <a:chOff x="1304" y="1718"/>
                <a:chExt cx="2458" cy="255"/>
              </a:xfrm>
              <a:grpFill/>
            </p:grpSpPr>
            <p:sp>
              <p:nvSpPr>
                <p:cNvPr id="1025" name="Freeform 5">
                  <a:extLst>
                    <a:ext uri="{FF2B5EF4-FFF2-40B4-BE49-F238E27FC236}">
                      <a16:creationId xmlns:a16="http://schemas.microsoft.com/office/drawing/2014/main" id="{792B180C-C7E6-4A4B-8483-673767F866E3}"/>
                    </a:ext>
                  </a:extLst>
                </p:cNvPr>
                <p:cNvSpPr>
                  <a:spLocks/>
                </p:cNvSpPr>
                <p:nvPr/>
              </p:nvSpPr>
              <p:spPr bwMode="auto">
                <a:xfrm>
                  <a:off x="3197" y="1802"/>
                  <a:ext cx="4" cy="2"/>
                </a:xfrm>
                <a:custGeom>
                  <a:avLst/>
                  <a:gdLst>
                    <a:gd name="T0" fmla="*/ 5 w 5"/>
                    <a:gd name="T1" fmla="*/ 5 h 12"/>
                    <a:gd name="T2" fmla="*/ 2 w 5"/>
                    <a:gd name="T3" fmla="*/ 9 h 12"/>
                    <a:gd name="T4" fmla="*/ 5 w 5"/>
                    <a:gd name="T5" fmla="*/ 5 h 12"/>
                  </a:gdLst>
                  <a:ahLst/>
                  <a:cxnLst>
                    <a:cxn ang="0">
                      <a:pos x="T0" y="T1"/>
                    </a:cxn>
                    <a:cxn ang="0">
                      <a:pos x="T2" y="T3"/>
                    </a:cxn>
                    <a:cxn ang="0">
                      <a:pos x="T4" y="T5"/>
                    </a:cxn>
                  </a:cxnLst>
                  <a:rect l="0" t="0" r="r" b="b"/>
                  <a:pathLst>
                    <a:path w="5" h="12">
                      <a:moveTo>
                        <a:pt x="5" y="5"/>
                      </a:moveTo>
                      <a:cubicBezTo>
                        <a:pt x="5" y="0"/>
                        <a:pt x="0" y="12"/>
                        <a:pt x="2" y="9"/>
                      </a:cubicBezTo>
                      <a:cubicBezTo>
                        <a:pt x="3" y="8"/>
                        <a:pt x="5" y="7"/>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6" name="Freeform 6">
                  <a:extLst>
                    <a:ext uri="{FF2B5EF4-FFF2-40B4-BE49-F238E27FC236}">
                      <a16:creationId xmlns:a16="http://schemas.microsoft.com/office/drawing/2014/main" id="{A523F780-6641-4A8B-8B79-F774989EE75D}"/>
                    </a:ext>
                  </a:extLst>
                </p:cNvPr>
                <p:cNvSpPr>
                  <a:spLocks/>
                </p:cNvSpPr>
                <p:nvPr/>
              </p:nvSpPr>
              <p:spPr bwMode="auto">
                <a:xfrm>
                  <a:off x="3156" y="1805"/>
                  <a:ext cx="3" cy="0"/>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0"/>
                        <a:pt x="0" y="2"/>
                      </a:cubicBezTo>
                      <a:cubicBezTo>
                        <a:pt x="1" y="1"/>
                        <a:pt x="2"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Freeform 7">
                  <a:extLst>
                    <a:ext uri="{FF2B5EF4-FFF2-40B4-BE49-F238E27FC236}">
                      <a16:creationId xmlns:a16="http://schemas.microsoft.com/office/drawing/2014/main" id="{E37F2EA6-B0DC-48C5-8CA8-A1FFFACF9C76}"/>
                    </a:ext>
                  </a:extLst>
                </p:cNvPr>
                <p:cNvSpPr>
                  <a:spLocks/>
                </p:cNvSpPr>
                <p:nvPr/>
              </p:nvSpPr>
              <p:spPr bwMode="auto">
                <a:xfrm>
                  <a:off x="3415" y="1788"/>
                  <a:ext cx="79" cy="8"/>
                </a:xfrm>
                <a:custGeom>
                  <a:avLst/>
                  <a:gdLst>
                    <a:gd name="T0" fmla="*/ 51 w 86"/>
                    <a:gd name="T1" fmla="*/ 12 h 52"/>
                    <a:gd name="T2" fmla="*/ 20 w 86"/>
                    <a:gd name="T3" fmla="*/ 17 h 52"/>
                    <a:gd name="T4" fmla="*/ 61 w 86"/>
                    <a:gd name="T5" fmla="*/ 39 h 52"/>
                    <a:gd name="T6" fmla="*/ 76 w 86"/>
                    <a:gd name="T7" fmla="*/ 52 h 52"/>
                    <a:gd name="T8" fmla="*/ 80 w 86"/>
                    <a:gd name="T9" fmla="*/ 33 h 52"/>
                    <a:gd name="T10" fmla="*/ 51 w 86"/>
                    <a:gd name="T11" fmla="*/ 12 h 52"/>
                  </a:gdLst>
                  <a:ahLst/>
                  <a:cxnLst>
                    <a:cxn ang="0">
                      <a:pos x="T0" y="T1"/>
                    </a:cxn>
                    <a:cxn ang="0">
                      <a:pos x="T2" y="T3"/>
                    </a:cxn>
                    <a:cxn ang="0">
                      <a:pos x="T4" y="T5"/>
                    </a:cxn>
                    <a:cxn ang="0">
                      <a:pos x="T6" y="T7"/>
                    </a:cxn>
                    <a:cxn ang="0">
                      <a:pos x="T8" y="T9"/>
                    </a:cxn>
                    <a:cxn ang="0">
                      <a:pos x="T10" y="T11"/>
                    </a:cxn>
                  </a:cxnLst>
                  <a:rect l="0" t="0" r="r" b="b"/>
                  <a:pathLst>
                    <a:path w="86" h="52">
                      <a:moveTo>
                        <a:pt x="51" y="12"/>
                      </a:moveTo>
                      <a:cubicBezTo>
                        <a:pt x="44" y="9"/>
                        <a:pt x="0" y="0"/>
                        <a:pt x="20" y="17"/>
                      </a:cubicBezTo>
                      <a:cubicBezTo>
                        <a:pt x="31" y="27"/>
                        <a:pt x="49" y="29"/>
                        <a:pt x="61" y="39"/>
                      </a:cubicBezTo>
                      <a:cubicBezTo>
                        <a:pt x="64" y="42"/>
                        <a:pt x="71" y="52"/>
                        <a:pt x="76" y="52"/>
                      </a:cubicBezTo>
                      <a:cubicBezTo>
                        <a:pt x="86" y="51"/>
                        <a:pt x="83" y="39"/>
                        <a:pt x="80" y="33"/>
                      </a:cubicBezTo>
                      <a:cubicBezTo>
                        <a:pt x="73" y="21"/>
                        <a:pt x="64" y="17"/>
                        <a:pt x="5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8" name="Freeform 8">
                  <a:extLst>
                    <a:ext uri="{FF2B5EF4-FFF2-40B4-BE49-F238E27FC236}">
                      <a16:creationId xmlns:a16="http://schemas.microsoft.com/office/drawing/2014/main" id="{F2876726-B230-4B85-B7CB-AA11CA034F27}"/>
                    </a:ext>
                  </a:extLst>
                </p:cNvPr>
                <p:cNvSpPr>
                  <a:spLocks/>
                </p:cNvSpPr>
                <p:nvPr/>
              </p:nvSpPr>
              <p:spPr bwMode="auto">
                <a:xfrm>
                  <a:off x="3490" y="1793"/>
                  <a:ext cx="51" cy="9"/>
                </a:xfrm>
                <a:custGeom>
                  <a:avLst/>
                  <a:gdLst>
                    <a:gd name="T0" fmla="*/ 56 w 56"/>
                    <a:gd name="T1" fmla="*/ 45 h 55"/>
                    <a:gd name="T2" fmla="*/ 30 w 56"/>
                    <a:gd name="T3" fmla="*/ 19 h 55"/>
                    <a:gd name="T4" fmla="*/ 4 w 56"/>
                    <a:gd name="T5" fmla="*/ 2 h 55"/>
                    <a:gd name="T6" fmla="*/ 5 w 56"/>
                    <a:gd name="T7" fmla="*/ 17 h 55"/>
                    <a:gd name="T8" fmla="*/ 22 w 56"/>
                    <a:gd name="T9" fmla="*/ 30 h 55"/>
                    <a:gd name="T10" fmla="*/ 44 w 56"/>
                    <a:gd name="T11" fmla="*/ 45 h 55"/>
                    <a:gd name="T12" fmla="*/ 56 w 56"/>
                    <a:gd name="T13" fmla="*/ 45 h 55"/>
                  </a:gdLst>
                  <a:ahLst/>
                  <a:cxnLst>
                    <a:cxn ang="0">
                      <a:pos x="T0" y="T1"/>
                    </a:cxn>
                    <a:cxn ang="0">
                      <a:pos x="T2" y="T3"/>
                    </a:cxn>
                    <a:cxn ang="0">
                      <a:pos x="T4" y="T5"/>
                    </a:cxn>
                    <a:cxn ang="0">
                      <a:pos x="T6" y="T7"/>
                    </a:cxn>
                    <a:cxn ang="0">
                      <a:pos x="T8" y="T9"/>
                    </a:cxn>
                    <a:cxn ang="0">
                      <a:pos x="T10" y="T11"/>
                    </a:cxn>
                    <a:cxn ang="0">
                      <a:pos x="T12" y="T13"/>
                    </a:cxn>
                  </a:cxnLst>
                  <a:rect l="0" t="0" r="r" b="b"/>
                  <a:pathLst>
                    <a:path w="56" h="55">
                      <a:moveTo>
                        <a:pt x="56" y="45"/>
                      </a:moveTo>
                      <a:cubicBezTo>
                        <a:pt x="56" y="32"/>
                        <a:pt x="39" y="26"/>
                        <a:pt x="30" y="19"/>
                      </a:cubicBezTo>
                      <a:cubicBezTo>
                        <a:pt x="26" y="16"/>
                        <a:pt x="9" y="0"/>
                        <a:pt x="4" y="2"/>
                      </a:cubicBezTo>
                      <a:cubicBezTo>
                        <a:pt x="0" y="5"/>
                        <a:pt x="4" y="15"/>
                        <a:pt x="5" y="17"/>
                      </a:cubicBezTo>
                      <a:cubicBezTo>
                        <a:pt x="9" y="23"/>
                        <a:pt x="16" y="26"/>
                        <a:pt x="22" y="30"/>
                      </a:cubicBezTo>
                      <a:cubicBezTo>
                        <a:pt x="29" y="35"/>
                        <a:pt x="36" y="40"/>
                        <a:pt x="44" y="45"/>
                      </a:cubicBezTo>
                      <a:cubicBezTo>
                        <a:pt x="48" y="48"/>
                        <a:pt x="56" y="55"/>
                        <a:pt x="5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9" name="Freeform 9">
                  <a:extLst>
                    <a:ext uri="{FF2B5EF4-FFF2-40B4-BE49-F238E27FC236}">
                      <a16:creationId xmlns:a16="http://schemas.microsoft.com/office/drawing/2014/main" id="{E32E32D7-CF26-4650-88CD-3206FAD27A3E}"/>
                    </a:ext>
                  </a:extLst>
                </p:cNvPr>
                <p:cNvSpPr>
                  <a:spLocks/>
                </p:cNvSpPr>
                <p:nvPr/>
              </p:nvSpPr>
              <p:spPr bwMode="auto">
                <a:xfrm>
                  <a:off x="3408" y="1788"/>
                  <a:ext cx="12" cy="2"/>
                </a:xfrm>
                <a:custGeom>
                  <a:avLst/>
                  <a:gdLst>
                    <a:gd name="T0" fmla="*/ 13 w 13"/>
                    <a:gd name="T1" fmla="*/ 4 h 10"/>
                    <a:gd name="T2" fmla="*/ 0 w 13"/>
                    <a:gd name="T3" fmla="*/ 0 h 10"/>
                    <a:gd name="T4" fmla="*/ 13 w 13"/>
                    <a:gd name="T5" fmla="*/ 4 h 10"/>
                  </a:gdLst>
                  <a:ahLst/>
                  <a:cxnLst>
                    <a:cxn ang="0">
                      <a:pos x="T0" y="T1"/>
                    </a:cxn>
                    <a:cxn ang="0">
                      <a:pos x="T2" y="T3"/>
                    </a:cxn>
                    <a:cxn ang="0">
                      <a:pos x="T4" y="T5"/>
                    </a:cxn>
                  </a:cxnLst>
                  <a:rect l="0" t="0" r="r" b="b"/>
                  <a:pathLst>
                    <a:path w="13" h="10">
                      <a:moveTo>
                        <a:pt x="13" y="4"/>
                      </a:moveTo>
                      <a:cubicBezTo>
                        <a:pt x="9" y="1"/>
                        <a:pt x="5" y="1"/>
                        <a:pt x="0" y="0"/>
                      </a:cubicBezTo>
                      <a:cubicBezTo>
                        <a:pt x="5" y="3"/>
                        <a:pt x="10" y="10"/>
                        <a:pt x="1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Freeform 10">
                  <a:extLst>
                    <a:ext uri="{FF2B5EF4-FFF2-40B4-BE49-F238E27FC236}">
                      <a16:creationId xmlns:a16="http://schemas.microsoft.com/office/drawing/2014/main" id="{E2DAE48E-0765-4965-BDF6-53703D31DFA3}"/>
                    </a:ext>
                  </a:extLst>
                </p:cNvPr>
                <p:cNvSpPr>
                  <a:spLocks/>
                </p:cNvSpPr>
                <p:nvPr/>
              </p:nvSpPr>
              <p:spPr bwMode="auto">
                <a:xfrm>
                  <a:off x="3169" y="1802"/>
                  <a:ext cx="4" cy="1"/>
                </a:xfrm>
                <a:custGeom>
                  <a:avLst/>
                  <a:gdLst>
                    <a:gd name="T0" fmla="*/ 0 w 5"/>
                    <a:gd name="T1" fmla="*/ 3 h 9"/>
                    <a:gd name="T2" fmla="*/ 1 w 5"/>
                    <a:gd name="T3" fmla="*/ 8 h 9"/>
                    <a:gd name="T4" fmla="*/ 2 w 5"/>
                    <a:gd name="T5" fmla="*/ 0 h 9"/>
                    <a:gd name="T6" fmla="*/ 0 w 5"/>
                    <a:gd name="T7" fmla="*/ 3 h 9"/>
                  </a:gdLst>
                  <a:ahLst/>
                  <a:cxnLst>
                    <a:cxn ang="0">
                      <a:pos x="T0" y="T1"/>
                    </a:cxn>
                    <a:cxn ang="0">
                      <a:pos x="T2" y="T3"/>
                    </a:cxn>
                    <a:cxn ang="0">
                      <a:pos x="T4" y="T5"/>
                    </a:cxn>
                    <a:cxn ang="0">
                      <a:pos x="T6" y="T7"/>
                    </a:cxn>
                  </a:cxnLst>
                  <a:rect l="0" t="0" r="r" b="b"/>
                  <a:pathLst>
                    <a:path w="5" h="9">
                      <a:moveTo>
                        <a:pt x="0" y="3"/>
                      </a:moveTo>
                      <a:cubicBezTo>
                        <a:pt x="0" y="4"/>
                        <a:pt x="0" y="6"/>
                        <a:pt x="1" y="8"/>
                      </a:cubicBezTo>
                      <a:cubicBezTo>
                        <a:pt x="3" y="9"/>
                        <a:pt x="5" y="0"/>
                        <a:pt x="2"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1" name="Freeform 11">
                  <a:extLst>
                    <a:ext uri="{FF2B5EF4-FFF2-40B4-BE49-F238E27FC236}">
                      <a16:creationId xmlns:a16="http://schemas.microsoft.com/office/drawing/2014/main" id="{F885A30C-7708-4C51-BB43-A94BF3C26430}"/>
                    </a:ext>
                  </a:extLst>
                </p:cNvPr>
                <p:cNvSpPr>
                  <a:spLocks/>
                </p:cNvSpPr>
                <p:nvPr/>
              </p:nvSpPr>
              <p:spPr bwMode="auto">
                <a:xfrm>
                  <a:off x="3226" y="1798"/>
                  <a:ext cx="4" cy="0"/>
                </a:xfrm>
                <a:custGeom>
                  <a:avLst/>
                  <a:gdLst>
                    <a:gd name="T0" fmla="*/ 4 w 4"/>
                    <a:gd name="T1" fmla="*/ 4 h 5"/>
                    <a:gd name="T2" fmla="*/ 0 w 4"/>
                    <a:gd name="T3" fmla="*/ 1 h 5"/>
                    <a:gd name="T4" fmla="*/ 2 w 4"/>
                    <a:gd name="T5" fmla="*/ 5 h 5"/>
                    <a:gd name="T6" fmla="*/ 4 w 4"/>
                    <a:gd name="T7" fmla="*/ 4 h 5"/>
                  </a:gdLst>
                  <a:ahLst/>
                  <a:cxnLst>
                    <a:cxn ang="0">
                      <a:pos x="T0" y="T1"/>
                    </a:cxn>
                    <a:cxn ang="0">
                      <a:pos x="T2" y="T3"/>
                    </a:cxn>
                    <a:cxn ang="0">
                      <a:pos x="T4" y="T5"/>
                    </a:cxn>
                    <a:cxn ang="0">
                      <a:pos x="T6" y="T7"/>
                    </a:cxn>
                  </a:cxnLst>
                  <a:rect l="0" t="0" r="r" b="b"/>
                  <a:pathLst>
                    <a:path w="4" h="5">
                      <a:moveTo>
                        <a:pt x="4" y="4"/>
                      </a:moveTo>
                      <a:cubicBezTo>
                        <a:pt x="3" y="2"/>
                        <a:pt x="3" y="0"/>
                        <a:pt x="0" y="1"/>
                      </a:cubicBezTo>
                      <a:cubicBezTo>
                        <a:pt x="1" y="2"/>
                        <a:pt x="1" y="4"/>
                        <a:pt x="2" y="5"/>
                      </a:cubicBezTo>
                      <a:cubicBezTo>
                        <a:pt x="3" y="5"/>
                        <a:pt x="4" y="5"/>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Freeform 12">
                  <a:extLst>
                    <a:ext uri="{FF2B5EF4-FFF2-40B4-BE49-F238E27FC236}">
                      <a16:creationId xmlns:a16="http://schemas.microsoft.com/office/drawing/2014/main" id="{EECD2C62-CE62-4F40-AEBA-68FC60CF770A}"/>
                    </a:ext>
                  </a:extLst>
                </p:cNvPr>
                <p:cNvSpPr>
                  <a:spLocks/>
                </p:cNvSpPr>
                <p:nvPr/>
              </p:nvSpPr>
              <p:spPr bwMode="auto">
                <a:xfrm>
                  <a:off x="3536" y="1805"/>
                  <a:ext cx="3" cy="1"/>
                </a:xfrm>
                <a:custGeom>
                  <a:avLst/>
                  <a:gdLst>
                    <a:gd name="T0" fmla="*/ 1 w 3"/>
                    <a:gd name="T1" fmla="*/ 0 h 5"/>
                    <a:gd name="T2" fmla="*/ 2 w 3"/>
                    <a:gd name="T3" fmla="*/ 5 h 5"/>
                    <a:gd name="T4" fmla="*/ 1 w 3"/>
                    <a:gd name="T5" fmla="*/ 0 h 5"/>
                  </a:gdLst>
                  <a:ahLst/>
                  <a:cxnLst>
                    <a:cxn ang="0">
                      <a:pos x="T0" y="T1"/>
                    </a:cxn>
                    <a:cxn ang="0">
                      <a:pos x="T2" y="T3"/>
                    </a:cxn>
                    <a:cxn ang="0">
                      <a:pos x="T4" y="T5"/>
                    </a:cxn>
                  </a:cxnLst>
                  <a:rect l="0" t="0" r="r" b="b"/>
                  <a:pathLst>
                    <a:path w="3" h="5">
                      <a:moveTo>
                        <a:pt x="1" y="0"/>
                      </a:moveTo>
                      <a:cubicBezTo>
                        <a:pt x="1" y="1"/>
                        <a:pt x="0" y="5"/>
                        <a:pt x="2" y="5"/>
                      </a:cubicBezTo>
                      <a:cubicBezTo>
                        <a:pt x="3" y="3"/>
                        <a:pt x="2"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13">
                  <a:extLst>
                    <a:ext uri="{FF2B5EF4-FFF2-40B4-BE49-F238E27FC236}">
                      <a16:creationId xmlns:a16="http://schemas.microsoft.com/office/drawing/2014/main" id="{11238F03-A924-4742-8470-994EE9135B65}"/>
                    </a:ext>
                  </a:extLst>
                </p:cNvPr>
                <p:cNvSpPr>
                  <a:spLocks/>
                </p:cNvSpPr>
                <p:nvPr/>
              </p:nvSpPr>
              <p:spPr bwMode="auto">
                <a:xfrm>
                  <a:off x="3130" y="1805"/>
                  <a:ext cx="5" cy="1"/>
                </a:xfrm>
                <a:custGeom>
                  <a:avLst/>
                  <a:gdLst>
                    <a:gd name="T0" fmla="*/ 1 w 5"/>
                    <a:gd name="T1" fmla="*/ 4 h 5"/>
                    <a:gd name="T2" fmla="*/ 1 w 5"/>
                    <a:gd name="T3" fmla="*/ 1 h 5"/>
                    <a:gd name="T4" fmla="*/ 1 w 5"/>
                    <a:gd name="T5" fmla="*/ 4 h 5"/>
                  </a:gdLst>
                  <a:ahLst/>
                  <a:cxnLst>
                    <a:cxn ang="0">
                      <a:pos x="T0" y="T1"/>
                    </a:cxn>
                    <a:cxn ang="0">
                      <a:pos x="T2" y="T3"/>
                    </a:cxn>
                    <a:cxn ang="0">
                      <a:pos x="T4" y="T5"/>
                    </a:cxn>
                  </a:cxnLst>
                  <a:rect l="0" t="0" r="r" b="b"/>
                  <a:pathLst>
                    <a:path w="5" h="5">
                      <a:moveTo>
                        <a:pt x="1" y="4"/>
                      </a:moveTo>
                      <a:cubicBezTo>
                        <a:pt x="0" y="5"/>
                        <a:pt x="5" y="0"/>
                        <a:pt x="1" y="1"/>
                      </a:cubicBezTo>
                      <a:cubicBezTo>
                        <a:pt x="1" y="2"/>
                        <a:pt x="1"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Freeform 14">
                  <a:extLst>
                    <a:ext uri="{FF2B5EF4-FFF2-40B4-BE49-F238E27FC236}">
                      <a16:creationId xmlns:a16="http://schemas.microsoft.com/office/drawing/2014/main" id="{54448DFE-869B-4116-9BCF-284198F90592}"/>
                    </a:ext>
                  </a:extLst>
                </p:cNvPr>
                <p:cNvSpPr>
                  <a:spLocks/>
                </p:cNvSpPr>
                <p:nvPr/>
              </p:nvSpPr>
              <p:spPr bwMode="auto">
                <a:xfrm>
                  <a:off x="2921" y="1827"/>
                  <a:ext cx="4" cy="3"/>
                </a:xfrm>
                <a:custGeom>
                  <a:avLst/>
                  <a:gdLst>
                    <a:gd name="T0" fmla="*/ 1 w 4"/>
                    <a:gd name="T1" fmla="*/ 12 h 20"/>
                    <a:gd name="T2" fmla="*/ 2 w 4"/>
                    <a:gd name="T3" fmla="*/ 17 h 20"/>
                    <a:gd name="T4" fmla="*/ 2 w 4"/>
                    <a:gd name="T5" fmla="*/ 9 h 20"/>
                    <a:gd name="T6" fmla="*/ 1 w 4"/>
                    <a:gd name="T7" fmla="*/ 12 h 20"/>
                  </a:gdLst>
                  <a:ahLst/>
                  <a:cxnLst>
                    <a:cxn ang="0">
                      <a:pos x="T0" y="T1"/>
                    </a:cxn>
                    <a:cxn ang="0">
                      <a:pos x="T2" y="T3"/>
                    </a:cxn>
                    <a:cxn ang="0">
                      <a:pos x="T4" y="T5"/>
                    </a:cxn>
                    <a:cxn ang="0">
                      <a:pos x="T6" y="T7"/>
                    </a:cxn>
                  </a:cxnLst>
                  <a:rect l="0" t="0" r="r" b="b"/>
                  <a:pathLst>
                    <a:path w="4" h="20">
                      <a:moveTo>
                        <a:pt x="1" y="12"/>
                      </a:moveTo>
                      <a:cubicBezTo>
                        <a:pt x="1" y="14"/>
                        <a:pt x="1" y="15"/>
                        <a:pt x="2" y="17"/>
                      </a:cubicBezTo>
                      <a:cubicBezTo>
                        <a:pt x="4" y="20"/>
                        <a:pt x="0" y="0"/>
                        <a:pt x="2" y="9"/>
                      </a:cubicBezTo>
                      <a:cubicBezTo>
                        <a:pt x="2" y="10"/>
                        <a:pt x="1" y="11"/>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Freeform 15">
                  <a:extLst>
                    <a:ext uri="{FF2B5EF4-FFF2-40B4-BE49-F238E27FC236}">
                      <a16:creationId xmlns:a16="http://schemas.microsoft.com/office/drawing/2014/main" id="{540C0FBB-25B8-4D9F-9877-62ABE7F43CAE}"/>
                    </a:ext>
                  </a:extLst>
                </p:cNvPr>
                <p:cNvSpPr>
                  <a:spLocks/>
                </p:cNvSpPr>
                <p:nvPr/>
              </p:nvSpPr>
              <p:spPr bwMode="auto">
                <a:xfrm>
                  <a:off x="3538" y="1802"/>
                  <a:ext cx="2" cy="1"/>
                </a:xfrm>
                <a:custGeom>
                  <a:avLst/>
                  <a:gdLst>
                    <a:gd name="T0" fmla="*/ 0 w 2"/>
                    <a:gd name="T1" fmla="*/ 0 h 4"/>
                    <a:gd name="T2" fmla="*/ 0 w 2"/>
                    <a:gd name="T3" fmla="*/ 4 h 4"/>
                    <a:gd name="T4" fmla="*/ 0 w 2"/>
                    <a:gd name="T5" fmla="*/ 0 h 4"/>
                  </a:gdLst>
                  <a:ahLst/>
                  <a:cxnLst>
                    <a:cxn ang="0">
                      <a:pos x="T0" y="T1"/>
                    </a:cxn>
                    <a:cxn ang="0">
                      <a:pos x="T2" y="T3"/>
                    </a:cxn>
                    <a:cxn ang="0">
                      <a:pos x="T4" y="T5"/>
                    </a:cxn>
                  </a:cxnLst>
                  <a:rect l="0" t="0" r="r" b="b"/>
                  <a:pathLst>
                    <a:path w="2" h="4">
                      <a:moveTo>
                        <a:pt x="0" y="0"/>
                      </a:moveTo>
                      <a:cubicBezTo>
                        <a:pt x="0" y="1"/>
                        <a:pt x="0" y="2"/>
                        <a:pt x="0" y="4"/>
                      </a:cubicBezTo>
                      <a:cubicBezTo>
                        <a:pt x="2"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Freeform 16">
                  <a:extLst>
                    <a:ext uri="{FF2B5EF4-FFF2-40B4-BE49-F238E27FC236}">
                      <a16:creationId xmlns:a16="http://schemas.microsoft.com/office/drawing/2014/main" id="{E3F57C74-3FEB-4AB5-9236-253869AA99D4}"/>
                    </a:ext>
                  </a:extLst>
                </p:cNvPr>
                <p:cNvSpPr>
                  <a:spLocks/>
                </p:cNvSpPr>
                <p:nvPr/>
              </p:nvSpPr>
              <p:spPr bwMode="auto">
                <a:xfrm>
                  <a:off x="3423" y="1789"/>
                  <a:ext cx="2" cy="0"/>
                </a:xfrm>
                <a:custGeom>
                  <a:avLst/>
                  <a:gdLst>
                    <a:gd name="T0" fmla="*/ 2 w 2"/>
                    <a:gd name="T1" fmla="*/ 3 h 3"/>
                    <a:gd name="T2" fmla="*/ 2 w 2"/>
                    <a:gd name="T3" fmla="*/ 0 h 3"/>
                    <a:gd name="T4" fmla="*/ 2 w 2"/>
                    <a:gd name="T5" fmla="*/ 3 h 3"/>
                  </a:gdLst>
                  <a:ahLst/>
                  <a:cxnLst>
                    <a:cxn ang="0">
                      <a:pos x="T0" y="T1"/>
                    </a:cxn>
                    <a:cxn ang="0">
                      <a:pos x="T2" y="T3"/>
                    </a:cxn>
                    <a:cxn ang="0">
                      <a:pos x="T4" y="T5"/>
                    </a:cxn>
                  </a:cxnLst>
                  <a:rect l="0" t="0" r="r" b="b"/>
                  <a:pathLst>
                    <a:path w="2" h="3">
                      <a:moveTo>
                        <a:pt x="2" y="3"/>
                      </a:moveTo>
                      <a:cubicBezTo>
                        <a:pt x="2" y="2"/>
                        <a:pt x="2" y="1"/>
                        <a:pt x="2" y="0"/>
                      </a:cubicBezTo>
                      <a:cubicBezTo>
                        <a:pt x="0" y="2"/>
                        <a:pt x="1" y="1"/>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Freeform 17">
                  <a:extLst>
                    <a:ext uri="{FF2B5EF4-FFF2-40B4-BE49-F238E27FC236}">
                      <a16:creationId xmlns:a16="http://schemas.microsoft.com/office/drawing/2014/main" id="{A106B568-8F96-4AB0-A33B-72B543781913}"/>
                    </a:ext>
                  </a:extLst>
                </p:cNvPr>
                <p:cNvSpPr>
                  <a:spLocks/>
                </p:cNvSpPr>
                <p:nvPr/>
              </p:nvSpPr>
              <p:spPr bwMode="auto">
                <a:xfrm>
                  <a:off x="3181" y="1803"/>
                  <a:ext cx="3" cy="1"/>
                </a:xfrm>
                <a:custGeom>
                  <a:avLst/>
                  <a:gdLst>
                    <a:gd name="T0" fmla="*/ 3 w 3"/>
                    <a:gd name="T1" fmla="*/ 4 h 6"/>
                    <a:gd name="T2" fmla="*/ 3 w 3"/>
                    <a:gd name="T3" fmla="*/ 1 h 6"/>
                    <a:gd name="T4" fmla="*/ 2 w 3"/>
                    <a:gd name="T5" fmla="*/ 6 h 6"/>
                    <a:gd name="T6" fmla="*/ 3 w 3"/>
                    <a:gd name="T7" fmla="*/ 4 h 6"/>
                  </a:gdLst>
                  <a:ahLst/>
                  <a:cxnLst>
                    <a:cxn ang="0">
                      <a:pos x="T0" y="T1"/>
                    </a:cxn>
                    <a:cxn ang="0">
                      <a:pos x="T2" y="T3"/>
                    </a:cxn>
                    <a:cxn ang="0">
                      <a:pos x="T4" y="T5"/>
                    </a:cxn>
                    <a:cxn ang="0">
                      <a:pos x="T6" y="T7"/>
                    </a:cxn>
                  </a:cxnLst>
                  <a:rect l="0" t="0" r="r" b="b"/>
                  <a:pathLst>
                    <a:path w="3" h="6">
                      <a:moveTo>
                        <a:pt x="3" y="4"/>
                      </a:moveTo>
                      <a:cubicBezTo>
                        <a:pt x="3" y="3"/>
                        <a:pt x="3" y="2"/>
                        <a:pt x="3" y="1"/>
                      </a:cubicBezTo>
                      <a:cubicBezTo>
                        <a:pt x="0" y="0"/>
                        <a:pt x="1" y="5"/>
                        <a:pt x="2" y="6"/>
                      </a:cubicBezTo>
                      <a:cubicBezTo>
                        <a:pt x="2" y="5"/>
                        <a:pt x="2"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Freeform 18">
                  <a:extLst>
                    <a:ext uri="{FF2B5EF4-FFF2-40B4-BE49-F238E27FC236}">
                      <a16:creationId xmlns:a16="http://schemas.microsoft.com/office/drawing/2014/main" id="{27C4292E-120E-451F-B4E0-4B8AC79EE318}"/>
                    </a:ext>
                  </a:extLst>
                </p:cNvPr>
                <p:cNvSpPr>
                  <a:spLocks/>
                </p:cNvSpPr>
                <p:nvPr/>
              </p:nvSpPr>
              <p:spPr bwMode="auto">
                <a:xfrm>
                  <a:off x="3546" y="1800"/>
                  <a:ext cx="1" cy="1"/>
                </a:xfrm>
                <a:custGeom>
                  <a:avLst/>
                  <a:gdLst>
                    <a:gd name="T0" fmla="*/ 0 w 1"/>
                    <a:gd name="T1" fmla="*/ 2 h 4"/>
                    <a:gd name="T2" fmla="*/ 0 w 1"/>
                    <a:gd name="T3" fmla="*/ 0 h 4"/>
                    <a:gd name="T4" fmla="*/ 0 w 1"/>
                    <a:gd name="T5" fmla="*/ 2 h 4"/>
                  </a:gdLst>
                  <a:ahLst/>
                  <a:cxnLst>
                    <a:cxn ang="0">
                      <a:pos x="T0" y="T1"/>
                    </a:cxn>
                    <a:cxn ang="0">
                      <a:pos x="T2" y="T3"/>
                    </a:cxn>
                    <a:cxn ang="0">
                      <a:pos x="T4" y="T5"/>
                    </a:cxn>
                  </a:cxnLst>
                  <a:rect l="0" t="0" r="r" b="b"/>
                  <a:pathLst>
                    <a:path w="1" h="4">
                      <a:moveTo>
                        <a:pt x="0" y="2"/>
                      </a:moveTo>
                      <a:cubicBezTo>
                        <a:pt x="1" y="4"/>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Freeform 19">
                  <a:extLst>
                    <a:ext uri="{FF2B5EF4-FFF2-40B4-BE49-F238E27FC236}">
                      <a16:creationId xmlns:a16="http://schemas.microsoft.com/office/drawing/2014/main" id="{0DDC5C6E-74DA-44F5-B4AC-D3A1FDFD7446}"/>
                    </a:ext>
                  </a:extLst>
                </p:cNvPr>
                <p:cNvSpPr>
                  <a:spLocks/>
                </p:cNvSpPr>
                <p:nvPr/>
              </p:nvSpPr>
              <p:spPr bwMode="auto">
                <a:xfrm>
                  <a:off x="3177" y="1802"/>
                  <a:ext cx="2" cy="1"/>
                </a:xfrm>
                <a:custGeom>
                  <a:avLst/>
                  <a:gdLst>
                    <a:gd name="T0" fmla="*/ 2 w 2"/>
                    <a:gd name="T1" fmla="*/ 2 h 4"/>
                    <a:gd name="T2" fmla="*/ 2 w 2"/>
                    <a:gd name="T3" fmla="*/ 0 h 4"/>
                    <a:gd name="T4" fmla="*/ 2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2" y="0"/>
                        <a:pt x="2" y="0"/>
                      </a:cubicBezTo>
                      <a:cubicBezTo>
                        <a:pt x="0" y="1"/>
                        <a:pt x="0" y="3"/>
                        <a:pt x="2" y="4"/>
                      </a:cubicBezTo>
                      <a:cubicBezTo>
                        <a:pt x="2" y="3"/>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Freeform 20">
                  <a:extLst>
                    <a:ext uri="{FF2B5EF4-FFF2-40B4-BE49-F238E27FC236}">
                      <a16:creationId xmlns:a16="http://schemas.microsoft.com/office/drawing/2014/main" id="{6855583C-50B5-4DD7-A35B-646C35AA2611}"/>
                    </a:ext>
                  </a:extLst>
                </p:cNvPr>
                <p:cNvSpPr>
                  <a:spLocks/>
                </p:cNvSpPr>
                <p:nvPr/>
              </p:nvSpPr>
              <p:spPr bwMode="auto">
                <a:xfrm>
                  <a:off x="3538" y="182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0" y="2"/>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Freeform 21">
                  <a:extLst>
                    <a:ext uri="{FF2B5EF4-FFF2-40B4-BE49-F238E27FC236}">
                      <a16:creationId xmlns:a16="http://schemas.microsoft.com/office/drawing/2014/main" id="{FE308A33-8004-4D07-AAC1-98B1DF623DCC}"/>
                    </a:ext>
                  </a:extLst>
                </p:cNvPr>
                <p:cNvSpPr>
                  <a:spLocks/>
                </p:cNvSpPr>
                <p:nvPr/>
              </p:nvSpPr>
              <p:spPr bwMode="auto">
                <a:xfrm>
                  <a:off x="3409" y="1800"/>
                  <a:ext cx="1" cy="1"/>
                </a:xfrm>
                <a:custGeom>
                  <a:avLst/>
                  <a:gdLst>
                    <a:gd name="T0" fmla="*/ 1 w 1"/>
                    <a:gd name="T1" fmla="*/ 3 h 5"/>
                    <a:gd name="T2" fmla="*/ 1 w 1"/>
                    <a:gd name="T3" fmla="*/ 0 h 5"/>
                    <a:gd name="T4" fmla="*/ 1 w 1"/>
                    <a:gd name="T5" fmla="*/ 3 h 5"/>
                  </a:gdLst>
                  <a:ahLst/>
                  <a:cxnLst>
                    <a:cxn ang="0">
                      <a:pos x="T0" y="T1"/>
                    </a:cxn>
                    <a:cxn ang="0">
                      <a:pos x="T2" y="T3"/>
                    </a:cxn>
                    <a:cxn ang="0">
                      <a:pos x="T4" y="T5"/>
                    </a:cxn>
                  </a:cxnLst>
                  <a:rect l="0" t="0" r="r" b="b"/>
                  <a:pathLst>
                    <a:path w="1" h="5">
                      <a:moveTo>
                        <a:pt x="1" y="3"/>
                      </a:moveTo>
                      <a:cubicBezTo>
                        <a:pt x="1" y="2"/>
                        <a:pt x="1" y="1"/>
                        <a:pt x="1" y="0"/>
                      </a:cubicBezTo>
                      <a:cubicBezTo>
                        <a:pt x="0" y="2"/>
                        <a:pt x="1" y="5"/>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Freeform 22">
                  <a:extLst>
                    <a:ext uri="{FF2B5EF4-FFF2-40B4-BE49-F238E27FC236}">
                      <a16:creationId xmlns:a16="http://schemas.microsoft.com/office/drawing/2014/main" id="{775B5C8C-AD3C-44C8-B9B2-EE7FEC75E15F}"/>
                    </a:ext>
                  </a:extLst>
                </p:cNvPr>
                <p:cNvSpPr>
                  <a:spLocks noEditPoints="1"/>
                </p:cNvSpPr>
                <p:nvPr/>
              </p:nvSpPr>
              <p:spPr bwMode="auto">
                <a:xfrm>
                  <a:off x="1304" y="1718"/>
                  <a:ext cx="2458" cy="255"/>
                </a:xfrm>
                <a:custGeom>
                  <a:avLst/>
                  <a:gdLst>
                    <a:gd name="T0" fmla="*/ 1745 w 2482"/>
                    <a:gd name="T1" fmla="*/ 1548 h 1581"/>
                    <a:gd name="T2" fmla="*/ 1241 w 2482"/>
                    <a:gd name="T3" fmla="*/ 1498 h 1581"/>
                    <a:gd name="T4" fmla="*/ 508 w 2482"/>
                    <a:gd name="T5" fmla="*/ 1448 h 1581"/>
                    <a:gd name="T6" fmla="*/ 293 w 2482"/>
                    <a:gd name="T7" fmla="*/ 1321 h 1581"/>
                    <a:gd name="T8" fmla="*/ 53 w 2482"/>
                    <a:gd name="T9" fmla="*/ 1078 h 1581"/>
                    <a:gd name="T10" fmla="*/ 369 w 2482"/>
                    <a:gd name="T11" fmla="*/ 205 h 1581"/>
                    <a:gd name="T12" fmla="*/ 1552 w 2482"/>
                    <a:gd name="T13" fmla="*/ 209 h 1581"/>
                    <a:gd name="T14" fmla="*/ 1748 w 2482"/>
                    <a:gd name="T15" fmla="*/ 188 h 1581"/>
                    <a:gd name="T16" fmla="*/ 1953 w 2482"/>
                    <a:gd name="T17" fmla="*/ 390 h 1581"/>
                    <a:gd name="T18" fmla="*/ 2291 w 2482"/>
                    <a:gd name="T19" fmla="*/ 382 h 1581"/>
                    <a:gd name="T20" fmla="*/ 1205 w 2482"/>
                    <a:gd name="T21" fmla="*/ 1440 h 1581"/>
                    <a:gd name="T22" fmla="*/ 1795 w 2482"/>
                    <a:gd name="T23" fmla="*/ 313 h 1581"/>
                    <a:gd name="T24" fmla="*/ 2174 w 2482"/>
                    <a:gd name="T25" fmla="*/ 1323 h 1581"/>
                    <a:gd name="T26" fmla="*/ 1709 w 2482"/>
                    <a:gd name="T27" fmla="*/ 305 h 1581"/>
                    <a:gd name="T28" fmla="*/ 1299 w 2482"/>
                    <a:gd name="T29" fmla="*/ 1413 h 1581"/>
                    <a:gd name="T30" fmla="*/ 1763 w 2482"/>
                    <a:gd name="T31" fmla="*/ 330 h 1581"/>
                    <a:gd name="T32" fmla="*/ 1544 w 2482"/>
                    <a:gd name="T33" fmla="*/ 361 h 1581"/>
                    <a:gd name="T34" fmla="*/ 1804 w 2482"/>
                    <a:gd name="T35" fmla="*/ 465 h 1581"/>
                    <a:gd name="T36" fmla="*/ 381 w 2482"/>
                    <a:gd name="T37" fmla="*/ 1094 h 1581"/>
                    <a:gd name="T38" fmla="*/ 869 w 2482"/>
                    <a:gd name="T39" fmla="*/ 453 h 1581"/>
                    <a:gd name="T40" fmla="*/ 1780 w 2482"/>
                    <a:gd name="T41" fmla="*/ 550 h 1581"/>
                    <a:gd name="T42" fmla="*/ 1908 w 2482"/>
                    <a:gd name="T43" fmla="*/ 1172 h 1581"/>
                    <a:gd name="T44" fmla="*/ 1693 w 2482"/>
                    <a:gd name="T45" fmla="*/ 553 h 1581"/>
                    <a:gd name="T46" fmla="*/ 1146 w 2482"/>
                    <a:gd name="T47" fmla="*/ 446 h 1581"/>
                    <a:gd name="T48" fmla="*/ 1888 w 2482"/>
                    <a:gd name="T49" fmla="*/ 1051 h 1581"/>
                    <a:gd name="T50" fmla="*/ 1168 w 2482"/>
                    <a:gd name="T51" fmla="*/ 519 h 1581"/>
                    <a:gd name="T52" fmla="*/ 709 w 2482"/>
                    <a:gd name="T53" fmla="*/ 1005 h 1581"/>
                    <a:gd name="T54" fmla="*/ 1553 w 2482"/>
                    <a:gd name="T55" fmla="*/ 916 h 1581"/>
                    <a:gd name="T56" fmla="*/ 792 w 2482"/>
                    <a:gd name="T57" fmla="*/ 1142 h 1581"/>
                    <a:gd name="T58" fmla="*/ 1462 w 2482"/>
                    <a:gd name="T59" fmla="*/ 1205 h 1581"/>
                    <a:gd name="T60" fmla="*/ 927 w 2482"/>
                    <a:gd name="T61" fmla="*/ 611 h 1581"/>
                    <a:gd name="T62" fmla="*/ 961 w 2482"/>
                    <a:gd name="T63" fmla="*/ 740 h 1581"/>
                    <a:gd name="T64" fmla="*/ 874 w 2482"/>
                    <a:gd name="T65" fmla="*/ 960 h 1581"/>
                    <a:gd name="T66" fmla="*/ 829 w 2482"/>
                    <a:gd name="T67" fmla="*/ 743 h 1581"/>
                    <a:gd name="T68" fmla="*/ 680 w 2482"/>
                    <a:gd name="T69" fmla="*/ 803 h 1581"/>
                    <a:gd name="T70" fmla="*/ 1364 w 2482"/>
                    <a:gd name="T71" fmla="*/ 1000 h 1581"/>
                    <a:gd name="T72" fmla="*/ 1290 w 2482"/>
                    <a:gd name="T73" fmla="*/ 766 h 1581"/>
                    <a:gd name="T74" fmla="*/ 751 w 2482"/>
                    <a:gd name="T75" fmla="*/ 850 h 1581"/>
                    <a:gd name="T76" fmla="*/ 1233 w 2482"/>
                    <a:gd name="T77" fmla="*/ 526 h 1581"/>
                    <a:gd name="T78" fmla="*/ 1131 w 2482"/>
                    <a:gd name="T79" fmla="*/ 544 h 1581"/>
                    <a:gd name="T80" fmla="*/ 1777 w 2482"/>
                    <a:gd name="T81" fmla="*/ 1098 h 1581"/>
                    <a:gd name="T82" fmla="*/ 1773 w 2482"/>
                    <a:gd name="T83" fmla="*/ 1106 h 1581"/>
                    <a:gd name="T84" fmla="*/ 1785 w 2482"/>
                    <a:gd name="T85" fmla="*/ 1012 h 1581"/>
                    <a:gd name="T86" fmla="*/ 1763 w 2482"/>
                    <a:gd name="T87" fmla="*/ 1007 h 1581"/>
                    <a:gd name="T88" fmla="*/ 377 w 2482"/>
                    <a:gd name="T89" fmla="*/ 979 h 1581"/>
                    <a:gd name="T90" fmla="*/ 614 w 2482"/>
                    <a:gd name="T91" fmla="*/ 488 h 1581"/>
                    <a:gd name="T92" fmla="*/ 870 w 2482"/>
                    <a:gd name="T93" fmla="*/ 510 h 1581"/>
                    <a:gd name="T94" fmla="*/ 714 w 2482"/>
                    <a:gd name="T95" fmla="*/ 300 h 1581"/>
                    <a:gd name="T96" fmla="*/ 1842 w 2482"/>
                    <a:gd name="T97" fmla="*/ 479 h 1581"/>
                    <a:gd name="T98" fmla="*/ 1059 w 2482"/>
                    <a:gd name="T99" fmla="*/ 300 h 1581"/>
                    <a:gd name="T100" fmla="*/ 2121 w 2482"/>
                    <a:gd name="T101" fmla="*/ 1233 h 1581"/>
                    <a:gd name="T102" fmla="*/ 1373 w 2482"/>
                    <a:gd name="T103" fmla="*/ 1437 h 1581"/>
                    <a:gd name="T104" fmla="*/ 1499 w 2482"/>
                    <a:gd name="T105" fmla="*/ 287 h 1581"/>
                    <a:gd name="T106" fmla="*/ 1718 w 2482"/>
                    <a:gd name="T107" fmla="*/ 232 h 1581"/>
                    <a:gd name="T108" fmla="*/ 2227 w 2482"/>
                    <a:gd name="T109" fmla="*/ 135 h 1581"/>
                    <a:gd name="T110" fmla="*/ 2178 w 2482"/>
                    <a:gd name="T111" fmla="*/ 100 h 1581"/>
                    <a:gd name="T112" fmla="*/ 1421 w 2482"/>
                    <a:gd name="T113" fmla="*/ 47 h 1581"/>
                    <a:gd name="T114" fmla="*/ 758 w 2482"/>
                    <a:gd name="T115" fmla="*/ 20 h 1581"/>
                    <a:gd name="T116" fmla="*/ 79 w 2482"/>
                    <a:gd name="T117" fmla="*/ 663 h 1581"/>
                    <a:gd name="T118" fmla="*/ 555 w 2482"/>
                    <a:gd name="T119" fmla="*/ 1507 h 1581"/>
                    <a:gd name="T120" fmla="*/ 1173 w 2482"/>
                    <a:gd name="T121" fmla="*/ 1469 h 1581"/>
                    <a:gd name="T122" fmla="*/ 1586 w 2482"/>
                    <a:gd name="T123" fmla="*/ 1517 h 1581"/>
                    <a:gd name="T124" fmla="*/ 2145 w 2482"/>
                    <a:gd name="T125" fmla="*/ 1455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2" h="1581">
                      <a:moveTo>
                        <a:pt x="2472" y="687"/>
                      </a:moveTo>
                      <a:cubicBezTo>
                        <a:pt x="2463" y="689"/>
                        <a:pt x="2468" y="679"/>
                        <a:pt x="2464" y="676"/>
                      </a:cubicBezTo>
                      <a:cubicBezTo>
                        <a:pt x="2465" y="677"/>
                        <a:pt x="2475" y="686"/>
                        <a:pt x="2472" y="687"/>
                      </a:cubicBezTo>
                      <a:close/>
                      <a:moveTo>
                        <a:pt x="2466" y="750"/>
                      </a:moveTo>
                      <a:cubicBezTo>
                        <a:pt x="2463" y="753"/>
                        <a:pt x="2439" y="740"/>
                        <a:pt x="2444" y="732"/>
                      </a:cubicBezTo>
                      <a:cubicBezTo>
                        <a:pt x="2447" y="728"/>
                        <a:pt x="2479" y="738"/>
                        <a:pt x="2466" y="750"/>
                      </a:cubicBezTo>
                      <a:close/>
                      <a:moveTo>
                        <a:pt x="2437" y="719"/>
                      </a:moveTo>
                      <a:cubicBezTo>
                        <a:pt x="2435" y="720"/>
                        <a:pt x="2437" y="718"/>
                        <a:pt x="2437" y="718"/>
                      </a:cubicBezTo>
                      <a:cubicBezTo>
                        <a:pt x="2438" y="718"/>
                        <a:pt x="2438" y="718"/>
                        <a:pt x="2437" y="719"/>
                      </a:cubicBezTo>
                      <a:close/>
                      <a:moveTo>
                        <a:pt x="2430" y="717"/>
                      </a:moveTo>
                      <a:cubicBezTo>
                        <a:pt x="2430" y="716"/>
                        <a:pt x="2430" y="712"/>
                        <a:pt x="2430" y="711"/>
                      </a:cubicBezTo>
                      <a:cubicBezTo>
                        <a:pt x="2431" y="716"/>
                        <a:pt x="2431" y="714"/>
                        <a:pt x="2430" y="717"/>
                      </a:cubicBezTo>
                      <a:close/>
                      <a:moveTo>
                        <a:pt x="2423" y="719"/>
                      </a:moveTo>
                      <a:cubicBezTo>
                        <a:pt x="2419" y="721"/>
                        <a:pt x="2410" y="717"/>
                        <a:pt x="2408" y="714"/>
                      </a:cubicBezTo>
                      <a:cubicBezTo>
                        <a:pt x="2405" y="710"/>
                        <a:pt x="2409" y="705"/>
                        <a:pt x="2409" y="702"/>
                      </a:cubicBezTo>
                      <a:cubicBezTo>
                        <a:pt x="2412" y="714"/>
                        <a:pt x="2413" y="704"/>
                        <a:pt x="2419" y="705"/>
                      </a:cubicBezTo>
                      <a:cubicBezTo>
                        <a:pt x="2424" y="705"/>
                        <a:pt x="2429" y="715"/>
                        <a:pt x="2423" y="719"/>
                      </a:cubicBezTo>
                      <a:close/>
                      <a:moveTo>
                        <a:pt x="2396" y="765"/>
                      </a:moveTo>
                      <a:cubicBezTo>
                        <a:pt x="2396" y="764"/>
                        <a:pt x="2396" y="764"/>
                        <a:pt x="2396" y="763"/>
                      </a:cubicBezTo>
                      <a:cubicBezTo>
                        <a:pt x="2397" y="764"/>
                        <a:pt x="2396" y="764"/>
                        <a:pt x="2396" y="765"/>
                      </a:cubicBezTo>
                      <a:close/>
                      <a:moveTo>
                        <a:pt x="2396" y="694"/>
                      </a:moveTo>
                      <a:cubicBezTo>
                        <a:pt x="2396" y="696"/>
                        <a:pt x="2396" y="698"/>
                        <a:pt x="2397" y="700"/>
                      </a:cubicBezTo>
                      <a:cubicBezTo>
                        <a:pt x="2396" y="697"/>
                        <a:pt x="2396" y="697"/>
                        <a:pt x="2396" y="694"/>
                      </a:cubicBezTo>
                      <a:close/>
                      <a:moveTo>
                        <a:pt x="2386" y="765"/>
                      </a:moveTo>
                      <a:cubicBezTo>
                        <a:pt x="2386" y="764"/>
                        <a:pt x="2386" y="762"/>
                        <a:pt x="2386" y="761"/>
                      </a:cubicBezTo>
                      <a:cubicBezTo>
                        <a:pt x="2386" y="762"/>
                        <a:pt x="2390" y="765"/>
                        <a:pt x="2386" y="765"/>
                      </a:cubicBezTo>
                      <a:close/>
                      <a:moveTo>
                        <a:pt x="2378" y="762"/>
                      </a:moveTo>
                      <a:cubicBezTo>
                        <a:pt x="2379" y="760"/>
                        <a:pt x="2378" y="758"/>
                        <a:pt x="2379" y="756"/>
                      </a:cubicBezTo>
                      <a:cubicBezTo>
                        <a:pt x="2380" y="758"/>
                        <a:pt x="2379" y="759"/>
                        <a:pt x="2378" y="762"/>
                      </a:cubicBezTo>
                      <a:close/>
                      <a:moveTo>
                        <a:pt x="2359" y="704"/>
                      </a:moveTo>
                      <a:cubicBezTo>
                        <a:pt x="2359" y="703"/>
                        <a:pt x="2358" y="703"/>
                        <a:pt x="2357" y="702"/>
                      </a:cubicBezTo>
                      <a:cubicBezTo>
                        <a:pt x="2358" y="703"/>
                        <a:pt x="2359" y="703"/>
                        <a:pt x="2361" y="702"/>
                      </a:cubicBezTo>
                      <a:cubicBezTo>
                        <a:pt x="2354" y="701"/>
                        <a:pt x="2347" y="687"/>
                        <a:pt x="2357" y="690"/>
                      </a:cubicBezTo>
                      <a:cubicBezTo>
                        <a:pt x="2356" y="691"/>
                        <a:pt x="2356" y="691"/>
                        <a:pt x="2355" y="691"/>
                      </a:cubicBezTo>
                      <a:cubicBezTo>
                        <a:pt x="2358" y="693"/>
                        <a:pt x="2377" y="703"/>
                        <a:pt x="2378" y="698"/>
                      </a:cubicBezTo>
                      <a:cubicBezTo>
                        <a:pt x="2387" y="713"/>
                        <a:pt x="2364" y="705"/>
                        <a:pt x="2359" y="704"/>
                      </a:cubicBezTo>
                      <a:close/>
                      <a:moveTo>
                        <a:pt x="2368" y="766"/>
                      </a:moveTo>
                      <a:cubicBezTo>
                        <a:pt x="2367" y="763"/>
                        <a:pt x="2367" y="760"/>
                        <a:pt x="2369" y="758"/>
                      </a:cubicBezTo>
                      <a:cubicBezTo>
                        <a:pt x="2370" y="761"/>
                        <a:pt x="2369" y="764"/>
                        <a:pt x="2368" y="766"/>
                      </a:cubicBezTo>
                      <a:close/>
                      <a:moveTo>
                        <a:pt x="2321" y="781"/>
                      </a:moveTo>
                      <a:cubicBezTo>
                        <a:pt x="2320" y="781"/>
                        <a:pt x="2319" y="781"/>
                        <a:pt x="2318" y="781"/>
                      </a:cubicBezTo>
                      <a:cubicBezTo>
                        <a:pt x="2318" y="781"/>
                        <a:pt x="2313" y="780"/>
                        <a:pt x="2312" y="780"/>
                      </a:cubicBezTo>
                      <a:cubicBezTo>
                        <a:pt x="2315" y="779"/>
                        <a:pt x="2318" y="779"/>
                        <a:pt x="2322" y="779"/>
                      </a:cubicBezTo>
                      <a:cubicBezTo>
                        <a:pt x="2322" y="779"/>
                        <a:pt x="2322" y="780"/>
                        <a:pt x="2321" y="781"/>
                      </a:cubicBezTo>
                      <a:close/>
                      <a:moveTo>
                        <a:pt x="2320" y="1021"/>
                      </a:moveTo>
                      <a:cubicBezTo>
                        <a:pt x="2318" y="1022"/>
                        <a:pt x="2318" y="1021"/>
                        <a:pt x="2319" y="1019"/>
                      </a:cubicBezTo>
                      <a:cubicBezTo>
                        <a:pt x="2319" y="1019"/>
                        <a:pt x="2320" y="1019"/>
                        <a:pt x="2320" y="1019"/>
                      </a:cubicBezTo>
                      <a:cubicBezTo>
                        <a:pt x="2320" y="1020"/>
                        <a:pt x="2320" y="1021"/>
                        <a:pt x="2320" y="1021"/>
                      </a:cubicBezTo>
                      <a:close/>
                      <a:moveTo>
                        <a:pt x="2255" y="1330"/>
                      </a:moveTo>
                      <a:cubicBezTo>
                        <a:pt x="2251" y="1327"/>
                        <a:pt x="2245" y="1324"/>
                        <a:pt x="2244" y="1319"/>
                      </a:cubicBezTo>
                      <a:cubicBezTo>
                        <a:pt x="2252" y="1322"/>
                        <a:pt x="2260" y="1330"/>
                        <a:pt x="2267" y="1335"/>
                      </a:cubicBezTo>
                      <a:cubicBezTo>
                        <a:pt x="2263" y="1334"/>
                        <a:pt x="2259" y="1332"/>
                        <a:pt x="2255" y="1330"/>
                      </a:cubicBezTo>
                      <a:close/>
                      <a:moveTo>
                        <a:pt x="2224" y="1394"/>
                      </a:moveTo>
                      <a:cubicBezTo>
                        <a:pt x="2223" y="1394"/>
                        <a:pt x="2223" y="1393"/>
                        <a:pt x="2223" y="1392"/>
                      </a:cubicBezTo>
                      <a:cubicBezTo>
                        <a:pt x="2227" y="1395"/>
                        <a:pt x="2228" y="1397"/>
                        <a:pt x="2231" y="1401"/>
                      </a:cubicBezTo>
                      <a:cubicBezTo>
                        <a:pt x="2228" y="1399"/>
                        <a:pt x="2226" y="1397"/>
                        <a:pt x="2224" y="1394"/>
                      </a:cubicBezTo>
                      <a:close/>
                      <a:moveTo>
                        <a:pt x="2192" y="1396"/>
                      </a:moveTo>
                      <a:cubicBezTo>
                        <a:pt x="2191" y="1397"/>
                        <a:pt x="2188" y="1395"/>
                        <a:pt x="2187" y="1393"/>
                      </a:cubicBezTo>
                      <a:cubicBezTo>
                        <a:pt x="2186" y="1393"/>
                        <a:pt x="2197" y="1396"/>
                        <a:pt x="2196" y="1397"/>
                      </a:cubicBezTo>
                      <a:cubicBezTo>
                        <a:pt x="2194" y="1397"/>
                        <a:pt x="2193" y="1397"/>
                        <a:pt x="2192" y="1396"/>
                      </a:cubicBezTo>
                      <a:close/>
                      <a:moveTo>
                        <a:pt x="2173" y="1400"/>
                      </a:moveTo>
                      <a:cubicBezTo>
                        <a:pt x="2173" y="1399"/>
                        <a:pt x="2174" y="1397"/>
                        <a:pt x="2174" y="1395"/>
                      </a:cubicBezTo>
                      <a:cubicBezTo>
                        <a:pt x="2178" y="1401"/>
                        <a:pt x="2180" y="1408"/>
                        <a:pt x="2183" y="1414"/>
                      </a:cubicBezTo>
                      <a:cubicBezTo>
                        <a:pt x="2180" y="1410"/>
                        <a:pt x="2176" y="1405"/>
                        <a:pt x="2173" y="1400"/>
                      </a:cubicBezTo>
                      <a:close/>
                      <a:moveTo>
                        <a:pt x="1898" y="1528"/>
                      </a:moveTo>
                      <a:cubicBezTo>
                        <a:pt x="1896" y="1530"/>
                        <a:pt x="1891" y="1523"/>
                        <a:pt x="1890" y="1522"/>
                      </a:cubicBezTo>
                      <a:cubicBezTo>
                        <a:pt x="1887" y="1517"/>
                        <a:pt x="1888" y="1515"/>
                        <a:pt x="1887" y="1509"/>
                      </a:cubicBezTo>
                      <a:cubicBezTo>
                        <a:pt x="1890" y="1510"/>
                        <a:pt x="1893" y="1512"/>
                        <a:pt x="1896" y="1514"/>
                      </a:cubicBezTo>
                      <a:cubicBezTo>
                        <a:pt x="1896" y="1516"/>
                        <a:pt x="1896" y="1518"/>
                        <a:pt x="1896" y="1521"/>
                      </a:cubicBezTo>
                      <a:cubicBezTo>
                        <a:pt x="1898" y="1520"/>
                        <a:pt x="1899" y="1520"/>
                        <a:pt x="1899" y="1521"/>
                      </a:cubicBezTo>
                      <a:cubicBezTo>
                        <a:pt x="1899" y="1524"/>
                        <a:pt x="1898" y="1526"/>
                        <a:pt x="1898" y="1528"/>
                      </a:cubicBezTo>
                      <a:close/>
                      <a:moveTo>
                        <a:pt x="1875" y="1497"/>
                      </a:moveTo>
                      <a:cubicBezTo>
                        <a:pt x="1870" y="1504"/>
                        <a:pt x="1867" y="1483"/>
                        <a:pt x="1873" y="1482"/>
                      </a:cubicBezTo>
                      <a:cubicBezTo>
                        <a:pt x="1877" y="1482"/>
                        <a:pt x="1877" y="1494"/>
                        <a:pt x="1875" y="1497"/>
                      </a:cubicBezTo>
                      <a:close/>
                      <a:moveTo>
                        <a:pt x="1861" y="1543"/>
                      </a:moveTo>
                      <a:cubicBezTo>
                        <a:pt x="1861" y="1542"/>
                        <a:pt x="1861" y="1542"/>
                        <a:pt x="1861" y="1541"/>
                      </a:cubicBezTo>
                      <a:cubicBezTo>
                        <a:pt x="1861" y="1542"/>
                        <a:pt x="1861" y="1542"/>
                        <a:pt x="1861" y="1543"/>
                      </a:cubicBezTo>
                      <a:close/>
                      <a:moveTo>
                        <a:pt x="1856" y="1543"/>
                      </a:moveTo>
                      <a:cubicBezTo>
                        <a:pt x="1856" y="1542"/>
                        <a:pt x="1856" y="1540"/>
                        <a:pt x="1856" y="1539"/>
                      </a:cubicBezTo>
                      <a:cubicBezTo>
                        <a:pt x="1856" y="1540"/>
                        <a:pt x="1858" y="1543"/>
                        <a:pt x="1856" y="1543"/>
                      </a:cubicBezTo>
                      <a:close/>
                      <a:moveTo>
                        <a:pt x="1852" y="1540"/>
                      </a:moveTo>
                      <a:cubicBezTo>
                        <a:pt x="1852" y="1538"/>
                        <a:pt x="1852" y="1536"/>
                        <a:pt x="1852" y="1534"/>
                      </a:cubicBezTo>
                      <a:cubicBezTo>
                        <a:pt x="1853" y="1536"/>
                        <a:pt x="1852" y="1537"/>
                        <a:pt x="1852" y="1540"/>
                      </a:cubicBezTo>
                      <a:close/>
                      <a:moveTo>
                        <a:pt x="1845" y="1485"/>
                      </a:moveTo>
                      <a:cubicBezTo>
                        <a:pt x="1847" y="1484"/>
                        <a:pt x="1850" y="1483"/>
                        <a:pt x="1852" y="1483"/>
                      </a:cubicBezTo>
                      <a:cubicBezTo>
                        <a:pt x="1850" y="1488"/>
                        <a:pt x="1847" y="1487"/>
                        <a:pt x="1845" y="1485"/>
                      </a:cubicBezTo>
                      <a:close/>
                      <a:moveTo>
                        <a:pt x="1846" y="1544"/>
                      </a:moveTo>
                      <a:cubicBezTo>
                        <a:pt x="1846" y="1541"/>
                        <a:pt x="1846" y="1539"/>
                        <a:pt x="1847" y="1537"/>
                      </a:cubicBezTo>
                      <a:cubicBezTo>
                        <a:pt x="1847" y="1539"/>
                        <a:pt x="1847" y="1541"/>
                        <a:pt x="1846" y="1544"/>
                      </a:cubicBezTo>
                      <a:close/>
                      <a:moveTo>
                        <a:pt x="1842" y="1537"/>
                      </a:moveTo>
                      <a:cubicBezTo>
                        <a:pt x="1842" y="1536"/>
                        <a:pt x="1842" y="1536"/>
                        <a:pt x="1842" y="1535"/>
                      </a:cubicBezTo>
                      <a:cubicBezTo>
                        <a:pt x="1844" y="1535"/>
                        <a:pt x="1843" y="1538"/>
                        <a:pt x="1843" y="1539"/>
                      </a:cubicBezTo>
                      <a:cubicBezTo>
                        <a:pt x="1843" y="1538"/>
                        <a:pt x="1843" y="1538"/>
                        <a:pt x="1842" y="1537"/>
                      </a:cubicBezTo>
                      <a:close/>
                      <a:moveTo>
                        <a:pt x="1836" y="1539"/>
                      </a:moveTo>
                      <a:cubicBezTo>
                        <a:pt x="1836" y="1538"/>
                        <a:pt x="1834" y="1534"/>
                        <a:pt x="1836" y="1534"/>
                      </a:cubicBezTo>
                      <a:cubicBezTo>
                        <a:pt x="1837" y="1534"/>
                        <a:pt x="1836" y="1538"/>
                        <a:pt x="1836" y="1539"/>
                      </a:cubicBezTo>
                      <a:close/>
                      <a:moveTo>
                        <a:pt x="1810" y="1466"/>
                      </a:moveTo>
                      <a:cubicBezTo>
                        <a:pt x="1811" y="1463"/>
                        <a:pt x="1811" y="1461"/>
                        <a:pt x="1812" y="1459"/>
                      </a:cubicBezTo>
                      <a:cubicBezTo>
                        <a:pt x="1812" y="1460"/>
                        <a:pt x="1813" y="1469"/>
                        <a:pt x="1812" y="1468"/>
                      </a:cubicBezTo>
                      <a:cubicBezTo>
                        <a:pt x="1811" y="1467"/>
                        <a:pt x="1811" y="1466"/>
                        <a:pt x="1810" y="1466"/>
                      </a:cubicBezTo>
                      <a:close/>
                      <a:moveTo>
                        <a:pt x="1748" y="1557"/>
                      </a:moveTo>
                      <a:cubicBezTo>
                        <a:pt x="1747" y="1558"/>
                        <a:pt x="1745" y="1560"/>
                        <a:pt x="1744" y="1561"/>
                      </a:cubicBezTo>
                      <a:cubicBezTo>
                        <a:pt x="1744" y="1561"/>
                        <a:pt x="1743" y="1551"/>
                        <a:pt x="1740" y="1555"/>
                      </a:cubicBezTo>
                      <a:cubicBezTo>
                        <a:pt x="1740" y="1555"/>
                        <a:pt x="1741" y="1545"/>
                        <a:pt x="1743" y="1546"/>
                      </a:cubicBezTo>
                      <a:cubicBezTo>
                        <a:pt x="1744" y="1546"/>
                        <a:pt x="1744" y="1549"/>
                        <a:pt x="1745" y="1548"/>
                      </a:cubicBezTo>
                      <a:cubicBezTo>
                        <a:pt x="1747" y="1548"/>
                        <a:pt x="1747" y="1540"/>
                        <a:pt x="1747" y="1541"/>
                      </a:cubicBezTo>
                      <a:cubicBezTo>
                        <a:pt x="1747" y="1546"/>
                        <a:pt x="1750" y="1551"/>
                        <a:pt x="1748" y="1557"/>
                      </a:cubicBezTo>
                      <a:close/>
                      <a:moveTo>
                        <a:pt x="1680" y="1519"/>
                      </a:moveTo>
                      <a:cubicBezTo>
                        <a:pt x="1681" y="1516"/>
                        <a:pt x="1682" y="1512"/>
                        <a:pt x="1682" y="1508"/>
                      </a:cubicBezTo>
                      <a:cubicBezTo>
                        <a:pt x="1684" y="1508"/>
                        <a:pt x="1683" y="1519"/>
                        <a:pt x="1681" y="1521"/>
                      </a:cubicBezTo>
                      <a:cubicBezTo>
                        <a:pt x="1681" y="1521"/>
                        <a:pt x="1680" y="1520"/>
                        <a:pt x="1680" y="1519"/>
                      </a:cubicBezTo>
                      <a:close/>
                      <a:moveTo>
                        <a:pt x="1643" y="1528"/>
                      </a:moveTo>
                      <a:cubicBezTo>
                        <a:pt x="1643" y="1530"/>
                        <a:pt x="1643" y="1537"/>
                        <a:pt x="1642" y="1539"/>
                      </a:cubicBezTo>
                      <a:cubicBezTo>
                        <a:pt x="1642" y="1539"/>
                        <a:pt x="1639" y="1529"/>
                        <a:pt x="1639" y="1528"/>
                      </a:cubicBezTo>
                      <a:cubicBezTo>
                        <a:pt x="1636" y="1527"/>
                        <a:pt x="1635" y="1532"/>
                        <a:pt x="1632" y="1531"/>
                      </a:cubicBezTo>
                      <a:cubicBezTo>
                        <a:pt x="1621" y="1527"/>
                        <a:pt x="1625" y="1506"/>
                        <a:pt x="1630" y="1499"/>
                      </a:cubicBezTo>
                      <a:cubicBezTo>
                        <a:pt x="1630" y="1502"/>
                        <a:pt x="1630" y="1504"/>
                        <a:pt x="1630" y="1506"/>
                      </a:cubicBezTo>
                      <a:cubicBezTo>
                        <a:pt x="1631" y="1499"/>
                        <a:pt x="1631" y="1494"/>
                        <a:pt x="1640" y="1496"/>
                      </a:cubicBezTo>
                      <a:cubicBezTo>
                        <a:pt x="1634" y="1502"/>
                        <a:pt x="1627" y="1506"/>
                        <a:pt x="1631" y="1514"/>
                      </a:cubicBezTo>
                      <a:cubicBezTo>
                        <a:pt x="1630" y="1514"/>
                        <a:pt x="1637" y="1511"/>
                        <a:pt x="1635" y="1513"/>
                      </a:cubicBezTo>
                      <a:cubicBezTo>
                        <a:pt x="1635" y="1511"/>
                        <a:pt x="1637" y="1511"/>
                        <a:pt x="1640" y="1511"/>
                      </a:cubicBezTo>
                      <a:cubicBezTo>
                        <a:pt x="1639" y="1513"/>
                        <a:pt x="1639" y="1517"/>
                        <a:pt x="1641" y="1519"/>
                      </a:cubicBezTo>
                      <a:cubicBezTo>
                        <a:pt x="1639" y="1517"/>
                        <a:pt x="1642" y="1511"/>
                        <a:pt x="1643" y="1510"/>
                      </a:cubicBezTo>
                      <a:cubicBezTo>
                        <a:pt x="1643" y="1516"/>
                        <a:pt x="1643" y="1522"/>
                        <a:pt x="1643" y="1528"/>
                      </a:cubicBezTo>
                      <a:close/>
                      <a:moveTo>
                        <a:pt x="1575" y="1469"/>
                      </a:moveTo>
                      <a:cubicBezTo>
                        <a:pt x="1576" y="1468"/>
                        <a:pt x="1576" y="1467"/>
                        <a:pt x="1577" y="1465"/>
                      </a:cubicBezTo>
                      <a:cubicBezTo>
                        <a:pt x="1579" y="1470"/>
                        <a:pt x="1578" y="1471"/>
                        <a:pt x="1575" y="1469"/>
                      </a:cubicBezTo>
                      <a:close/>
                      <a:moveTo>
                        <a:pt x="1571" y="1506"/>
                      </a:moveTo>
                      <a:cubicBezTo>
                        <a:pt x="1566" y="1503"/>
                        <a:pt x="1569" y="1500"/>
                        <a:pt x="1571" y="1497"/>
                      </a:cubicBezTo>
                      <a:cubicBezTo>
                        <a:pt x="1571" y="1497"/>
                        <a:pt x="1571" y="1506"/>
                        <a:pt x="1571" y="1506"/>
                      </a:cubicBezTo>
                      <a:close/>
                      <a:moveTo>
                        <a:pt x="1566" y="1502"/>
                      </a:moveTo>
                      <a:cubicBezTo>
                        <a:pt x="1566" y="1501"/>
                        <a:pt x="1564" y="1489"/>
                        <a:pt x="1565" y="1491"/>
                      </a:cubicBezTo>
                      <a:cubicBezTo>
                        <a:pt x="1567" y="1494"/>
                        <a:pt x="1566" y="1501"/>
                        <a:pt x="1566" y="1502"/>
                      </a:cubicBezTo>
                      <a:close/>
                      <a:moveTo>
                        <a:pt x="1555" y="1459"/>
                      </a:moveTo>
                      <a:cubicBezTo>
                        <a:pt x="1552" y="1457"/>
                        <a:pt x="1555" y="1454"/>
                        <a:pt x="1552" y="1451"/>
                      </a:cubicBezTo>
                      <a:cubicBezTo>
                        <a:pt x="1552" y="1450"/>
                        <a:pt x="1549" y="1464"/>
                        <a:pt x="1549" y="1464"/>
                      </a:cubicBezTo>
                      <a:cubicBezTo>
                        <a:pt x="1549" y="1462"/>
                        <a:pt x="1546" y="1456"/>
                        <a:pt x="1546" y="1455"/>
                      </a:cubicBezTo>
                      <a:cubicBezTo>
                        <a:pt x="1545" y="1457"/>
                        <a:pt x="1544" y="1459"/>
                        <a:pt x="1543" y="1461"/>
                      </a:cubicBezTo>
                      <a:cubicBezTo>
                        <a:pt x="1542" y="1452"/>
                        <a:pt x="1542" y="1446"/>
                        <a:pt x="1545" y="1438"/>
                      </a:cubicBezTo>
                      <a:cubicBezTo>
                        <a:pt x="1547" y="1431"/>
                        <a:pt x="1551" y="1425"/>
                        <a:pt x="1552" y="1418"/>
                      </a:cubicBezTo>
                      <a:cubicBezTo>
                        <a:pt x="1556" y="1423"/>
                        <a:pt x="1556" y="1421"/>
                        <a:pt x="1557" y="1428"/>
                      </a:cubicBezTo>
                      <a:cubicBezTo>
                        <a:pt x="1557" y="1430"/>
                        <a:pt x="1556" y="1435"/>
                        <a:pt x="1558" y="1437"/>
                      </a:cubicBezTo>
                      <a:cubicBezTo>
                        <a:pt x="1561" y="1440"/>
                        <a:pt x="1558" y="1438"/>
                        <a:pt x="1562" y="1438"/>
                      </a:cubicBezTo>
                      <a:cubicBezTo>
                        <a:pt x="1568" y="1438"/>
                        <a:pt x="1567" y="1433"/>
                        <a:pt x="1573" y="1440"/>
                      </a:cubicBezTo>
                      <a:cubicBezTo>
                        <a:pt x="1578" y="1447"/>
                        <a:pt x="1576" y="1457"/>
                        <a:pt x="1577" y="1465"/>
                      </a:cubicBezTo>
                      <a:cubicBezTo>
                        <a:pt x="1573" y="1463"/>
                        <a:pt x="1573" y="1464"/>
                        <a:pt x="1573" y="1468"/>
                      </a:cubicBezTo>
                      <a:cubicBezTo>
                        <a:pt x="1567" y="1466"/>
                        <a:pt x="1561" y="1463"/>
                        <a:pt x="1555" y="1459"/>
                      </a:cubicBezTo>
                      <a:close/>
                      <a:moveTo>
                        <a:pt x="1546" y="1498"/>
                      </a:moveTo>
                      <a:cubicBezTo>
                        <a:pt x="1546" y="1493"/>
                        <a:pt x="1546" y="1489"/>
                        <a:pt x="1546" y="1484"/>
                      </a:cubicBezTo>
                      <a:cubicBezTo>
                        <a:pt x="1548" y="1487"/>
                        <a:pt x="1547" y="1495"/>
                        <a:pt x="1547" y="1499"/>
                      </a:cubicBezTo>
                      <a:cubicBezTo>
                        <a:pt x="1547" y="1499"/>
                        <a:pt x="1546" y="1498"/>
                        <a:pt x="1546" y="1498"/>
                      </a:cubicBezTo>
                      <a:close/>
                      <a:moveTo>
                        <a:pt x="1541" y="1482"/>
                      </a:moveTo>
                      <a:cubicBezTo>
                        <a:pt x="1539" y="1479"/>
                        <a:pt x="1538" y="1485"/>
                        <a:pt x="1537" y="1478"/>
                      </a:cubicBezTo>
                      <a:cubicBezTo>
                        <a:pt x="1542" y="1480"/>
                        <a:pt x="1543" y="1477"/>
                        <a:pt x="1543" y="1483"/>
                      </a:cubicBezTo>
                      <a:cubicBezTo>
                        <a:pt x="1542" y="1484"/>
                        <a:pt x="1541" y="1483"/>
                        <a:pt x="1541" y="1482"/>
                      </a:cubicBezTo>
                      <a:close/>
                      <a:moveTo>
                        <a:pt x="1534" y="1518"/>
                      </a:moveTo>
                      <a:cubicBezTo>
                        <a:pt x="1533" y="1513"/>
                        <a:pt x="1530" y="1511"/>
                        <a:pt x="1530" y="1504"/>
                      </a:cubicBezTo>
                      <a:cubicBezTo>
                        <a:pt x="1539" y="1505"/>
                        <a:pt x="1533" y="1513"/>
                        <a:pt x="1534" y="1518"/>
                      </a:cubicBezTo>
                      <a:close/>
                      <a:moveTo>
                        <a:pt x="1523" y="1502"/>
                      </a:moveTo>
                      <a:cubicBezTo>
                        <a:pt x="1523" y="1503"/>
                        <a:pt x="1523" y="1505"/>
                        <a:pt x="1523" y="1506"/>
                      </a:cubicBezTo>
                      <a:cubicBezTo>
                        <a:pt x="1521" y="1505"/>
                        <a:pt x="1521" y="1503"/>
                        <a:pt x="1523" y="1502"/>
                      </a:cubicBezTo>
                      <a:close/>
                      <a:moveTo>
                        <a:pt x="1489" y="1473"/>
                      </a:moveTo>
                      <a:cubicBezTo>
                        <a:pt x="1482" y="1469"/>
                        <a:pt x="1497" y="1459"/>
                        <a:pt x="1498" y="1458"/>
                      </a:cubicBezTo>
                      <a:cubicBezTo>
                        <a:pt x="1496" y="1464"/>
                        <a:pt x="1497" y="1470"/>
                        <a:pt x="1497" y="1477"/>
                      </a:cubicBezTo>
                      <a:cubicBezTo>
                        <a:pt x="1494" y="1476"/>
                        <a:pt x="1492" y="1474"/>
                        <a:pt x="1489" y="1473"/>
                      </a:cubicBezTo>
                      <a:close/>
                      <a:moveTo>
                        <a:pt x="1467" y="1477"/>
                      </a:moveTo>
                      <a:cubicBezTo>
                        <a:pt x="1467" y="1477"/>
                        <a:pt x="1469" y="1477"/>
                        <a:pt x="1469" y="1476"/>
                      </a:cubicBezTo>
                      <a:cubicBezTo>
                        <a:pt x="1469" y="1480"/>
                        <a:pt x="1471" y="1481"/>
                        <a:pt x="1467" y="1484"/>
                      </a:cubicBezTo>
                      <a:cubicBezTo>
                        <a:pt x="1466" y="1484"/>
                        <a:pt x="1467" y="1477"/>
                        <a:pt x="1467" y="1477"/>
                      </a:cubicBezTo>
                      <a:close/>
                      <a:moveTo>
                        <a:pt x="1445" y="1516"/>
                      </a:moveTo>
                      <a:cubicBezTo>
                        <a:pt x="1445" y="1515"/>
                        <a:pt x="1445" y="1514"/>
                        <a:pt x="1445" y="1514"/>
                      </a:cubicBezTo>
                      <a:cubicBezTo>
                        <a:pt x="1445" y="1515"/>
                        <a:pt x="1445" y="1515"/>
                        <a:pt x="1445" y="1516"/>
                      </a:cubicBezTo>
                      <a:close/>
                      <a:moveTo>
                        <a:pt x="1410" y="1480"/>
                      </a:moveTo>
                      <a:cubicBezTo>
                        <a:pt x="1409" y="1479"/>
                        <a:pt x="1410" y="1477"/>
                        <a:pt x="1411" y="1475"/>
                      </a:cubicBezTo>
                      <a:cubicBezTo>
                        <a:pt x="1414" y="1478"/>
                        <a:pt x="1422" y="1481"/>
                        <a:pt x="1421" y="1485"/>
                      </a:cubicBezTo>
                      <a:cubicBezTo>
                        <a:pt x="1417" y="1484"/>
                        <a:pt x="1414" y="1482"/>
                        <a:pt x="1410" y="1480"/>
                      </a:cubicBezTo>
                      <a:close/>
                      <a:moveTo>
                        <a:pt x="1406" y="1503"/>
                      </a:moveTo>
                      <a:cubicBezTo>
                        <a:pt x="1405" y="1504"/>
                        <a:pt x="1406" y="1498"/>
                        <a:pt x="1406" y="1497"/>
                      </a:cubicBezTo>
                      <a:cubicBezTo>
                        <a:pt x="1406" y="1498"/>
                        <a:pt x="1407" y="1503"/>
                        <a:pt x="1406" y="1503"/>
                      </a:cubicBezTo>
                      <a:close/>
                      <a:moveTo>
                        <a:pt x="1401" y="1483"/>
                      </a:moveTo>
                      <a:cubicBezTo>
                        <a:pt x="1400" y="1481"/>
                        <a:pt x="1401" y="1481"/>
                        <a:pt x="1404" y="1482"/>
                      </a:cubicBezTo>
                      <a:cubicBezTo>
                        <a:pt x="1404" y="1482"/>
                        <a:pt x="1401" y="1485"/>
                        <a:pt x="1401" y="1483"/>
                      </a:cubicBezTo>
                      <a:close/>
                      <a:moveTo>
                        <a:pt x="1393" y="1492"/>
                      </a:moveTo>
                      <a:cubicBezTo>
                        <a:pt x="1393" y="1489"/>
                        <a:pt x="1394" y="1487"/>
                        <a:pt x="1394" y="1485"/>
                      </a:cubicBezTo>
                      <a:cubicBezTo>
                        <a:pt x="1394" y="1488"/>
                        <a:pt x="1394" y="1491"/>
                        <a:pt x="1394" y="1494"/>
                      </a:cubicBezTo>
                      <a:cubicBezTo>
                        <a:pt x="1393" y="1493"/>
                        <a:pt x="1393" y="1493"/>
                        <a:pt x="1393" y="1492"/>
                      </a:cubicBezTo>
                      <a:close/>
                      <a:moveTo>
                        <a:pt x="1382" y="1488"/>
                      </a:moveTo>
                      <a:cubicBezTo>
                        <a:pt x="1382" y="1488"/>
                        <a:pt x="1381" y="1487"/>
                        <a:pt x="1380" y="1487"/>
                      </a:cubicBezTo>
                      <a:cubicBezTo>
                        <a:pt x="1381" y="1487"/>
                        <a:pt x="1383" y="1486"/>
                        <a:pt x="1383" y="1485"/>
                      </a:cubicBezTo>
                      <a:cubicBezTo>
                        <a:pt x="1384" y="1487"/>
                        <a:pt x="1384" y="1488"/>
                        <a:pt x="1382" y="1488"/>
                      </a:cubicBezTo>
                      <a:close/>
                      <a:moveTo>
                        <a:pt x="1379" y="1483"/>
                      </a:moveTo>
                      <a:cubicBezTo>
                        <a:pt x="1379" y="1481"/>
                        <a:pt x="1379" y="1480"/>
                        <a:pt x="1380" y="1479"/>
                      </a:cubicBezTo>
                      <a:cubicBezTo>
                        <a:pt x="1382" y="1482"/>
                        <a:pt x="1381" y="1483"/>
                        <a:pt x="1380" y="1486"/>
                      </a:cubicBezTo>
                      <a:cubicBezTo>
                        <a:pt x="1378" y="1485"/>
                        <a:pt x="1379" y="1484"/>
                        <a:pt x="1379" y="1483"/>
                      </a:cubicBezTo>
                      <a:close/>
                      <a:moveTo>
                        <a:pt x="1372" y="1485"/>
                      </a:moveTo>
                      <a:cubicBezTo>
                        <a:pt x="1372" y="1485"/>
                        <a:pt x="1371" y="1486"/>
                        <a:pt x="1371" y="1487"/>
                      </a:cubicBezTo>
                      <a:cubicBezTo>
                        <a:pt x="1370" y="1486"/>
                        <a:pt x="1369" y="1480"/>
                        <a:pt x="1370" y="1479"/>
                      </a:cubicBezTo>
                      <a:cubicBezTo>
                        <a:pt x="1373" y="1479"/>
                        <a:pt x="1373" y="1481"/>
                        <a:pt x="1372" y="1485"/>
                      </a:cubicBezTo>
                      <a:close/>
                      <a:moveTo>
                        <a:pt x="1264" y="1512"/>
                      </a:moveTo>
                      <a:cubicBezTo>
                        <a:pt x="1262" y="1513"/>
                        <a:pt x="1260" y="1511"/>
                        <a:pt x="1259" y="1510"/>
                      </a:cubicBezTo>
                      <a:cubicBezTo>
                        <a:pt x="1260" y="1510"/>
                        <a:pt x="1261" y="1509"/>
                        <a:pt x="1262" y="1509"/>
                      </a:cubicBezTo>
                      <a:cubicBezTo>
                        <a:pt x="1263" y="1509"/>
                        <a:pt x="1266" y="1512"/>
                        <a:pt x="1264" y="1512"/>
                      </a:cubicBezTo>
                      <a:close/>
                      <a:moveTo>
                        <a:pt x="1254" y="1512"/>
                      </a:moveTo>
                      <a:cubicBezTo>
                        <a:pt x="1252" y="1510"/>
                        <a:pt x="1254" y="1503"/>
                        <a:pt x="1254" y="1503"/>
                      </a:cubicBezTo>
                      <a:cubicBezTo>
                        <a:pt x="1254" y="1503"/>
                        <a:pt x="1255" y="1513"/>
                        <a:pt x="1254" y="1512"/>
                      </a:cubicBezTo>
                      <a:close/>
                      <a:moveTo>
                        <a:pt x="1246" y="1506"/>
                      </a:moveTo>
                      <a:cubicBezTo>
                        <a:pt x="1246" y="1506"/>
                        <a:pt x="1246" y="1502"/>
                        <a:pt x="1246" y="1502"/>
                      </a:cubicBezTo>
                      <a:cubicBezTo>
                        <a:pt x="1247" y="1504"/>
                        <a:pt x="1247" y="1505"/>
                        <a:pt x="1246" y="1506"/>
                      </a:cubicBezTo>
                      <a:close/>
                      <a:moveTo>
                        <a:pt x="1240" y="1501"/>
                      </a:moveTo>
                      <a:cubicBezTo>
                        <a:pt x="1240" y="1501"/>
                        <a:pt x="1241" y="1497"/>
                        <a:pt x="1241" y="1498"/>
                      </a:cubicBezTo>
                      <a:cubicBezTo>
                        <a:pt x="1242" y="1499"/>
                        <a:pt x="1240" y="1500"/>
                        <a:pt x="1240" y="1501"/>
                      </a:cubicBezTo>
                      <a:close/>
                      <a:moveTo>
                        <a:pt x="1237" y="1506"/>
                      </a:moveTo>
                      <a:cubicBezTo>
                        <a:pt x="1238" y="1505"/>
                        <a:pt x="1237" y="1498"/>
                        <a:pt x="1238" y="1497"/>
                      </a:cubicBezTo>
                      <a:cubicBezTo>
                        <a:pt x="1237" y="1500"/>
                        <a:pt x="1239" y="1502"/>
                        <a:pt x="1237" y="1506"/>
                      </a:cubicBezTo>
                      <a:close/>
                      <a:moveTo>
                        <a:pt x="1190" y="1448"/>
                      </a:moveTo>
                      <a:cubicBezTo>
                        <a:pt x="1190" y="1446"/>
                        <a:pt x="1187" y="1432"/>
                        <a:pt x="1192" y="1434"/>
                      </a:cubicBezTo>
                      <a:cubicBezTo>
                        <a:pt x="1192" y="1437"/>
                        <a:pt x="1193" y="1440"/>
                        <a:pt x="1193" y="1443"/>
                      </a:cubicBezTo>
                      <a:cubicBezTo>
                        <a:pt x="1195" y="1447"/>
                        <a:pt x="1194" y="1449"/>
                        <a:pt x="1190" y="1448"/>
                      </a:cubicBezTo>
                      <a:close/>
                      <a:moveTo>
                        <a:pt x="1166" y="1446"/>
                      </a:moveTo>
                      <a:cubicBezTo>
                        <a:pt x="1164" y="1446"/>
                        <a:pt x="1164" y="1451"/>
                        <a:pt x="1163" y="1451"/>
                      </a:cubicBezTo>
                      <a:cubicBezTo>
                        <a:pt x="1156" y="1450"/>
                        <a:pt x="1164" y="1425"/>
                        <a:pt x="1167" y="1433"/>
                      </a:cubicBezTo>
                      <a:cubicBezTo>
                        <a:pt x="1167" y="1427"/>
                        <a:pt x="1181" y="1421"/>
                        <a:pt x="1186" y="1418"/>
                      </a:cubicBezTo>
                      <a:cubicBezTo>
                        <a:pt x="1191" y="1428"/>
                        <a:pt x="1177" y="1450"/>
                        <a:pt x="1166" y="1446"/>
                      </a:cubicBezTo>
                      <a:close/>
                      <a:moveTo>
                        <a:pt x="1145" y="1446"/>
                      </a:moveTo>
                      <a:cubicBezTo>
                        <a:pt x="1141" y="1449"/>
                        <a:pt x="1140" y="1448"/>
                        <a:pt x="1141" y="1444"/>
                      </a:cubicBezTo>
                      <a:cubicBezTo>
                        <a:pt x="1142" y="1445"/>
                        <a:pt x="1143" y="1445"/>
                        <a:pt x="1145" y="1446"/>
                      </a:cubicBezTo>
                      <a:close/>
                      <a:moveTo>
                        <a:pt x="1112" y="1493"/>
                      </a:moveTo>
                      <a:cubicBezTo>
                        <a:pt x="1107" y="1493"/>
                        <a:pt x="1103" y="1492"/>
                        <a:pt x="1098" y="1493"/>
                      </a:cubicBezTo>
                      <a:cubicBezTo>
                        <a:pt x="1098" y="1489"/>
                        <a:pt x="1099" y="1483"/>
                        <a:pt x="1097" y="1479"/>
                      </a:cubicBezTo>
                      <a:cubicBezTo>
                        <a:pt x="1097" y="1478"/>
                        <a:pt x="1094" y="1472"/>
                        <a:pt x="1094" y="1472"/>
                      </a:cubicBezTo>
                      <a:cubicBezTo>
                        <a:pt x="1091" y="1479"/>
                        <a:pt x="1095" y="1487"/>
                        <a:pt x="1097" y="1493"/>
                      </a:cubicBezTo>
                      <a:cubicBezTo>
                        <a:pt x="1092" y="1493"/>
                        <a:pt x="1090" y="1491"/>
                        <a:pt x="1085" y="1492"/>
                      </a:cubicBezTo>
                      <a:cubicBezTo>
                        <a:pt x="1078" y="1494"/>
                        <a:pt x="1074" y="1498"/>
                        <a:pt x="1066" y="1494"/>
                      </a:cubicBezTo>
                      <a:cubicBezTo>
                        <a:pt x="1060" y="1492"/>
                        <a:pt x="1051" y="1481"/>
                        <a:pt x="1053" y="1474"/>
                      </a:cubicBezTo>
                      <a:cubicBezTo>
                        <a:pt x="1053" y="1475"/>
                        <a:pt x="1053" y="1475"/>
                        <a:pt x="1053" y="1475"/>
                      </a:cubicBezTo>
                      <a:cubicBezTo>
                        <a:pt x="1053" y="1475"/>
                        <a:pt x="1051" y="1479"/>
                        <a:pt x="1050" y="1478"/>
                      </a:cubicBezTo>
                      <a:cubicBezTo>
                        <a:pt x="1049" y="1477"/>
                        <a:pt x="1048" y="1470"/>
                        <a:pt x="1047" y="1468"/>
                      </a:cubicBezTo>
                      <a:cubicBezTo>
                        <a:pt x="1044" y="1469"/>
                        <a:pt x="1040" y="1469"/>
                        <a:pt x="1036" y="1469"/>
                      </a:cubicBezTo>
                      <a:cubicBezTo>
                        <a:pt x="1036" y="1470"/>
                        <a:pt x="1036" y="1458"/>
                        <a:pt x="1037" y="1458"/>
                      </a:cubicBezTo>
                      <a:cubicBezTo>
                        <a:pt x="1040" y="1460"/>
                        <a:pt x="1041" y="1464"/>
                        <a:pt x="1044" y="1466"/>
                      </a:cubicBezTo>
                      <a:cubicBezTo>
                        <a:pt x="1046" y="1467"/>
                        <a:pt x="1049" y="1447"/>
                        <a:pt x="1050" y="1445"/>
                      </a:cubicBezTo>
                      <a:cubicBezTo>
                        <a:pt x="1048" y="1448"/>
                        <a:pt x="1055" y="1445"/>
                        <a:pt x="1054" y="1445"/>
                      </a:cubicBezTo>
                      <a:cubicBezTo>
                        <a:pt x="1057" y="1445"/>
                        <a:pt x="1055" y="1443"/>
                        <a:pt x="1058" y="1448"/>
                      </a:cubicBezTo>
                      <a:cubicBezTo>
                        <a:pt x="1059" y="1450"/>
                        <a:pt x="1058" y="1461"/>
                        <a:pt x="1061" y="1457"/>
                      </a:cubicBezTo>
                      <a:cubicBezTo>
                        <a:pt x="1062" y="1456"/>
                        <a:pt x="1062" y="1448"/>
                        <a:pt x="1063" y="1448"/>
                      </a:cubicBezTo>
                      <a:cubicBezTo>
                        <a:pt x="1063" y="1448"/>
                        <a:pt x="1064" y="1452"/>
                        <a:pt x="1065" y="1452"/>
                      </a:cubicBezTo>
                      <a:cubicBezTo>
                        <a:pt x="1068" y="1450"/>
                        <a:pt x="1067" y="1444"/>
                        <a:pt x="1070" y="1442"/>
                      </a:cubicBezTo>
                      <a:cubicBezTo>
                        <a:pt x="1073" y="1441"/>
                        <a:pt x="1080" y="1445"/>
                        <a:pt x="1081" y="1445"/>
                      </a:cubicBezTo>
                      <a:cubicBezTo>
                        <a:pt x="1080" y="1445"/>
                        <a:pt x="1084" y="1443"/>
                        <a:pt x="1084" y="1444"/>
                      </a:cubicBezTo>
                      <a:cubicBezTo>
                        <a:pt x="1078" y="1444"/>
                        <a:pt x="1092" y="1440"/>
                        <a:pt x="1089" y="1441"/>
                      </a:cubicBezTo>
                      <a:cubicBezTo>
                        <a:pt x="1093" y="1440"/>
                        <a:pt x="1095" y="1436"/>
                        <a:pt x="1097" y="1442"/>
                      </a:cubicBezTo>
                      <a:cubicBezTo>
                        <a:pt x="1095" y="1438"/>
                        <a:pt x="1096" y="1434"/>
                        <a:pt x="1097" y="1429"/>
                      </a:cubicBezTo>
                      <a:cubicBezTo>
                        <a:pt x="1098" y="1431"/>
                        <a:pt x="1101" y="1443"/>
                        <a:pt x="1100" y="1444"/>
                      </a:cubicBezTo>
                      <a:cubicBezTo>
                        <a:pt x="1099" y="1444"/>
                        <a:pt x="1098" y="1443"/>
                        <a:pt x="1097" y="1442"/>
                      </a:cubicBezTo>
                      <a:cubicBezTo>
                        <a:pt x="1096" y="1450"/>
                        <a:pt x="1095" y="1456"/>
                        <a:pt x="1094" y="1463"/>
                      </a:cubicBezTo>
                      <a:cubicBezTo>
                        <a:pt x="1094" y="1462"/>
                        <a:pt x="1093" y="1471"/>
                        <a:pt x="1093" y="1471"/>
                      </a:cubicBezTo>
                      <a:cubicBezTo>
                        <a:pt x="1098" y="1464"/>
                        <a:pt x="1102" y="1458"/>
                        <a:pt x="1107" y="1451"/>
                      </a:cubicBezTo>
                      <a:cubicBezTo>
                        <a:pt x="1107" y="1453"/>
                        <a:pt x="1108" y="1454"/>
                        <a:pt x="1109" y="1456"/>
                      </a:cubicBezTo>
                      <a:cubicBezTo>
                        <a:pt x="1109" y="1454"/>
                        <a:pt x="1109" y="1453"/>
                        <a:pt x="1109" y="1451"/>
                      </a:cubicBezTo>
                      <a:cubicBezTo>
                        <a:pt x="1111" y="1455"/>
                        <a:pt x="1119" y="1465"/>
                        <a:pt x="1114" y="1469"/>
                      </a:cubicBezTo>
                      <a:cubicBezTo>
                        <a:pt x="1106" y="1474"/>
                        <a:pt x="1107" y="1464"/>
                        <a:pt x="1104" y="1460"/>
                      </a:cubicBezTo>
                      <a:cubicBezTo>
                        <a:pt x="1108" y="1465"/>
                        <a:pt x="1101" y="1487"/>
                        <a:pt x="1110" y="1490"/>
                      </a:cubicBezTo>
                      <a:cubicBezTo>
                        <a:pt x="1119" y="1492"/>
                        <a:pt x="1119" y="1477"/>
                        <a:pt x="1125" y="1495"/>
                      </a:cubicBezTo>
                      <a:cubicBezTo>
                        <a:pt x="1121" y="1493"/>
                        <a:pt x="1116" y="1493"/>
                        <a:pt x="1112" y="1493"/>
                      </a:cubicBezTo>
                      <a:close/>
                      <a:moveTo>
                        <a:pt x="1053" y="1493"/>
                      </a:moveTo>
                      <a:cubicBezTo>
                        <a:pt x="1053" y="1494"/>
                        <a:pt x="1053" y="1491"/>
                        <a:pt x="1053" y="1491"/>
                      </a:cubicBezTo>
                      <a:cubicBezTo>
                        <a:pt x="1053" y="1491"/>
                        <a:pt x="1053" y="1493"/>
                        <a:pt x="1053" y="1493"/>
                      </a:cubicBezTo>
                      <a:close/>
                      <a:moveTo>
                        <a:pt x="1042" y="1496"/>
                      </a:moveTo>
                      <a:cubicBezTo>
                        <a:pt x="1042" y="1494"/>
                        <a:pt x="1042" y="1493"/>
                        <a:pt x="1042" y="1492"/>
                      </a:cubicBezTo>
                      <a:cubicBezTo>
                        <a:pt x="1042" y="1493"/>
                        <a:pt x="1042" y="1494"/>
                        <a:pt x="1042" y="1496"/>
                      </a:cubicBezTo>
                      <a:close/>
                      <a:moveTo>
                        <a:pt x="1033" y="1534"/>
                      </a:moveTo>
                      <a:cubicBezTo>
                        <a:pt x="1034" y="1535"/>
                        <a:pt x="1038" y="1545"/>
                        <a:pt x="1033" y="1543"/>
                      </a:cubicBezTo>
                      <a:cubicBezTo>
                        <a:pt x="1032" y="1543"/>
                        <a:pt x="1031" y="1532"/>
                        <a:pt x="1033" y="1534"/>
                      </a:cubicBezTo>
                      <a:close/>
                      <a:moveTo>
                        <a:pt x="1025" y="1498"/>
                      </a:moveTo>
                      <a:cubicBezTo>
                        <a:pt x="1024" y="1499"/>
                        <a:pt x="994" y="1493"/>
                        <a:pt x="1012" y="1485"/>
                      </a:cubicBezTo>
                      <a:cubicBezTo>
                        <a:pt x="1016" y="1484"/>
                        <a:pt x="1020" y="1484"/>
                        <a:pt x="1024" y="1488"/>
                      </a:cubicBezTo>
                      <a:cubicBezTo>
                        <a:pt x="1025" y="1491"/>
                        <a:pt x="1028" y="1494"/>
                        <a:pt x="1025" y="1498"/>
                      </a:cubicBezTo>
                      <a:close/>
                      <a:moveTo>
                        <a:pt x="1018" y="1536"/>
                      </a:moveTo>
                      <a:cubicBezTo>
                        <a:pt x="1017" y="1535"/>
                        <a:pt x="1014" y="1526"/>
                        <a:pt x="1017" y="1525"/>
                      </a:cubicBezTo>
                      <a:cubicBezTo>
                        <a:pt x="1022" y="1523"/>
                        <a:pt x="1019" y="1537"/>
                        <a:pt x="1018" y="1536"/>
                      </a:cubicBezTo>
                      <a:close/>
                      <a:moveTo>
                        <a:pt x="1013" y="1533"/>
                      </a:moveTo>
                      <a:cubicBezTo>
                        <a:pt x="1012" y="1530"/>
                        <a:pt x="1012" y="1527"/>
                        <a:pt x="1013" y="1524"/>
                      </a:cubicBezTo>
                      <a:cubicBezTo>
                        <a:pt x="1012" y="1527"/>
                        <a:pt x="1013" y="1531"/>
                        <a:pt x="1013" y="1533"/>
                      </a:cubicBezTo>
                      <a:close/>
                      <a:moveTo>
                        <a:pt x="1009" y="1528"/>
                      </a:moveTo>
                      <a:cubicBezTo>
                        <a:pt x="1008" y="1528"/>
                        <a:pt x="1009" y="1526"/>
                        <a:pt x="1009" y="1525"/>
                      </a:cubicBezTo>
                      <a:cubicBezTo>
                        <a:pt x="1009" y="1526"/>
                        <a:pt x="1009" y="1527"/>
                        <a:pt x="1009" y="1528"/>
                      </a:cubicBezTo>
                      <a:close/>
                      <a:moveTo>
                        <a:pt x="995" y="1541"/>
                      </a:moveTo>
                      <a:cubicBezTo>
                        <a:pt x="995" y="1538"/>
                        <a:pt x="994" y="1536"/>
                        <a:pt x="995" y="1533"/>
                      </a:cubicBezTo>
                      <a:cubicBezTo>
                        <a:pt x="995" y="1536"/>
                        <a:pt x="996" y="1538"/>
                        <a:pt x="995" y="1541"/>
                      </a:cubicBezTo>
                      <a:close/>
                      <a:moveTo>
                        <a:pt x="988" y="1541"/>
                      </a:moveTo>
                      <a:cubicBezTo>
                        <a:pt x="987" y="1537"/>
                        <a:pt x="987" y="1536"/>
                        <a:pt x="988" y="1532"/>
                      </a:cubicBezTo>
                      <a:cubicBezTo>
                        <a:pt x="989" y="1535"/>
                        <a:pt x="988" y="1538"/>
                        <a:pt x="988" y="1541"/>
                      </a:cubicBezTo>
                      <a:close/>
                      <a:moveTo>
                        <a:pt x="910" y="1546"/>
                      </a:moveTo>
                      <a:cubicBezTo>
                        <a:pt x="910" y="1549"/>
                        <a:pt x="909" y="1545"/>
                        <a:pt x="910" y="1543"/>
                      </a:cubicBezTo>
                      <a:cubicBezTo>
                        <a:pt x="910" y="1544"/>
                        <a:pt x="910" y="1545"/>
                        <a:pt x="910" y="1546"/>
                      </a:cubicBezTo>
                      <a:close/>
                      <a:moveTo>
                        <a:pt x="859" y="1508"/>
                      </a:moveTo>
                      <a:cubicBezTo>
                        <a:pt x="859" y="1512"/>
                        <a:pt x="859" y="1507"/>
                        <a:pt x="860" y="1505"/>
                      </a:cubicBezTo>
                      <a:cubicBezTo>
                        <a:pt x="860" y="1506"/>
                        <a:pt x="859" y="1507"/>
                        <a:pt x="859" y="1508"/>
                      </a:cubicBezTo>
                      <a:close/>
                      <a:moveTo>
                        <a:pt x="854" y="1509"/>
                      </a:moveTo>
                      <a:cubicBezTo>
                        <a:pt x="854" y="1507"/>
                        <a:pt x="854" y="1505"/>
                        <a:pt x="854" y="1503"/>
                      </a:cubicBezTo>
                      <a:cubicBezTo>
                        <a:pt x="855" y="1507"/>
                        <a:pt x="854" y="1506"/>
                        <a:pt x="854" y="1509"/>
                      </a:cubicBezTo>
                      <a:close/>
                      <a:moveTo>
                        <a:pt x="852" y="1525"/>
                      </a:moveTo>
                      <a:cubicBezTo>
                        <a:pt x="852" y="1525"/>
                        <a:pt x="850" y="1522"/>
                        <a:pt x="852" y="1522"/>
                      </a:cubicBezTo>
                      <a:cubicBezTo>
                        <a:pt x="852" y="1523"/>
                        <a:pt x="852" y="1524"/>
                        <a:pt x="852" y="1525"/>
                      </a:cubicBezTo>
                      <a:close/>
                      <a:moveTo>
                        <a:pt x="842" y="1524"/>
                      </a:moveTo>
                      <a:cubicBezTo>
                        <a:pt x="842" y="1522"/>
                        <a:pt x="841" y="1521"/>
                        <a:pt x="843" y="1519"/>
                      </a:cubicBezTo>
                      <a:cubicBezTo>
                        <a:pt x="843" y="1519"/>
                        <a:pt x="842" y="1523"/>
                        <a:pt x="842" y="1524"/>
                      </a:cubicBezTo>
                      <a:close/>
                      <a:moveTo>
                        <a:pt x="571" y="1462"/>
                      </a:moveTo>
                      <a:cubicBezTo>
                        <a:pt x="570" y="1463"/>
                        <a:pt x="570" y="1458"/>
                        <a:pt x="571" y="1459"/>
                      </a:cubicBezTo>
                      <a:cubicBezTo>
                        <a:pt x="573" y="1460"/>
                        <a:pt x="571" y="1461"/>
                        <a:pt x="571" y="1462"/>
                      </a:cubicBezTo>
                      <a:close/>
                      <a:moveTo>
                        <a:pt x="553" y="1472"/>
                      </a:moveTo>
                      <a:cubicBezTo>
                        <a:pt x="537" y="1487"/>
                        <a:pt x="542" y="1454"/>
                        <a:pt x="553" y="1450"/>
                      </a:cubicBezTo>
                      <a:cubicBezTo>
                        <a:pt x="556" y="1449"/>
                        <a:pt x="556" y="1470"/>
                        <a:pt x="553" y="1472"/>
                      </a:cubicBezTo>
                      <a:close/>
                      <a:moveTo>
                        <a:pt x="512" y="1483"/>
                      </a:moveTo>
                      <a:cubicBezTo>
                        <a:pt x="503" y="1475"/>
                        <a:pt x="507" y="1460"/>
                        <a:pt x="508" y="1448"/>
                      </a:cubicBezTo>
                      <a:cubicBezTo>
                        <a:pt x="509" y="1455"/>
                        <a:pt x="510" y="1462"/>
                        <a:pt x="512" y="1468"/>
                      </a:cubicBezTo>
                      <a:cubicBezTo>
                        <a:pt x="515" y="1476"/>
                        <a:pt x="516" y="1476"/>
                        <a:pt x="512" y="1483"/>
                      </a:cubicBezTo>
                      <a:close/>
                      <a:moveTo>
                        <a:pt x="490" y="1380"/>
                      </a:moveTo>
                      <a:cubicBezTo>
                        <a:pt x="490" y="1380"/>
                        <a:pt x="467" y="1395"/>
                        <a:pt x="465" y="1395"/>
                      </a:cubicBezTo>
                      <a:cubicBezTo>
                        <a:pt x="461" y="1395"/>
                        <a:pt x="461" y="1396"/>
                        <a:pt x="458" y="1393"/>
                      </a:cubicBezTo>
                      <a:cubicBezTo>
                        <a:pt x="458" y="1393"/>
                        <a:pt x="451" y="1382"/>
                        <a:pt x="451" y="1384"/>
                      </a:cubicBezTo>
                      <a:cubicBezTo>
                        <a:pt x="450" y="1417"/>
                        <a:pt x="440" y="1375"/>
                        <a:pt x="432" y="1391"/>
                      </a:cubicBezTo>
                      <a:cubicBezTo>
                        <a:pt x="432" y="1390"/>
                        <a:pt x="429" y="1386"/>
                        <a:pt x="428" y="1386"/>
                      </a:cubicBezTo>
                      <a:cubicBezTo>
                        <a:pt x="432" y="1380"/>
                        <a:pt x="432" y="1379"/>
                        <a:pt x="439" y="1386"/>
                      </a:cubicBezTo>
                      <a:cubicBezTo>
                        <a:pt x="438" y="1383"/>
                        <a:pt x="423" y="1350"/>
                        <a:pt x="426" y="1349"/>
                      </a:cubicBezTo>
                      <a:cubicBezTo>
                        <a:pt x="431" y="1346"/>
                        <a:pt x="437" y="1365"/>
                        <a:pt x="443" y="1365"/>
                      </a:cubicBezTo>
                      <a:cubicBezTo>
                        <a:pt x="449" y="1365"/>
                        <a:pt x="454" y="1349"/>
                        <a:pt x="461" y="1349"/>
                      </a:cubicBezTo>
                      <a:cubicBezTo>
                        <a:pt x="464" y="1348"/>
                        <a:pt x="466" y="1351"/>
                        <a:pt x="468" y="1353"/>
                      </a:cubicBezTo>
                      <a:cubicBezTo>
                        <a:pt x="473" y="1358"/>
                        <a:pt x="476" y="1360"/>
                        <a:pt x="482" y="1362"/>
                      </a:cubicBezTo>
                      <a:cubicBezTo>
                        <a:pt x="482" y="1362"/>
                        <a:pt x="472" y="1349"/>
                        <a:pt x="471" y="1348"/>
                      </a:cubicBezTo>
                      <a:cubicBezTo>
                        <a:pt x="468" y="1344"/>
                        <a:pt x="467" y="1343"/>
                        <a:pt x="470" y="1340"/>
                      </a:cubicBezTo>
                      <a:cubicBezTo>
                        <a:pt x="471" y="1338"/>
                        <a:pt x="478" y="1336"/>
                        <a:pt x="480" y="1336"/>
                      </a:cubicBezTo>
                      <a:cubicBezTo>
                        <a:pt x="480" y="1337"/>
                        <a:pt x="480" y="1350"/>
                        <a:pt x="482" y="1349"/>
                      </a:cubicBezTo>
                      <a:cubicBezTo>
                        <a:pt x="486" y="1348"/>
                        <a:pt x="488" y="1344"/>
                        <a:pt x="490" y="1341"/>
                      </a:cubicBezTo>
                      <a:cubicBezTo>
                        <a:pt x="506" y="1352"/>
                        <a:pt x="494" y="1331"/>
                        <a:pt x="495" y="1331"/>
                      </a:cubicBezTo>
                      <a:cubicBezTo>
                        <a:pt x="496" y="1330"/>
                        <a:pt x="501" y="1337"/>
                        <a:pt x="502" y="1335"/>
                      </a:cubicBezTo>
                      <a:cubicBezTo>
                        <a:pt x="502" y="1332"/>
                        <a:pt x="497" y="1328"/>
                        <a:pt x="498" y="1325"/>
                      </a:cubicBezTo>
                      <a:cubicBezTo>
                        <a:pt x="499" y="1322"/>
                        <a:pt x="515" y="1338"/>
                        <a:pt x="514" y="1338"/>
                      </a:cubicBezTo>
                      <a:cubicBezTo>
                        <a:pt x="516" y="1337"/>
                        <a:pt x="516" y="1332"/>
                        <a:pt x="516" y="1331"/>
                      </a:cubicBezTo>
                      <a:cubicBezTo>
                        <a:pt x="519" y="1327"/>
                        <a:pt x="522" y="1325"/>
                        <a:pt x="526" y="1322"/>
                      </a:cubicBezTo>
                      <a:cubicBezTo>
                        <a:pt x="526" y="1324"/>
                        <a:pt x="528" y="1326"/>
                        <a:pt x="530" y="1328"/>
                      </a:cubicBezTo>
                      <a:cubicBezTo>
                        <a:pt x="531" y="1328"/>
                        <a:pt x="532" y="1322"/>
                        <a:pt x="535" y="1321"/>
                      </a:cubicBezTo>
                      <a:cubicBezTo>
                        <a:pt x="536" y="1321"/>
                        <a:pt x="537" y="1325"/>
                        <a:pt x="538" y="1325"/>
                      </a:cubicBezTo>
                      <a:cubicBezTo>
                        <a:pt x="545" y="1325"/>
                        <a:pt x="546" y="1324"/>
                        <a:pt x="553" y="1327"/>
                      </a:cubicBezTo>
                      <a:cubicBezTo>
                        <a:pt x="559" y="1330"/>
                        <a:pt x="567" y="1336"/>
                        <a:pt x="573" y="1335"/>
                      </a:cubicBezTo>
                      <a:cubicBezTo>
                        <a:pt x="575" y="1334"/>
                        <a:pt x="576" y="1331"/>
                        <a:pt x="579" y="1331"/>
                      </a:cubicBezTo>
                      <a:cubicBezTo>
                        <a:pt x="582" y="1331"/>
                        <a:pt x="586" y="1338"/>
                        <a:pt x="586" y="1338"/>
                      </a:cubicBezTo>
                      <a:cubicBezTo>
                        <a:pt x="587" y="1336"/>
                        <a:pt x="587" y="1333"/>
                        <a:pt x="587" y="1331"/>
                      </a:cubicBezTo>
                      <a:cubicBezTo>
                        <a:pt x="592" y="1331"/>
                        <a:pt x="593" y="1340"/>
                        <a:pt x="593" y="1343"/>
                      </a:cubicBezTo>
                      <a:cubicBezTo>
                        <a:pt x="592" y="1345"/>
                        <a:pt x="591" y="1347"/>
                        <a:pt x="591" y="1348"/>
                      </a:cubicBezTo>
                      <a:cubicBezTo>
                        <a:pt x="590" y="1351"/>
                        <a:pt x="586" y="1348"/>
                        <a:pt x="589" y="1354"/>
                      </a:cubicBezTo>
                      <a:cubicBezTo>
                        <a:pt x="580" y="1353"/>
                        <a:pt x="558" y="1361"/>
                        <a:pt x="554" y="1356"/>
                      </a:cubicBezTo>
                      <a:cubicBezTo>
                        <a:pt x="557" y="1362"/>
                        <a:pt x="552" y="1361"/>
                        <a:pt x="547" y="1365"/>
                      </a:cubicBezTo>
                      <a:cubicBezTo>
                        <a:pt x="544" y="1367"/>
                        <a:pt x="541" y="1370"/>
                        <a:pt x="538" y="1373"/>
                      </a:cubicBezTo>
                      <a:cubicBezTo>
                        <a:pt x="550" y="1380"/>
                        <a:pt x="554" y="1379"/>
                        <a:pt x="567" y="1375"/>
                      </a:cubicBezTo>
                      <a:cubicBezTo>
                        <a:pt x="566" y="1375"/>
                        <a:pt x="566" y="1383"/>
                        <a:pt x="565" y="1385"/>
                      </a:cubicBezTo>
                      <a:cubicBezTo>
                        <a:pt x="563" y="1382"/>
                        <a:pt x="563" y="1385"/>
                        <a:pt x="564" y="1387"/>
                      </a:cubicBezTo>
                      <a:cubicBezTo>
                        <a:pt x="562" y="1390"/>
                        <a:pt x="560" y="1386"/>
                        <a:pt x="558" y="1384"/>
                      </a:cubicBezTo>
                      <a:cubicBezTo>
                        <a:pt x="560" y="1390"/>
                        <a:pt x="559" y="1387"/>
                        <a:pt x="553" y="1389"/>
                      </a:cubicBezTo>
                      <a:cubicBezTo>
                        <a:pt x="546" y="1392"/>
                        <a:pt x="545" y="1391"/>
                        <a:pt x="540" y="1387"/>
                      </a:cubicBezTo>
                      <a:cubicBezTo>
                        <a:pt x="532" y="1381"/>
                        <a:pt x="532" y="1380"/>
                        <a:pt x="538" y="1373"/>
                      </a:cubicBezTo>
                      <a:cubicBezTo>
                        <a:pt x="531" y="1373"/>
                        <a:pt x="517" y="1375"/>
                        <a:pt x="520" y="1383"/>
                      </a:cubicBezTo>
                      <a:cubicBezTo>
                        <a:pt x="523" y="1390"/>
                        <a:pt x="529" y="1384"/>
                        <a:pt x="532" y="1380"/>
                      </a:cubicBezTo>
                      <a:cubicBezTo>
                        <a:pt x="534" y="1384"/>
                        <a:pt x="537" y="1388"/>
                        <a:pt x="539" y="1392"/>
                      </a:cubicBezTo>
                      <a:cubicBezTo>
                        <a:pt x="533" y="1392"/>
                        <a:pt x="527" y="1391"/>
                        <a:pt x="521" y="1389"/>
                      </a:cubicBezTo>
                      <a:cubicBezTo>
                        <a:pt x="519" y="1388"/>
                        <a:pt x="511" y="1381"/>
                        <a:pt x="509" y="1381"/>
                      </a:cubicBezTo>
                      <a:cubicBezTo>
                        <a:pt x="505" y="1382"/>
                        <a:pt x="504" y="1389"/>
                        <a:pt x="500" y="1390"/>
                      </a:cubicBezTo>
                      <a:cubicBezTo>
                        <a:pt x="494" y="1391"/>
                        <a:pt x="491" y="1385"/>
                        <a:pt x="490" y="1380"/>
                      </a:cubicBezTo>
                      <a:close/>
                      <a:moveTo>
                        <a:pt x="499" y="1482"/>
                      </a:moveTo>
                      <a:cubicBezTo>
                        <a:pt x="489" y="1478"/>
                        <a:pt x="489" y="1454"/>
                        <a:pt x="496" y="1446"/>
                      </a:cubicBezTo>
                      <a:cubicBezTo>
                        <a:pt x="496" y="1445"/>
                        <a:pt x="500" y="1460"/>
                        <a:pt x="500" y="1460"/>
                      </a:cubicBezTo>
                      <a:cubicBezTo>
                        <a:pt x="502" y="1469"/>
                        <a:pt x="503" y="1474"/>
                        <a:pt x="499" y="1482"/>
                      </a:cubicBezTo>
                      <a:close/>
                      <a:moveTo>
                        <a:pt x="479" y="1456"/>
                      </a:moveTo>
                      <a:cubicBezTo>
                        <a:pt x="479" y="1454"/>
                        <a:pt x="479" y="1454"/>
                        <a:pt x="480" y="1452"/>
                      </a:cubicBezTo>
                      <a:cubicBezTo>
                        <a:pt x="480" y="1454"/>
                        <a:pt x="480" y="1455"/>
                        <a:pt x="479" y="1456"/>
                      </a:cubicBezTo>
                      <a:close/>
                      <a:moveTo>
                        <a:pt x="471" y="1469"/>
                      </a:moveTo>
                      <a:cubicBezTo>
                        <a:pt x="471" y="1469"/>
                        <a:pt x="470" y="1462"/>
                        <a:pt x="470" y="1461"/>
                      </a:cubicBezTo>
                      <a:cubicBezTo>
                        <a:pt x="470" y="1456"/>
                        <a:pt x="472" y="1450"/>
                        <a:pt x="473" y="1446"/>
                      </a:cubicBezTo>
                      <a:cubicBezTo>
                        <a:pt x="473" y="1453"/>
                        <a:pt x="475" y="1462"/>
                        <a:pt x="471" y="1469"/>
                      </a:cubicBezTo>
                      <a:close/>
                      <a:moveTo>
                        <a:pt x="458" y="1481"/>
                      </a:moveTo>
                      <a:cubicBezTo>
                        <a:pt x="452" y="1470"/>
                        <a:pt x="454" y="1458"/>
                        <a:pt x="457" y="1447"/>
                      </a:cubicBezTo>
                      <a:cubicBezTo>
                        <a:pt x="458" y="1459"/>
                        <a:pt x="459" y="1469"/>
                        <a:pt x="458" y="1481"/>
                      </a:cubicBezTo>
                      <a:close/>
                      <a:moveTo>
                        <a:pt x="386" y="1482"/>
                      </a:moveTo>
                      <a:cubicBezTo>
                        <a:pt x="381" y="1478"/>
                        <a:pt x="383" y="1472"/>
                        <a:pt x="385" y="1466"/>
                      </a:cubicBezTo>
                      <a:cubicBezTo>
                        <a:pt x="389" y="1473"/>
                        <a:pt x="391" y="1476"/>
                        <a:pt x="389" y="1483"/>
                      </a:cubicBezTo>
                      <a:cubicBezTo>
                        <a:pt x="388" y="1483"/>
                        <a:pt x="387" y="1482"/>
                        <a:pt x="386" y="1482"/>
                      </a:cubicBezTo>
                      <a:close/>
                      <a:moveTo>
                        <a:pt x="371" y="1474"/>
                      </a:moveTo>
                      <a:cubicBezTo>
                        <a:pt x="369" y="1483"/>
                        <a:pt x="372" y="1466"/>
                        <a:pt x="373" y="1468"/>
                      </a:cubicBezTo>
                      <a:cubicBezTo>
                        <a:pt x="374" y="1470"/>
                        <a:pt x="373" y="1472"/>
                        <a:pt x="371" y="1474"/>
                      </a:cubicBezTo>
                      <a:close/>
                      <a:moveTo>
                        <a:pt x="358" y="1457"/>
                      </a:moveTo>
                      <a:cubicBezTo>
                        <a:pt x="359" y="1456"/>
                        <a:pt x="360" y="1456"/>
                        <a:pt x="361" y="1455"/>
                      </a:cubicBezTo>
                      <a:cubicBezTo>
                        <a:pt x="360" y="1457"/>
                        <a:pt x="359" y="1459"/>
                        <a:pt x="358" y="1461"/>
                      </a:cubicBezTo>
                      <a:cubicBezTo>
                        <a:pt x="358" y="1460"/>
                        <a:pt x="358" y="1459"/>
                        <a:pt x="358" y="1457"/>
                      </a:cubicBezTo>
                      <a:close/>
                      <a:moveTo>
                        <a:pt x="333" y="1458"/>
                      </a:moveTo>
                      <a:cubicBezTo>
                        <a:pt x="331" y="1461"/>
                        <a:pt x="329" y="1464"/>
                        <a:pt x="327" y="1466"/>
                      </a:cubicBezTo>
                      <a:cubicBezTo>
                        <a:pt x="327" y="1466"/>
                        <a:pt x="329" y="1459"/>
                        <a:pt x="329" y="1458"/>
                      </a:cubicBezTo>
                      <a:cubicBezTo>
                        <a:pt x="332" y="1453"/>
                        <a:pt x="335" y="1449"/>
                        <a:pt x="337" y="1444"/>
                      </a:cubicBezTo>
                      <a:cubicBezTo>
                        <a:pt x="336" y="1448"/>
                        <a:pt x="336" y="1455"/>
                        <a:pt x="333" y="1458"/>
                      </a:cubicBezTo>
                      <a:close/>
                      <a:moveTo>
                        <a:pt x="319" y="1401"/>
                      </a:moveTo>
                      <a:cubicBezTo>
                        <a:pt x="310" y="1408"/>
                        <a:pt x="315" y="1398"/>
                        <a:pt x="311" y="1396"/>
                      </a:cubicBezTo>
                      <a:cubicBezTo>
                        <a:pt x="308" y="1394"/>
                        <a:pt x="299" y="1403"/>
                        <a:pt x="299" y="1403"/>
                      </a:cubicBezTo>
                      <a:cubicBezTo>
                        <a:pt x="298" y="1400"/>
                        <a:pt x="305" y="1393"/>
                        <a:pt x="303" y="1392"/>
                      </a:cubicBezTo>
                      <a:cubicBezTo>
                        <a:pt x="302" y="1391"/>
                        <a:pt x="288" y="1403"/>
                        <a:pt x="285" y="1404"/>
                      </a:cubicBezTo>
                      <a:cubicBezTo>
                        <a:pt x="279" y="1406"/>
                        <a:pt x="272" y="1407"/>
                        <a:pt x="266" y="1408"/>
                      </a:cubicBezTo>
                      <a:cubicBezTo>
                        <a:pt x="263" y="1409"/>
                        <a:pt x="235" y="1417"/>
                        <a:pt x="233" y="1414"/>
                      </a:cubicBezTo>
                      <a:cubicBezTo>
                        <a:pt x="232" y="1413"/>
                        <a:pt x="238" y="1402"/>
                        <a:pt x="239" y="1399"/>
                      </a:cubicBezTo>
                      <a:cubicBezTo>
                        <a:pt x="240" y="1393"/>
                        <a:pt x="240" y="1386"/>
                        <a:pt x="241" y="1380"/>
                      </a:cubicBezTo>
                      <a:cubicBezTo>
                        <a:pt x="241" y="1375"/>
                        <a:pt x="243" y="1369"/>
                        <a:pt x="242" y="1364"/>
                      </a:cubicBezTo>
                      <a:cubicBezTo>
                        <a:pt x="242" y="1363"/>
                        <a:pt x="240" y="1365"/>
                        <a:pt x="239" y="1363"/>
                      </a:cubicBezTo>
                      <a:cubicBezTo>
                        <a:pt x="239" y="1362"/>
                        <a:pt x="239" y="1359"/>
                        <a:pt x="239" y="1357"/>
                      </a:cubicBezTo>
                      <a:cubicBezTo>
                        <a:pt x="238" y="1351"/>
                        <a:pt x="239" y="1345"/>
                        <a:pt x="247" y="1341"/>
                      </a:cubicBezTo>
                      <a:cubicBezTo>
                        <a:pt x="243" y="1343"/>
                        <a:pt x="234" y="1343"/>
                        <a:pt x="233" y="1338"/>
                      </a:cubicBezTo>
                      <a:cubicBezTo>
                        <a:pt x="231" y="1330"/>
                        <a:pt x="252" y="1319"/>
                        <a:pt x="255" y="1311"/>
                      </a:cubicBezTo>
                      <a:cubicBezTo>
                        <a:pt x="255" y="1311"/>
                        <a:pt x="249" y="1312"/>
                        <a:pt x="248" y="1312"/>
                      </a:cubicBezTo>
                      <a:cubicBezTo>
                        <a:pt x="247" y="1312"/>
                        <a:pt x="259" y="1303"/>
                        <a:pt x="259" y="1303"/>
                      </a:cubicBezTo>
                      <a:cubicBezTo>
                        <a:pt x="258" y="1301"/>
                        <a:pt x="243" y="1307"/>
                        <a:pt x="241" y="1308"/>
                      </a:cubicBezTo>
                      <a:cubicBezTo>
                        <a:pt x="242" y="1300"/>
                        <a:pt x="258" y="1301"/>
                        <a:pt x="265" y="1302"/>
                      </a:cubicBezTo>
                      <a:cubicBezTo>
                        <a:pt x="269" y="1303"/>
                        <a:pt x="275" y="1308"/>
                        <a:pt x="278" y="1308"/>
                      </a:cubicBezTo>
                      <a:cubicBezTo>
                        <a:pt x="282" y="1308"/>
                        <a:pt x="284" y="1298"/>
                        <a:pt x="289" y="1302"/>
                      </a:cubicBezTo>
                      <a:cubicBezTo>
                        <a:pt x="283" y="1303"/>
                        <a:pt x="292" y="1320"/>
                        <a:pt x="293" y="1321"/>
                      </a:cubicBezTo>
                      <a:cubicBezTo>
                        <a:pt x="295" y="1324"/>
                        <a:pt x="298" y="1324"/>
                        <a:pt x="300" y="1327"/>
                      </a:cubicBezTo>
                      <a:cubicBezTo>
                        <a:pt x="300" y="1328"/>
                        <a:pt x="301" y="1330"/>
                        <a:pt x="303" y="1331"/>
                      </a:cubicBezTo>
                      <a:cubicBezTo>
                        <a:pt x="302" y="1331"/>
                        <a:pt x="301" y="1332"/>
                        <a:pt x="300" y="1333"/>
                      </a:cubicBezTo>
                      <a:cubicBezTo>
                        <a:pt x="299" y="1329"/>
                        <a:pt x="330" y="1324"/>
                        <a:pt x="332" y="1322"/>
                      </a:cubicBezTo>
                      <a:cubicBezTo>
                        <a:pt x="337" y="1319"/>
                        <a:pt x="340" y="1313"/>
                        <a:pt x="345" y="1312"/>
                      </a:cubicBezTo>
                      <a:cubicBezTo>
                        <a:pt x="348" y="1312"/>
                        <a:pt x="352" y="1317"/>
                        <a:pt x="354" y="1317"/>
                      </a:cubicBezTo>
                      <a:cubicBezTo>
                        <a:pt x="359" y="1319"/>
                        <a:pt x="365" y="1314"/>
                        <a:pt x="367" y="1320"/>
                      </a:cubicBezTo>
                      <a:cubicBezTo>
                        <a:pt x="366" y="1319"/>
                        <a:pt x="361" y="1318"/>
                        <a:pt x="360" y="1319"/>
                      </a:cubicBezTo>
                      <a:cubicBezTo>
                        <a:pt x="358" y="1321"/>
                        <a:pt x="361" y="1328"/>
                        <a:pt x="361" y="1329"/>
                      </a:cubicBezTo>
                      <a:cubicBezTo>
                        <a:pt x="361" y="1327"/>
                        <a:pt x="344" y="1317"/>
                        <a:pt x="344" y="1316"/>
                      </a:cubicBezTo>
                      <a:cubicBezTo>
                        <a:pt x="344" y="1319"/>
                        <a:pt x="353" y="1329"/>
                        <a:pt x="351" y="1331"/>
                      </a:cubicBezTo>
                      <a:cubicBezTo>
                        <a:pt x="350" y="1332"/>
                        <a:pt x="348" y="1328"/>
                        <a:pt x="347" y="1329"/>
                      </a:cubicBezTo>
                      <a:cubicBezTo>
                        <a:pt x="347" y="1330"/>
                        <a:pt x="346" y="1331"/>
                        <a:pt x="346" y="1332"/>
                      </a:cubicBezTo>
                      <a:cubicBezTo>
                        <a:pt x="343" y="1330"/>
                        <a:pt x="336" y="1327"/>
                        <a:pt x="332" y="1327"/>
                      </a:cubicBezTo>
                      <a:cubicBezTo>
                        <a:pt x="328" y="1327"/>
                        <a:pt x="319" y="1336"/>
                        <a:pt x="322" y="1330"/>
                      </a:cubicBezTo>
                      <a:cubicBezTo>
                        <a:pt x="318" y="1332"/>
                        <a:pt x="314" y="1335"/>
                        <a:pt x="311" y="1339"/>
                      </a:cubicBezTo>
                      <a:cubicBezTo>
                        <a:pt x="319" y="1337"/>
                        <a:pt x="313" y="1339"/>
                        <a:pt x="311" y="1346"/>
                      </a:cubicBezTo>
                      <a:cubicBezTo>
                        <a:pt x="310" y="1349"/>
                        <a:pt x="311" y="1355"/>
                        <a:pt x="309" y="1357"/>
                      </a:cubicBezTo>
                      <a:cubicBezTo>
                        <a:pt x="306" y="1360"/>
                        <a:pt x="302" y="1356"/>
                        <a:pt x="300" y="1359"/>
                      </a:cubicBezTo>
                      <a:cubicBezTo>
                        <a:pt x="295" y="1364"/>
                        <a:pt x="321" y="1395"/>
                        <a:pt x="324" y="1399"/>
                      </a:cubicBezTo>
                      <a:cubicBezTo>
                        <a:pt x="322" y="1399"/>
                        <a:pt x="321" y="1400"/>
                        <a:pt x="319" y="1401"/>
                      </a:cubicBezTo>
                      <a:close/>
                      <a:moveTo>
                        <a:pt x="296" y="1463"/>
                      </a:moveTo>
                      <a:cubicBezTo>
                        <a:pt x="295" y="1466"/>
                        <a:pt x="288" y="1471"/>
                        <a:pt x="287" y="1474"/>
                      </a:cubicBezTo>
                      <a:cubicBezTo>
                        <a:pt x="289" y="1462"/>
                        <a:pt x="297" y="1454"/>
                        <a:pt x="304" y="1445"/>
                      </a:cubicBezTo>
                      <a:cubicBezTo>
                        <a:pt x="302" y="1451"/>
                        <a:pt x="300" y="1458"/>
                        <a:pt x="296" y="1463"/>
                      </a:cubicBezTo>
                      <a:close/>
                      <a:moveTo>
                        <a:pt x="268" y="1471"/>
                      </a:moveTo>
                      <a:cubicBezTo>
                        <a:pt x="265" y="1471"/>
                        <a:pt x="262" y="1472"/>
                        <a:pt x="258" y="1472"/>
                      </a:cubicBezTo>
                      <a:cubicBezTo>
                        <a:pt x="262" y="1468"/>
                        <a:pt x="264" y="1463"/>
                        <a:pt x="269" y="1465"/>
                      </a:cubicBezTo>
                      <a:cubicBezTo>
                        <a:pt x="273" y="1466"/>
                        <a:pt x="271" y="1466"/>
                        <a:pt x="268" y="1471"/>
                      </a:cubicBezTo>
                      <a:close/>
                      <a:moveTo>
                        <a:pt x="235" y="1462"/>
                      </a:moveTo>
                      <a:cubicBezTo>
                        <a:pt x="230" y="1467"/>
                        <a:pt x="225" y="1471"/>
                        <a:pt x="221" y="1476"/>
                      </a:cubicBezTo>
                      <a:cubicBezTo>
                        <a:pt x="227" y="1468"/>
                        <a:pt x="233" y="1461"/>
                        <a:pt x="240" y="1455"/>
                      </a:cubicBezTo>
                      <a:cubicBezTo>
                        <a:pt x="238" y="1457"/>
                        <a:pt x="237" y="1460"/>
                        <a:pt x="235" y="1462"/>
                      </a:cubicBezTo>
                      <a:close/>
                      <a:moveTo>
                        <a:pt x="221" y="1463"/>
                      </a:moveTo>
                      <a:cubicBezTo>
                        <a:pt x="222" y="1462"/>
                        <a:pt x="224" y="1460"/>
                        <a:pt x="226" y="1459"/>
                      </a:cubicBezTo>
                      <a:cubicBezTo>
                        <a:pt x="225" y="1460"/>
                        <a:pt x="220" y="1465"/>
                        <a:pt x="220" y="1465"/>
                      </a:cubicBezTo>
                      <a:cubicBezTo>
                        <a:pt x="220" y="1465"/>
                        <a:pt x="221" y="1464"/>
                        <a:pt x="221" y="1463"/>
                      </a:cubicBezTo>
                      <a:close/>
                      <a:moveTo>
                        <a:pt x="191" y="1328"/>
                      </a:moveTo>
                      <a:cubicBezTo>
                        <a:pt x="189" y="1329"/>
                        <a:pt x="170" y="1336"/>
                        <a:pt x="169" y="1331"/>
                      </a:cubicBezTo>
                      <a:cubicBezTo>
                        <a:pt x="169" y="1328"/>
                        <a:pt x="177" y="1321"/>
                        <a:pt x="178" y="1317"/>
                      </a:cubicBezTo>
                      <a:cubicBezTo>
                        <a:pt x="179" y="1313"/>
                        <a:pt x="177" y="1309"/>
                        <a:pt x="178" y="1305"/>
                      </a:cubicBezTo>
                      <a:cubicBezTo>
                        <a:pt x="182" y="1296"/>
                        <a:pt x="189" y="1301"/>
                        <a:pt x="197" y="1298"/>
                      </a:cubicBezTo>
                      <a:cubicBezTo>
                        <a:pt x="193" y="1305"/>
                        <a:pt x="200" y="1305"/>
                        <a:pt x="200" y="1309"/>
                      </a:cubicBezTo>
                      <a:cubicBezTo>
                        <a:pt x="200" y="1311"/>
                        <a:pt x="199" y="1313"/>
                        <a:pt x="199" y="1314"/>
                      </a:cubicBezTo>
                      <a:cubicBezTo>
                        <a:pt x="200" y="1319"/>
                        <a:pt x="194" y="1321"/>
                        <a:pt x="206" y="1319"/>
                      </a:cubicBezTo>
                      <a:cubicBezTo>
                        <a:pt x="201" y="1322"/>
                        <a:pt x="196" y="1325"/>
                        <a:pt x="191" y="1328"/>
                      </a:cubicBezTo>
                      <a:close/>
                      <a:moveTo>
                        <a:pt x="192" y="1414"/>
                      </a:moveTo>
                      <a:cubicBezTo>
                        <a:pt x="186" y="1418"/>
                        <a:pt x="180" y="1422"/>
                        <a:pt x="173" y="1425"/>
                      </a:cubicBezTo>
                      <a:cubicBezTo>
                        <a:pt x="182" y="1416"/>
                        <a:pt x="192" y="1410"/>
                        <a:pt x="204" y="1404"/>
                      </a:cubicBezTo>
                      <a:cubicBezTo>
                        <a:pt x="200" y="1407"/>
                        <a:pt x="196" y="1412"/>
                        <a:pt x="192" y="1414"/>
                      </a:cubicBezTo>
                      <a:close/>
                      <a:moveTo>
                        <a:pt x="187" y="1478"/>
                      </a:moveTo>
                      <a:cubicBezTo>
                        <a:pt x="188" y="1477"/>
                        <a:pt x="189" y="1476"/>
                        <a:pt x="191" y="1475"/>
                      </a:cubicBezTo>
                      <a:cubicBezTo>
                        <a:pt x="190" y="1476"/>
                        <a:pt x="188" y="1477"/>
                        <a:pt x="187" y="1478"/>
                      </a:cubicBezTo>
                      <a:close/>
                      <a:moveTo>
                        <a:pt x="183" y="1474"/>
                      </a:moveTo>
                      <a:cubicBezTo>
                        <a:pt x="183" y="1475"/>
                        <a:pt x="182" y="1475"/>
                        <a:pt x="182" y="1475"/>
                      </a:cubicBezTo>
                      <a:cubicBezTo>
                        <a:pt x="183" y="1474"/>
                        <a:pt x="184" y="1472"/>
                        <a:pt x="186" y="1471"/>
                      </a:cubicBezTo>
                      <a:cubicBezTo>
                        <a:pt x="185" y="1472"/>
                        <a:pt x="184" y="1473"/>
                        <a:pt x="183" y="1474"/>
                      </a:cubicBezTo>
                      <a:close/>
                      <a:moveTo>
                        <a:pt x="179" y="1435"/>
                      </a:moveTo>
                      <a:cubicBezTo>
                        <a:pt x="176" y="1437"/>
                        <a:pt x="173" y="1438"/>
                        <a:pt x="170" y="1440"/>
                      </a:cubicBezTo>
                      <a:cubicBezTo>
                        <a:pt x="175" y="1435"/>
                        <a:pt x="179" y="1432"/>
                        <a:pt x="185" y="1428"/>
                      </a:cubicBezTo>
                      <a:cubicBezTo>
                        <a:pt x="183" y="1430"/>
                        <a:pt x="181" y="1433"/>
                        <a:pt x="179" y="1435"/>
                      </a:cubicBezTo>
                      <a:close/>
                      <a:moveTo>
                        <a:pt x="178" y="1407"/>
                      </a:moveTo>
                      <a:cubicBezTo>
                        <a:pt x="179" y="1407"/>
                        <a:pt x="194" y="1398"/>
                        <a:pt x="194" y="1400"/>
                      </a:cubicBezTo>
                      <a:cubicBezTo>
                        <a:pt x="195" y="1404"/>
                        <a:pt x="178" y="1416"/>
                        <a:pt x="176" y="1412"/>
                      </a:cubicBezTo>
                      <a:cubicBezTo>
                        <a:pt x="176" y="1410"/>
                        <a:pt x="177" y="1409"/>
                        <a:pt x="178" y="1407"/>
                      </a:cubicBezTo>
                      <a:close/>
                      <a:moveTo>
                        <a:pt x="177" y="1401"/>
                      </a:moveTo>
                      <a:cubicBezTo>
                        <a:pt x="178" y="1400"/>
                        <a:pt x="199" y="1383"/>
                        <a:pt x="201" y="1387"/>
                      </a:cubicBezTo>
                      <a:cubicBezTo>
                        <a:pt x="203" y="1390"/>
                        <a:pt x="169" y="1413"/>
                        <a:pt x="168" y="1410"/>
                      </a:cubicBezTo>
                      <a:cubicBezTo>
                        <a:pt x="168" y="1408"/>
                        <a:pt x="176" y="1402"/>
                        <a:pt x="177" y="1401"/>
                      </a:cubicBezTo>
                      <a:close/>
                      <a:moveTo>
                        <a:pt x="185" y="1374"/>
                      </a:moveTo>
                      <a:cubicBezTo>
                        <a:pt x="183" y="1375"/>
                        <a:pt x="180" y="1375"/>
                        <a:pt x="177" y="1376"/>
                      </a:cubicBezTo>
                      <a:cubicBezTo>
                        <a:pt x="180" y="1373"/>
                        <a:pt x="182" y="1369"/>
                        <a:pt x="185" y="1368"/>
                      </a:cubicBezTo>
                      <a:cubicBezTo>
                        <a:pt x="186" y="1368"/>
                        <a:pt x="191" y="1366"/>
                        <a:pt x="191" y="1367"/>
                      </a:cubicBezTo>
                      <a:cubicBezTo>
                        <a:pt x="190" y="1369"/>
                        <a:pt x="187" y="1372"/>
                        <a:pt x="185" y="1374"/>
                      </a:cubicBezTo>
                      <a:close/>
                      <a:moveTo>
                        <a:pt x="163" y="1361"/>
                      </a:moveTo>
                      <a:cubicBezTo>
                        <a:pt x="162" y="1360"/>
                        <a:pt x="175" y="1350"/>
                        <a:pt x="175" y="1351"/>
                      </a:cubicBezTo>
                      <a:cubicBezTo>
                        <a:pt x="184" y="1344"/>
                        <a:pt x="185" y="1341"/>
                        <a:pt x="195" y="1346"/>
                      </a:cubicBezTo>
                      <a:cubicBezTo>
                        <a:pt x="190" y="1348"/>
                        <a:pt x="189" y="1355"/>
                        <a:pt x="182" y="1358"/>
                      </a:cubicBezTo>
                      <a:cubicBezTo>
                        <a:pt x="178" y="1361"/>
                        <a:pt x="166" y="1367"/>
                        <a:pt x="163" y="1361"/>
                      </a:cubicBezTo>
                      <a:close/>
                      <a:moveTo>
                        <a:pt x="160" y="1355"/>
                      </a:moveTo>
                      <a:cubicBezTo>
                        <a:pt x="158" y="1355"/>
                        <a:pt x="157" y="1356"/>
                        <a:pt x="156" y="1356"/>
                      </a:cubicBezTo>
                      <a:cubicBezTo>
                        <a:pt x="159" y="1354"/>
                        <a:pt x="159" y="1354"/>
                        <a:pt x="162" y="1353"/>
                      </a:cubicBezTo>
                      <a:cubicBezTo>
                        <a:pt x="162" y="1354"/>
                        <a:pt x="161" y="1355"/>
                        <a:pt x="160" y="1355"/>
                      </a:cubicBezTo>
                      <a:close/>
                      <a:moveTo>
                        <a:pt x="52" y="1195"/>
                      </a:moveTo>
                      <a:cubicBezTo>
                        <a:pt x="51" y="1194"/>
                        <a:pt x="51" y="1194"/>
                        <a:pt x="50" y="1193"/>
                      </a:cubicBezTo>
                      <a:cubicBezTo>
                        <a:pt x="55" y="1190"/>
                        <a:pt x="53" y="1195"/>
                        <a:pt x="52" y="1195"/>
                      </a:cubicBezTo>
                      <a:close/>
                      <a:moveTo>
                        <a:pt x="40" y="1150"/>
                      </a:moveTo>
                      <a:cubicBezTo>
                        <a:pt x="35" y="1148"/>
                        <a:pt x="39" y="1146"/>
                        <a:pt x="41" y="1144"/>
                      </a:cubicBezTo>
                      <a:cubicBezTo>
                        <a:pt x="41" y="1144"/>
                        <a:pt x="44" y="1151"/>
                        <a:pt x="40" y="1150"/>
                      </a:cubicBezTo>
                      <a:close/>
                      <a:moveTo>
                        <a:pt x="29" y="1150"/>
                      </a:moveTo>
                      <a:cubicBezTo>
                        <a:pt x="29" y="1149"/>
                        <a:pt x="29" y="1148"/>
                        <a:pt x="29" y="1147"/>
                      </a:cubicBezTo>
                      <a:cubicBezTo>
                        <a:pt x="32" y="1146"/>
                        <a:pt x="29" y="1150"/>
                        <a:pt x="29" y="1150"/>
                      </a:cubicBezTo>
                      <a:close/>
                      <a:moveTo>
                        <a:pt x="18" y="1054"/>
                      </a:moveTo>
                      <a:cubicBezTo>
                        <a:pt x="18" y="1044"/>
                        <a:pt x="20" y="1046"/>
                        <a:pt x="28" y="1050"/>
                      </a:cubicBezTo>
                      <a:cubicBezTo>
                        <a:pt x="31" y="1052"/>
                        <a:pt x="34" y="1053"/>
                        <a:pt x="36" y="1056"/>
                      </a:cubicBezTo>
                      <a:cubicBezTo>
                        <a:pt x="36" y="1057"/>
                        <a:pt x="37" y="1063"/>
                        <a:pt x="36" y="1063"/>
                      </a:cubicBezTo>
                      <a:cubicBezTo>
                        <a:pt x="28" y="1061"/>
                        <a:pt x="22" y="1062"/>
                        <a:pt x="18" y="1054"/>
                      </a:cubicBezTo>
                      <a:close/>
                      <a:moveTo>
                        <a:pt x="44" y="1073"/>
                      </a:moveTo>
                      <a:cubicBezTo>
                        <a:pt x="45" y="1072"/>
                        <a:pt x="44" y="1074"/>
                        <a:pt x="44" y="1075"/>
                      </a:cubicBezTo>
                      <a:cubicBezTo>
                        <a:pt x="43" y="1075"/>
                        <a:pt x="43" y="1074"/>
                        <a:pt x="44" y="1073"/>
                      </a:cubicBezTo>
                      <a:close/>
                      <a:moveTo>
                        <a:pt x="49" y="1074"/>
                      </a:moveTo>
                      <a:cubicBezTo>
                        <a:pt x="49" y="1076"/>
                        <a:pt x="49" y="1079"/>
                        <a:pt x="50" y="1080"/>
                      </a:cubicBezTo>
                      <a:cubicBezTo>
                        <a:pt x="48" y="1076"/>
                        <a:pt x="49" y="1077"/>
                        <a:pt x="49" y="1074"/>
                      </a:cubicBezTo>
                      <a:close/>
                      <a:moveTo>
                        <a:pt x="53" y="1072"/>
                      </a:moveTo>
                      <a:cubicBezTo>
                        <a:pt x="55" y="1067"/>
                        <a:pt x="53" y="1078"/>
                        <a:pt x="53" y="1078"/>
                      </a:cubicBezTo>
                      <a:cubicBezTo>
                        <a:pt x="52" y="1077"/>
                        <a:pt x="52" y="1073"/>
                        <a:pt x="53" y="1072"/>
                      </a:cubicBezTo>
                      <a:close/>
                      <a:moveTo>
                        <a:pt x="105" y="1005"/>
                      </a:moveTo>
                      <a:cubicBezTo>
                        <a:pt x="104" y="1004"/>
                        <a:pt x="104" y="1005"/>
                        <a:pt x="104" y="1003"/>
                      </a:cubicBezTo>
                      <a:cubicBezTo>
                        <a:pt x="104" y="1004"/>
                        <a:pt x="105" y="1004"/>
                        <a:pt x="105" y="1005"/>
                      </a:cubicBezTo>
                      <a:close/>
                      <a:moveTo>
                        <a:pt x="112" y="996"/>
                      </a:moveTo>
                      <a:cubicBezTo>
                        <a:pt x="114" y="997"/>
                        <a:pt x="115" y="998"/>
                        <a:pt x="114" y="1000"/>
                      </a:cubicBezTo>
                      <a:cubicBezTo>
                        <a:pt x="113" y="1000"/>
                        <a:pt x="111" y="999"/>
                        <a:pt x="110" y="997"/>
                      </a:cubicBezTo>
                      <a:cubicBezTo>
                        <a:pt x="111" y="997"/>
                        <a:pt x="111" y="996"/>
                        <a:pt x="112" y="996"/>
                      </a:cubicBezTo>
                      <a:close/>
                      <a:moveTo>
                        <a:pt x="120" y="996"/>
                      </a:moveTo>
                      <a:cubicBezTo>
                        <a:pt x="121" y="997"/>
                        <a:pt x="121" y="998"/>
                        <a:pt x="122" y="999"/>
                      </a:cubicBezTo>
                      <a:cubicBezTo>
                        <a:pt x="121" y="998"/>
                        <a:pt x="117" y="994"/>
                        <a:pt x="120" y="996"/>
                      </a:cubicBezTo>
                      <a:close/>
                      <a:moveTo>
                        <a:pt x="127" y="990"/>
                      </a:moveTo>
                      <a:cubicBezTo>
                        <a:pt x="127" y="991"/>
                        <a:pt x="127" y="992"/>
                        <a:pt x="127" y="993"/>
                      </a:cubicBezTo>
                      <a:cubicBezTo>
                        <a:pt x="125" y="991"/>
                        <a:pt x="124" y="989"/>
                        <a:pt x="123" y="986"/>
                      </a:cubicBezTo>
                      <a:cubicBezTo>
                        <a:pt x="125" y="988"/>
                        <a:pt x="126" y="989"/>
                        <a:pt x="127" y="990"/>
                      </a:cubicBezTo>
                      <a:close/>
                      <a:moveTo>
                        <a:pt x="132" y="989"/>
                      </a:moveTo>
                      <a:cubicBezTo>
                        <a:pt x="132" y="990"/>
                        <a:pt x="133" y="990"/>
                        <a:pt x="133" y="991"/>
                      </a:cubicBezTo>
                      <a:cubicBezTo>
                        <a:pt x="132" y="992"/>
                        <a:pt x="131" y="989"/>
                        <a:pt x="130" y="988"/>
                      </a:cubicBezTo>
                      <a:cubicBezTo>
                        <a:pt x="131" y="988"/>
                        <a:pt x="131" y="989"/>
                        <a:pt x="132" y="989"/>
                      </a:cubicBezTo>
                      <a:close/>
                      <a:moveTo>
                        <a:pt x="140" y="985"/>
                      </a:moveTo>
                      <a:cubicBezTo>
                        <a:pt x="141" y="986"/>
                        <a:pt x="141" y="986"/>
                        <a:pt x="141" y="987"/>
                      </a:cubicBezTo>
                      <a:cubicBezTo>
                        <a:pt x="139" y="988"/>
                        <a:pt x="138" y="984"/>
                        <a:pt x="138" y="983"/>
                      </a:cubicBezTo>
                      <a:cubicBezTo>
                        <a:pt x="139" y="984"/>
                        <a:pt x="140" y="984"/>
                        <a:pt x="140" y="985"/>
                      </a:cubicBezTo>
                      <a:close/>
                      <a:moveTo>
                        <a:pt x="186" y="961"/>
                      </a:moveTo>
                      <a:cubicBezTo>
                        <a:pt x="186" y="964"/>
                        <a:pt x="186" y="965"/>
                        <a:pt x="185" y="967"/>
                      </a:cubicBezTo>
                      <a:cubicBezTo>
                        <a:pt x="183" y="967"/>
                        <a:pt x="180" y="961"/>
                        <a:pt x="180" y="960"/>
                      </a:cubicBezTo>
                      <a:cubicBezTo>
                        <a:pt x="182" y="960"/>
                        <a:pt x="184" y="961"/>
                        <a:pt x="186" y="961"/>
                      </a:cubicBezTo>
                      <a:close/>
                      <a:moveTo>
                        <a:pt x="47" y="699"/>
                      </a:moveTo>
                      <a:cubicBezTo>
                        <a:pt x="49" y="699"/>
                        <a:pt x="49" y="699"/>
                        <a:pt x="49" y="702"/>
                      </a:cubicBezTo>
                      <a:cubicBezTo>
                        <a:pt x="48" y="702"/>
                        <a:pt x="48" y="702"/>
                        <a:pt x="47" y="702"/>
                      </a:cubicBezTo>
                      <a:cubicBezTo>
                        <a:pt x="47" y="701"/>
                        <a:pt x="47" y="700"/>
                        <a:pt x="47" y="699"/>
                      </a:cubicBezTo>
                      <a:close/>
                      <a:moveTo>
                        <a:pt x="151" y="376"/>
                      </a:moveTo>
                      <a:cubicBezTo>
                        <a:pt x="148" y="371"/>
                        <a:pt x="156" y="364"/>
                        <a:pt x="158" y="360"/>
                      </a:cubicBezTo>
                      <a:cubicBezTo>
                        <a:pt x="158" y="363"/>
                        <a:pt x="154" y="380"/>
                        <a:pt x="151" y="376"/>
                      </a:cubicBezTo>
                      <a:close/>
                      <a:moveTo>
                        <a:pt x="214" y="234"/>
                      </a:moveTo>
                      <a:cubicBezTo>
                        <a:pt x="219" y="233"/>
                        <a:pt x="222" y="234"/>
                        <a:pt x="227" y="237"/>
                      </a:cubicBezTo>
                      <a:cubicBezTo>
                        <a:pt x="228" y="238"/>
                        <a:pt x="234" y="248"/>
                        <a:pt x="235" y="248"/>
                      </a:cubicBezTo>
                      <a:cubicBezTo>
                        <a:pt x="231" y="248"/>
                        <a:pt x="232" y="252"/>
                        <a:pt x="229" y="253"/>
                      </a:cubicBezTo>
                      <a:cubicBezTo>
                        <a:pt x="228" y="254"/>
                        <a:pt x="224" y="250"/>
                        <a:pt x="223" y="250"/>
                      </a:cubicBezTo>
                      <a:cubicBezTo>
                        <a:pt x="218" y="247"/>
                        <a:pt x="205" y="236"/>
                        <a:pt x="214" y="234"/>
                      </a:cubicBezTo>
                      <a:close/>
                      <a:moveTo>
                        <a:pt x="221" y="224"/>
                      </a:moveTo>
                      <a:cubicBezTo>
                        <a:pt x="225" y="226"/>
                        <a:pt x="230" y="227"/>
                        <a:pt x="233" y="223"/>
                      </a:cubicBezTo>
                      <a:cubicBezTo>
                        <a:pt x="235" y="220"/>
                        <a:pt x="232" y="216"/>
                        <a:pt x="235" y="213"/>
                      </a:cubicBezTo>
                      <a:cubicBezTo>
                        <a:pt x="239" y="210"/>
                        <a:pt x="247" y="219"/>
                        <a:pt x="238" y="204"/>
                      </a:cubicBezTo>
                      <a:cubicBezTo>
                        <a:pt x="244" y="210"/>
                        <a:pt x="251" y="216"/>
                        <a:pt x="256" y="223"/>
                      </a:cubicBezTo>
                      <a:cubicBezTo>
                        <a:pt x="257" y="225"/>
                        <a:pt x="265" y="239"/>
                        <a:pt x="263" y="239"/>
                      </a:cubicBezTo>
                      <a:cubicBezTo>
                        <a:pt x="260" y="240"/>
                        <a:pt x="255" y="234"/>
                        <a:pt x="250" y="235"/>
                      </a:cubicBezTo>
                      <a:cubicBezTo>
                        <a:pt x="247" y="236"/>
                        <a:pt x="246" y="240"/>
                        <a:pt x="242" y="240"/>
                      </a:cubicBezTo>
                      <a:cubicBezTo>
                        <a:pt x="237" y="241"/>
                        <a:pt x="233" y="238"/>
                        <a:pt x="230" y="235"/>
                      </a:cubicBezTo>
                      <a:cubicBezTo>
                        <a:pt x="228" y="234"/>
                        <a:pt x="221" y="224"/>
                        <a:pt x="221" y="224"/>
                      </a:cubicBezTo>
                      <a:close/>
                      <a:moveTo>
                        <a:pt x="262" y="207"/>
                      </a:moveTo>
                      <a:cubicBezTo>
                        <a:pt x="263" y="208"/>
                        <a:pt x="263" y="209"/>
                        <a:pt x="264" y="210"/>
                      </a:cubicBezTo>
                      <a:cubicBezTo>
                        <a:pt x="269" y="205"/>
                        <a:pt x="286" y="231"/>
                        <a:pt x="283" y="238"/>
                      </a:cubicBezTo>
                      <a:cubicBezTo>
                        <a:pt x="283" y="237"/>
                        <a:pt x="272" y="227"/>
                        <a:pt x="272" y="227"/>
                      </a:cubicBezTo>
                      <a:cubicBezTo>
                        <a:pt x="265" y="219"/>
                        <a:pt x="261" y="217"/>
                        <a:pt x="262" y="207"/>
                      </a:cubicBezTo>
                      <a:close/>
                      <a:moveTo>
                        <a:pt x="279" y="207"/>
                      </a:moveTo>
                      <a:cubicBezTo>
                        <a:pt x="286" y="208"/>
                        <a:pt x="287" y="215"/>
                        <a:pt x="288" y="220"/>
                      </a:cubicBezTo>
                      <a:cubicBezTo>
                        <a:pt x="287" y="219"/>
                        <a:pt x="278" y="207"/>
                        <a:pt x="279" y="207"/>
                      </a:cubicBezTo>
                      <a:close/>
                      <a:moveTo>
                        <a:pt x="291" y="205"/>
                      </a:moveTo>
                      <a:cubicBezTo>
                        <a:pt x="293" y="204"/>
                        <a:pt x="301" y="228"/>
                        <a:pt x="302" y="230"/>
                      </a:cubicBezTo>
                      <a:cubicBezTo>
                        <a:pt x="305" y="236"/>
                        <a:pt x="311" y="244"/>
                        <a:pt x="309" y="251"/>
                      </a:cubicBezTo>
                      <a:cubicBezTo>
                        <a:pt x="307" y="248"/>
                        <a:pt x="306" y="237"/>
                        <a:pt x="303" y="235"/>
                      </a:cubicBezTo>
                      <a:cubicBezTo>
                        <a:pt x="302" y="236"/>
                        <a:pt x="302" y="237"/>
                        <a:pt x="302" y="239"/>
                      </a:cubicBezTo>
                      <a:cubicBezTo>
                        <a:pt x="299" y="234"/>
                        <a:pt x="286" y="210"/>
                        <a:pt x="291" y="205"/>
                      </a:cubicBezTo>
                      <a:close/>
                      <a:moveTo>
                        <a:pt x="302" y="202"/>
                      </a:moveTo>
                      <a:cubicBezTo>
                        <a:pt x="303" y="204"/>
                        <a:pt x="315" y="224"/>
                        <a:pt x="311" y="227"/>
                      </a:cubicBezTo>
                      <a:cubicBezTo>
                        <a:pt x="306" y="230"/>
                        <a:pt x="295" y="192"/>
                        <a:pt x="297" y="193"/>
                      </a:cubicBezTo>
                      <a:cubicBezTo>
                        <a:pt x="298" y="193"/>
                        <a:pt x="302" y="201"/>
                        <a:pt x="302" y="202"/>
                      </a:cubicBezTo>
                      <a:close/>
                      <a:moveTo>
                        <a:pt x="308" y="201"/>
                      </a:moveTo>
                      <a:cubicBezTo>
                        <a:pt x="310" y="203"/>
                        <a:pt x="316" y="216"/>
                        <a:pt x="313" y="219"/>
                      </a:cubicBezTo>
                      <a:cubicBezTo>
                        <a:pt x="311" y="221"/>
                        <a:pt x="303" y="200"/>
                        <a:pt x="306" y="199"/>
                      </a:cubicBezTo>
                      <a:cubicBezTo>
                        <a:pt x="307" y="200"/>
                        <a:pt x="307" y="200"/>
                        <a:pt x="308" y="201"/>
                      </a:cubicBezTo>
                      <a:close/>
                      <a:moveTo>
                        <a:pt x="317" y="202"/>
                      </a:moveTo>
                      <a:cubicBezTo>
                        <a:pt x="319" y="208"/>
                        <a:pt x="320" y="215"/>
                        <a:pt x="322" y="221"/>
                      </a:cubicBezTo>
                      <a:cubicBezTo>
                        <a:pt x="316" y="211"/>
                        <a:pt x="314" y="201"/>
                        <a:pt x="312" y="189"/>
                      </a:cubicBezTo>
                      <a:cubicBezTo>
                        <a:pt x="313" y="193"/>
                        <a:pt x="316" y="197"/>
                        <a:pt x="317" y="202"/>
                      </a:cubicBezTo>
                      <a:close/>
                      <a:moveTo>
                        <a:pt x="329" y="215"/>
                      </a:moveTo>
                      <a:cubicBezTo>
                        <a:pt x="330" y="218"/>
                        <a:pt x="330" y="222"/>
                        <a:pt x="331" y="225"/>
                      </a:cubicBezTo>
                      <a:cubicBezTo>
                        <a:pt x="329" y="219"/>
                        <a:pt x="327" y="215"/>
                        <a:pt x="326" y="208"/>
                      </a:cubicBezTo>
                      <a:cubicBezTo>
                        <a:pt x="327" y="211"/>
                        <a:pt x="328" y="213"/>
                        <a:pt x="329" y="215"/>
                      </a:cubicBezTo>
                      <a:close/>
                      <a:moveTo>
                        <a:pt x="336" y="207"/>
                      </a:moveTo>
                      <a:cubicBezTo>
                        <a:pt x="342" y="204"/>
                        <a:pt x="348" y="200"/>
                        <a:pt x="353" y="208"/>
                      </a:cubicBezTo>
                      <a:cubicBezTo>
                        <a:pt x="354" y="210"/>
                        <a:pt x="354" y="213"/>
                        <a:pt x="354" y="216"/>
                      </a:cubicBezTo>
                      <a:cubicBezTo>
                        <a:pt x="353" y="223"/>
                        <a:pt x="356" y="217"/>
                        <a:pt x="349" y="221"/>
                      </a:cubicBezTo>
                      <a:cubicBezTo>
                        <a:pt x="346" y="223"/>
                        <a:pt x="345" y="220"/>
                        <a:pt x="343" y="223"/>
                      </a:cubicBezTo>
                      <a:cubicBezTo>
                        <a:pt x="341" y="226"/>
                        <a:pt x="345" y="239"/>
                        <a:pt x="345" y="242"/>
                      </a:cubicBezTo>
                      <a:cubicBezTo>
                        <a:pt x="335" y="236"/>
                        <a:pt x="334" y="217"/>
                        <a:pt x="331" y="207"/>
                      </a:cubicBezTo>
                      <a:cubicBezTo>
                        <a:pt x="333" y="207"/>
                        <a:pt x="335" y="207"/>
                        <a:pt x="336" y="207"/>
                      </a:cubicBezTo>
                      <a:close/>
                      <a:moveTo>
                        <a:pt x="361" y="220"/>
                      </a:moveTo>
                      <a:cubicBezTo>
                        <a:pt x="361" y="221"/>
                        <a:pt x="360" y="220"/>
                        <a:pt x="360" y="217"/>
                      </a:cubicBezTo>
                      <a:cubicBezTo>
                        <a:pt x="360" y="218"/>
                        <a:pt x="360" y="219"/>
                        <a:pt x="361" y="220"/>
                      </a:cubicBezTo>
                      <a:close/>
                      <a:moveTo>
                        <a:pt x="366" y="220"/>
                      </a:moveTo>
                      <a:cubicBezTo>
                        <a:pt x="368" y="217"/>
                        <a:pt x="366" y="222"/>
                        <a:pt x="366" y="222"/>
                      </a:cubicBezTo>
                      <a:cubicBezTo>
                        <a:pt x="366" y="222"/>
                        <a:pt x="366" y="221"/>
                        <a:pt x="366" y="220"/>
                      </a:cubicBezTo>
                      <a:close/>
                      <a:moveTo>
                        <a:pt x="369" y="205"/>
                      </a:moveTo>
                      <a:cubicBezTo>
                        <a:pt x="376" y="196"/>
                        <a:pt x="378" y="237"/>
                        <a:pt x="377" y="241"/>
                      </a:cubicBezTo>
                      <a:cubicBezTo>
                        <a:pt x="376" y="244"/>
                        <a:pt x="374" y="254"/>
                        <a:pt x="378" y="256"/>
                      </a:cubicBezTo>
                      <a:cubicBezTo>
                        <a:pt x="381" y="258"/>
                        <a:pt x="383" y="253"/>
                        <a:pt x="385" y="252"/>
                      </a:cubicBezTo>
                      <a:cubicBezTo>
                        <a:pt x="396" y="248"/>
                        <a:pt x="405" y="256"/>
                        <a:pt x="417" y="257"/>
                      </a:cubicBezTo>
                      <a:cubicBezTo>
                        <a:pt x="414" y="261"/>
                        <a:pt x="413" y="261"/>
                        <a:pt x="413" y="268"/>
                      </a:cubicBezTo>
                      <a:cubicBezTo>
                        <a:pt x="411" y="259"/>
                        <a:pt x="406" y="270"/>
                        <a:pt x="403" y="266"/>
                      </a:cubicBezTo>
                      <a:cubicBezTo>
                        <a:pt x="402" y="269"/>
                        <a:pt x="389" y="261"/>
                        <a:pt x="385" y="259"/>
                      </a:cubicBezTo>
                      <a:cubicBezTo>
                        <a:pt x="379" y="257"/>
                        <a:pt x="372" y="254"/>
                        <a:pt x="365" y="251"/>
                      </a:cubicBezTo>
                      <a:cubicBezTo>
                        <a:pt x="372" y="246"/>
                        <a:pt x="370" y="239"/>
                        <a:pt x="369" y="231"/>
                      </a:cubicBezTo>
                      <a:cubicBezTo>
                        <a:pt x="368" y="225"/>
                        <a:pt x="365" y="210"/>
                        <a:pt x="369" y="205"/>
                      </a:cubicBezTo>
                      <a:close/>
                      <a:moveTo>
                        <a:pt x="382" y="204"/>
                      </a:moveTo>
                      <a:cubicBezTo>
                        <a:pt x="382" y="205"/>
                        <a:pt x="382" y="210"/>
                        <a:pt x="382" y="210"/>
                      </a:cubicBezTo>
                      <a:cubicBezTo>
                        <a:pt x="381" y="208"/>
                        <a:pt x="382" y="206"/>
                        <a:pt x="382" y="204"/>
                      </a:cubicBezTo>
                      <a:close/>
                      <a:moveTo>
                        <a:pt x="390" y="210"/>
                      </a:moveTo>
                      <a:cubicBezTo>
                        <a:pt x="390" y="207"/>
                        <a:pt x="391" y="204"/>
                        <a:pt x="392" y="202"/>
                      </a:cubicBezTo>
                      <a:cubicBezTo>
                        <a:pt x="393" y="209"/>
                        <a:pt x="392" y="214"/>
                        <a:pt x="390" y="221"/>
                      </a:cubicBezTo>
                      <a:cubicBezTo>
                        <a:pt x="390" y="217"/>
                        <a:pt x="389" y="213"/>
                        <a:pt x="390" y="210"/>
                      </a:cubicBezTo>
                      <a:close/>
                      <a:moveTo>
                        <a:pt x="425" y="257"/>
                      </a:moveTo>
                      <a:cubicBezTo>
                        <a:pt x="424" y="259"/>
                        <a:pt x="418" y="259"/>
                        <a:pt x="417" y="259"/>
                      </a:cubicBezTo>
                      <a:cubicBezTo>
                        <a:pt x="418" y="256"/>
                        <a:pt x="421" y="257"/>
                        <a:pt x="425" y="257"/>
                      </a:cubicBezTo>
                      <a:close/>
                      <a:moveTo>
                        <a:pt x="422" y="214"/>
                      </a:moveTo>
                      <a:cubicBezTo>
                        <a:pt x="424" y="214"/>
                        <a:pt x="429" y="216"/>
                        <a:pt x="429" y="219"/>
                      </a:cubicBezTo>
                      <a:cubicBezTo>
                        <a:pt x="428" y="224"/>
                        <a:pt x="425" y="222"/>
                        <a:pt x="420" y="222"/>
                      </a:cubicBezTo>
                      <a:cubicBezTo>
                        <a:pt x="420" y="222"/>
                        <a:pt x="421" y="215"/>
                        <a:pt x="422" y="214"/>
                      </a:cubicBezTo>
                      <a:close/>
                      <a:moveTo>
                        <a:pt x="433" y="257"/>
                      </a:moveTo>
                      <a:cubicBezTo>
                        <a:pt x="434" y="261"/>
                        <a:pt x="436" y="262"/>
                        <a:pt x="432" y="264"/>
                      </a:cubicBezTo>
                      <a:cubicBezTo>
                        <a:pt x="434" y="258"/>
                        <a:pt x="428" y="261"/>
                        <a:pt x="428" y="257"/>
                      </a:cubicBezTo>
                      <a:cubicBezTo>
                        <a:pt x="430" y="257"/>
                        <a:pt x="432" y="257"/>
                        <a:pt x="433" y="257"/>
                      </a:cubicBezTo>
                      <a:close/>
                      <a:moveTo>
                        <a:pt x="447" y="200"/>
                      </a:moveTo>
                      <a:cubicBezTo>
                        <a:pt x="448" y="205"/>
                        <a:pt x="450" y="212"/>
                        <a:pt x="449" y="218"/>
                      </a:cubicBezTo>
                      <a:cubicBezTo>
                        <a:pt x="449" y="220"/>
                        <a:pt x="446" y="226"/>
                        <a:pt x="447" y="227"/>
                      </a:cubicBezTo>
                      <a:cubicBezTo>
                        <a:pt x="443" y="217"/>
                        <a:pt x="445" y="210"/>
                        <a:pt x="447" y="200"/>
                      </a:cubicBezTo>
                      <a:close/>
                      <a:moveTo>
                        <a:pt x="464" y="201"/>
                      </a:moveTo>
                      <a:cubicBezTo>
                        <a:pt x="470" y="205"/>
                        <a:pt x="471" y="204"/>
                        <a:pt x="473" y="210"/>
                      </a:cubicBezTo>
                      <a:cubicBezTo>
                        <a:pt x="474" y="214"/>
                        <a:pt x="473" y="219"/>
                        <a:pt x="473" y="222"/>
                      </a:cubicBezTo>
                      <a:cubicBezTo>
                        <a:pt x="472" y="227"/>
                        <a:pt x="474" y="239"/>
                        <a:pt x="469" y="240"/>
                      </a:cubicBezTo>
                      <a:cubicBezTo>
                        <a:pt x="469" y="238"/>
                        <a:pt x="471" y="234"/>
                        <a:pt x="471" y="231"/>
                      </a:cubicBezTo>
                      <a:cubicBezTo>
                        <a:pt x="470" y="228"/>
                        <a:pt x="466" y="223"/>
                        <a:pt x="463" y="229"/>
                      </a:cubicBezTo>
                      <a:cubicBezTo>
                        <a:pt x="460" y="236"/>
                        <a:pt x="469" y="241"/>
                        <a:pt x="461" y="249"/>
                      </a:cubicBezTo>
                      <a:cubicBezTo>
                        <a:pt x="463" y="240"/>
                        <a:pt x="459" y="230"/>
                        <a:pt x="460" y="220"/>
                      </a:cubicBezTo>
                      <a:cubicBezTo>
                        <a:pt x="460" y="218"/>
                        <a:pt x="461" y="200"/>
                        <a:pt x="464" y="201"/>
                      </a:cubicBezTo>
                      <a:close/>
                      <a:moveTo>
                        <a:pt x="479" y="199"/>
                      </a:moveTo>
                      <a:cubicBezTo>
                        <a:pt x="480" y="207"/>
                        <a:pt x="483" y="213"/>
                        <a:pt x="479" y="221"/>
                      </a:cubicBezTo>
                      <a:cubicBezTo>
                        <a:pt x="479" y="221"/>
                        <a:pt x="478" y="215"/>
                        <a:pt x="478" y="214"/>
                      </a:cubicBezTo>
                      <a:cubicBezTo>
                        <a:pt x="477" y="209"/>
                        <a:pt x="478" y="204"/>
                        <a:pt x="479" y="199"/>
                      </a:cubicBezTo>
                      <a:close/>
                      <a:moveTo>
                        <a:pt x="512" y="212"/>
                      </a:moveTo>
                      <a:cubicBezTo>
                        <a:pt x="512" y="210"/>
                        <a:pt x="512" y="207"/>
                        <a:pt x="512" y="205"/>
                      </a:cubicBezTo>
                      <a:cubicBezTo>
                        <a:pt x="513" y="207"/>
                        <a:pt x="512" y="210"/>
                        <a:pt x="512" y="212"/>
                      </a:cubicBezTo>
                      <a:close/>
                      <a:moveTo>
                        <a:pt x="556" y="184"/>
                      </a:moveTo>
                      <a:cubicBezTo>
                        <a:pt x="556" y="184"/>
                        <a:pt x="555" y="184"/>
                        <a:pt x="555" y="184"/>
                      </a:cubicBezTo>
                      <a:cubicBezTo>
                        <a:pt x="555" y="184"/>
                        <a:pt x="556" y="184"/>
                        <a:pt x="556" y="184"/>
                      </a:cubicBezTo>
                      <a:close/>
                      <a:moveTo>
                        <a:pt x="561" y="139"/>
                      </a:moveTo>
                      <a:cubicBezTo>
                        <a:pt x="560" y="140"/>
                        <a:pt x="559" y="138"/>
                        <a:pt x="559" y="137"/>
                      </a:cubicBezTo>
                      <a:cubicBezTo>
                        <a:pt x="559" y="138"/>
                        <a:pt x="560" y="138"/>
                        <a:pt x="561" y="139"/>
                      </a:cubicBezTo>
                      <a:close/>
                      <a:moveTo>
                        <a:pt x="766" y="59"/>
                      </a:moveTo>
                      <a:cubicBezTo>
                        <a:pt x="766" y="57"/>
                        <a:pt x="767" y="55"/>
                        <a:pt x="768" y="54"/>
                      </a:cubicBezTo>
                      <a:cubicBezTo>
                        <a:pt x="770" y="52"/>
                        <a:pt x="773" y="79"/>
                        <a:pt x="773" y="80"/>
                      </a:cubicBezTo>
                      <a:cubicBezTo>
                        <a:pt x="772" y="77"/>
                        <a:pt x="771" y="76"/>
                        <a:pt x="769" y="74"/>
                      </a:cubicBezTo>
                      <a:cubicBezTo>
                        <a:pt x="771" y="84"/>
                        <a:pt x="772" y="94"/>
                        <a:pt x="774" y="104"/>
                      </a:cubicBezTo>
                      <a:cubicBezTo>
                        <a:pt x="770" y="93"/>
                        <a:pt x="765" y="82"/>
                        <a:pt x="764" y="70"/>
                      </a:cubicBezTo>
                      <a:cubicBezTo>
                        <a:pt x="765" y="73"/>
                        <a:pt x="766" y="59"/>
                        <a:pt x="766" y="59"/>
                      </a:cubicBezTo>
                      <a:close/>
                      <a:moveTo>
                        <a:pt x="801" y="79"/>
                      </a:moveTo>
                      <a:cubicBezTo>
                        <a:pt x="801" y="75"/>
                        <a:pt x="801" y="71"/>
                        <a:pt x="801" y="67"/>
                      </a:cubicBezTo>
                      <a:cubicBezTo>
                        <a:pt x="802" y="72"/>
                        <a:pt x="803" y="74"/>
                        <a:pt x="801" y="79"/>
                      </a:cubicBezTo>
                      <a:close/>
                      <a:moveTo>
                        <a:pt x="808" y="46"/>
                      </a:moveTo>
                      <a:cubicBezTo>
                        <a:pt x="820" y="47"/>
                        <a:pt x="814" y="72"/>
                        <a:pt x="813" y="77"/>
                      </a:cubicBezTo>
                      <a:cubicBezTo>
                        <a:pt x="811" y="73"/>
                        <a:pt x="802" y="45"/>
                        <a:pt x="808" y="46"/>
                      </a:cubicBezTo>
                      <a:close/>
                      <a:moveTo>
                        <a:pt x="829" y="70"/>
                      </a:moveTo>
                      <a:cubicBezTo>
                        <a:pt x="830" y="72"/>
                        <a:pt x="829" y="74"/>
                        <a:pt x="828" y="76"/>
                      </a:cubicBezTo>
                      <a:cubicBezTo>
                        <a:pt x="827" y="75"/>
                        <a:pt x="826" y="75"/>
                        <a:pt x="825" y="74"/>
                      </a:cubicBezTo>
                      <a:cubicBezTo>
                        <a:pt x="824" y="76"/>
                        <a:pt x="826" y="84"/>
                        <a:pt x="826" y="86"/>
                      </a:cubicBezTo>
                      <a:cubicBezTo>
                        <a:pt x="823" y="86"/>
                        <a:pt x="820" y="56"/>
                        <a:pt x="824" y="53"/>
                      </a:cubicBezTo>
                      <a:cubicBezTo>
                        <a:pt x="824" y="52"/>
                        <a:pt x="829" y="69"/>
                        <a:pt x="829" y="70"/>
                      </a:cubicBezTo>
                      <a:close/>
                      <a:moveTo>
                        <a:pt x="833" y="56"/>
                      </a:moveTo>
                      <a:cubicBezTo>
                        <a:pt x="833" y="56"/>
                        <a:pt x="833" y="57"/>
                        <a:pt x="833" y="58"/>
                      </a:cubicBezTo>
                      <a:cubicBezTo>
                        <a:pt x="832" y="57"/>
                        <a:pt x="833" y="57"/>
                        <a:pt x="833" y="56"/>
                      </a:cubicBezTo>
                      <a:close/>
                      <a:moveTo>
                        <a:pt x="1313" y="75"/>
                      </a:moveTo>
                      <a:cubicBezTo>
                        <a:pt x="1310" y="78"/>
                        <a:pt x="1323" y="75"/>
                        <a:pt x="1320" y="74"/>
                      </a:cubicBezTo>
                      <a:cubicBezTo>
                        <a:pt x="1325" y="76"/>
                        <a:pt x="1308" y="105"/>
                        <a:pt x="1296" y="97"/>
                      </a:cubicBezTo>
                      <a:cubicBezTo>
                        <a:pt x="1294" y="100"/>
                        <a:pt x="1301" y="96"/>
                        <a:pt x="1292" y="100"/>
                      </a:cubicBezTo>
                      <a:cubicBezTo>
                        <a:pt x="1294" y="93"/>
                        <a:pt x="1297" y="83"/>
                        <a:pt x="1303" y="79"/>
                      </a:cubicBezTo>
                      <a:cubicBezTo>
                        <a:pt x="1306" y="77"/>
                        <a:pt x="1310" y="77"/>
                        <a:pt x="1313" y="75"/>
                      </a:cubicBezTo>
                      <a:close/>
                      <a:moveTo>
                        <a:pt x="1328" y="76"/>
                      </a:moveTo>
                      <a:cubicBezTo>
                        <a:pt x="1329" y="78"/>
                        <a:pt x="1330" y="78"/>
                        <a:pt x="1328" y="80"/>
                      </a:cubicBezTo>
                      <a:cubicBezTo>
                        <a:pt x="1328" y="79"/>
                        <a:pt x="1328" y="77"/>
                        <a:pt x="1328" y="76"/>
                      </a:cubicBezTo>
                      <a:close/>
                      <a:moveTo>
                        <a:pt x="1348" y="58"/>
                      </a:moveTo>
                      <a:cubicBezTo>
                        <a:pt x="1356" y="62"/>
                        <a:pt x="1347" y="64"/>
                        <a:pt x="1352" y="71"/>
                      </a:cubicBezTo>
                      <a:cubicBezTo>
                        <a:pt x="1355" y="75"/>
                        <a:pt x="1351" y="71"/>
                        <a:pt x="1355" y="71"/>
                      </a:cubicBezTo>
                      <a:cubicBezTo>
                        <a:pt x="1358" y="71"/>
                        <a:pt x="1355" y="88"/>
                        <a:pt x="1353" y="89"/>
                      </a:cubicBezTo>
                      <a:cubicBezTo>
                        <a:pt x="1346" y="94"/>
                        <a:pt x="1340" y="83"/>
                        <a:pt x="1336" y="79"/>
                      </a:cubicBezTo>
                      <a:cubicBezTo>
                        <a:pt x="1339" y="83"/>
                        <a:pt x="1342" y="87"/>
                        <a:pt x="1345" y="91"/>
                      </a:cubicBezTo>
                      <a:cubicBezTo>
                        <a:pt x="1339" y="92"/>
                        <a:pt x="1339" y="89"/>
                        <a:pt x="1336" y="85"/>
                      </a:cubicBezTo>
                      <a:cubicBezTo>
                        <a:pt x="1332" y="80"/>
                        <a:pt x="1330" y="80"/>
                        <a:pt x="1334" y="75"/>
                      </a:cubicBezTo>
                      <a:cubicBezTo>
                        <a:pt x="1336" y="71"/>
                        <a:pt x="1342" y="70"/>
                        <a:pt x="1345" y="66"/>
                      </a:cubicBezTo>
                      <a:cubicBezTo>
                        <a:pt x="1347" y="62"/>
                        <a:pt x="1345" y="59"/>
                        <a:pt x="1350" y="61"/>
                      </a:cubicBezTo>
                      <a:cubicBezTo>
                        <a:pt x="1349" y="60"/>
                        <a:pt x="1348" y="59"/>
                        <a:pt x="1348" y="58"/>
                      </a:cubicBezTo>
                      <a:close/>
                      <a:moveTo>
                        <a:pt x="1358" y="50"/>
                      </a:moveTo>
                      <a:cubicBezTo>
                        <a:pt x="1359" y="50"/>
                        <a:pt x="1359" y="50"/>
                        <a:pt x="1360" y="50"/>
                      </a:cubicBezTo>
                      <a:cubicBezTo>
                        <a:pt x="1359" y="52"/>
                        <a:pt x="1358" y="53"/>
                        <a:pt x="1358" y="50"/>
                      </a:cubicBezTo>
                      <a:close/>
                      <a:moveTo>
                        <a:pt x="1403" y="49"/>
                      </a:moveTo>
                      <a:cubicBezTo>
                        <a:pt x="1400" y="51"/>
                        <a:pt x="1413" y="46"/>
                        <a:pt x="1409" y="46"/>
                      </a:cubicBezTo>
                      <a:cubicBezTo>
                        <a:pt x="1416" y="47"/>
                        <a:pt x="1407" y="64"/>
                        <a:pt x="1405" y="65"/>
                      </a:cubicBezTo>
                      <a:cubicBezTo>
                        <a:pt x="1401" y="69"/>
                        <a:pt x="1397" y="69"/>
                        <a:pt x="1392" y="69"/>
                      </a:cubicBezTo>
                      <a:cubicBezTo>
                        <a:pt x="1398" y="73"/>
                        <a:pt x="1388" y="75"/>
                        <a:pt x="1384" y="77"/>
                      </a:cubicBezTo>
                      <a:cubicBezTo>
                        <a:pt x="1385" y="70"/>
                        <a:pt x="1386" y="60"/>
                        <a:pt x="1392" y="54"/>
                      </a:cubicBezTo>
                      <a:cubicBezTo>
                        <a:pt x="1395" y="52"/>
                        <a:pt x="1400" y="51"/>
                        <a:pt x="1403" y="49"/>
                      </a:cubicBezTo>
                      <a:close/>
                      <a:moveTo>
                        <a:pt x="1420" y="47"/>
                      </a:moveTo>
                      <a:cubicBezTo>
                        <a:pt x="1420" y="48"/>
                        <a:pt x="1419" y="50"/>
                        <a:pt x="1419" y="51"/>
                      </a:cubicBezTo>
                      <a:cubicBezTo>
                        <a:pt x="1419" y="49"/>
                        <a:pt x="1419" y="47"/>
                        <a:pt x="1419" y="46"/>
                      </a:cubicBezTo>
                      <a:cubicBezTo>
                        <a:pt x="1419" y="46"/>
                        <a:pt x="1420" y="47"/>
                        <a:pt x="1420" y="47"/>
                      </a:cubicBezTo>
                      <a:close/>
                      <a:moveTo>
                        <a:pt x="1471" y="126"/>
                      </a:moveTo>
                      <a:cubicBezTo>
                        <a:pt x="1471" y="125"/>
                        <a:pt x="1471" y="125"/>
                        <a:pt x="1471" y="125"/>
                      </a:cubicBezTo>
                      <a:cubicBezTo>
                        <a:pt x="1471" y="125"/>
                        <a:pt x="1472" y="126"/>
                        <a:pt x="1471" y="126"/>
                      </a:cubicBezTo>
                      <a:close/>
                      <a:moveTo>
                        <a:pt x="1553" y="205"/>
                      </a:moveTo>
                      <a:cubicBezTo>
                        <a:pt x="1552" y="207"/>
                        <a:pt x="1552" y="208"/>
                        <a:pt x="1552" y="209"/>
                      </a:cubicBezTo>
                      <a:cubicBezTo>
                        <a:pt x="1549" y="204"/>
                        <a:pt x="1550" y="204"/>
                        <a:pt x="1551" y="198"/>
                      </a:cubicBezTo>
                      <a:cubicBezTo>
                        <a:pt x="1552" y="200"/>
                        <a:pt x="1552" y="203"/>
                        <a:pt x="1553" y="205"/>
                      </a:cubicBezTo>
                      <a:close/>
                      <a:moveTo>
                        <a:pt x="1614" y="203"/>
                      </a:moveTo>
                      <a:cubicBezTo>
                        <a:pt x="1617" y="208"/>
                        <a:pt x="1620" y="210"/>
                        <a:pt x="1618" y="217"/>
                      </a:cubicBezTo>
                      <a:cubicBezTo>
                        <a:pt x="1615" y="212"/>
                        <a:pt x="1613" y="209"/>
                        <a:pt x="1614" y="203"/>
                      </a:cubicBezTo>
                      <a:close/>
                      <a:moveTo>
                        <a:pt x="1619" y="206"/>
                      </a:moveTo>
                      <a:cubicBezTo>
                        <a:pt x="1613" y="201"/>
                        <a:pt x="1615" y="200"/>
                        <a:pt x="1617" y="193"/>
                      </a:cubicBezTo>
                      <a:cubicBezTo>
                        <a:pt x="1617" y="197"/>
                        <a:pt x="1618" y="201"/>
                        <a:pt x="1619" y="206"/>
                      </a:cubicBezTo>
                      <a:close/>
                      <a:moveTo>
                        <a:pt x="1771" y="273"/>
                      </a:moveTo>
                      <a:cubicBezTo>
                        <a:pt x="1771" y="272"/>
                        <a:pt x="1770" y="272"/>
                        <a:pt x="1770" y="271"/>
                      </a:cubicBezTo>
                      <a:cubicBezTo>
                        <a:pt x="1770" y="272"/>
                        <a:pt x="1771" y="272"/>
                        <a:pt x="1771" y="273"/>
                      </a:cubicBezTo>
                      <a:close/>
                      <a:moveTo>
                        <a:pt x="1636" y="194"/>
                      </a:moveTo>
                      <a:cubicBezTo>
                        <a:pt x="1642" y="198"/>
                        <a:pt x="1644" y="197"/>
                        <a:pt x="1646" y="204"/>
                      </a:cubicBezTo>
                      <a:cubicBezTo>
                        <a:pt x="1647" y="207"/>
                        <a:pt x="1646" y="212"/>
                        <a:pt x="1645" y="215"/>
                      </a:cubicBezTo>
                      <a:cubicBezTo>
                        <a:pt x="1643" y="225"/>
                        <a:pt x="1642" y="237"/>
                        <a:pt x="1649" y="246"/>
                      </a:cubicBezTo>
                      <a:cubicBezTo>
                        <a:pt x="1655" y="253"/>
                        <a:pt x="1667" y="254"/>
                        <a:pt x="1675" y="253"/>
                      </a:cubicBezTo>
                      <a:cubicBezTo>
                        <a:pt x="1683" y="253"/>
                        <a:pt x="1683" y="253"/>
                        <a:pt x="1689" y="257"/>
                      </a:cubicBezTo>
                      <a:cubicBezTo>
                        <a:pt x="1689" y="257"/>
                        <a:pt x="1694" y="263"/>
                        <a:pt x="1696" y="263"/>
                      </a:cubicBezTo>
                      <a:cubicBezTo>
                        <a:pt x="1697" y="262"/>
                        <a:pt x="1690" y="252"/>
                        <a:pt x="1690" y="251"/>
                      </a:cubicBezTo>
                      <a:cubicBezTo>
                        <a:pt x="1691" y="251"/>
                        <a:pt x="1699" y="261"/>
                        <a:pt x="1701" y="263"/>
                      </a:cubicBezTo>
                      <a:cubicBezTo>
                        <a:pt x="1709" y="269"/>
                        <a:pt x="1717" y="274"/>
                        <a:pt x="1725" y="280"/>
                      </a:cubicBezTo>
                      <a:cubicBezTo>
                        <a:pt x="1724" y="279"/>
                        <a:pt x="1720" y="271"/>
                        <a:pt x="1717" y="268"/>
                      </a:cubicBezTo>
                      <a:cubicBezTo>
                        <a:pt x="1710" y="262"/>
                        <a:pt x="1701" y="256"/>
                        <a:pt x="1693" y="251"/>
                      </a:cubicBezTo>
                      <a:cubicBezTo>
                        <a:pt x="1707" y="248"/>
                        <a:pt x="1712" y="248"/>
                        <a:pt x="1711" y="232"/>
                      </a:cubicBezTo>
                      <a:cubicBezTo>
                        <a:pt x="1713" y="234"/>
                        <a:pt x="1717" y="238"/>
                        <a:pt x="1718" y="240"/>
                      </a:cubicBezTo>
                      <a:cubicBezTo>
                        <a:pt x="1719" y="244"/>
                        <a:pt x="1717" y="249"/>
                        <a:pt x="1719" y="253"/>
                      </a:cubicBezTo>
                      <a:cubicBezTo>
                        <a:pt x="1725" y="263"/>
                        <a:pt x="1734" y="250"/>
                        <a:pt x="1742" y="254"/>
                      </a:cubicBezTo>
                      <a:cubicBezTo>
                        <a:pt x="1742" y="254"/>
                        <a:pt x="1742" y="253"/>
                        <a:pt x="1741" y="252"/>
                      </a:cubicBezTo>
                      <a:cubicBezTo>
                        <a:pt x="1745" y="251"/>
                        <a:pt x="1749" y="251"/>
                        <a:pt x="1752" y="248"/>
                      </a:cubicBezTo>
                      <a:cubicBezTo>
                        <a:pt x="1753" y="251"/>
                        <a:pt x="1755" y="253"/>
                        <a:pt x="1757" y="254"/>
                      </a:cubicBezTo>
                      <a:cubicBezTo>
                        <a:pt x="1757" y="251"/>
                        <a:pt x="1755" y="249"/>
                        <a:pt x="1753" y="248"/>
                      </a:cubicBezTo>
                      <a:cubicBezTo>
                        <a:pt x="1756" y="246"/>
                        <a:pt x="1759" y="242"/>
                        <a:pt x="1759" y="238"/>
                      </a:cubicBezTo>
                      <a:cubicBezTo>
                        <a:pt x="1766" y="238"/>
                        <a:pt x="1761" y="250"/>
                        <a:pt x="1767" y="255"/>
                      </a:cubicBezTo>
                      <a:cubicBezTo>
                        <a:pt x="1771" y="257"/>
                        <a:pt x="1773" y="255"/>
                        <a:pt x="1776" y="256"/>
                      </a:cubicBezTo>
                      <a:cubicBezTo>
                        <a:pt x="1777" y="256"/>
                        <a:pt x="1787" y="266"/>
                        <a:pt x="1788" y="267"/>
                      </a:cubicBezTo>
                      <a:cubicBezTo>
                        <a:pt x="1800" y="280"/>
                        <a:pt x="1778" y="270"/>
                        <a:pt x="1778" y="273"/>
                      </a:cubicBezTo>
                      <a:cubicBezTo>
                        <a:pt x="1776" y="276"/>
                        <a:pt x="1785" y="282"/>
                        <a:pt x="1783" y="284"/>
                      </a:cubicBezTo>
                      <a:cubicBezTo>
                        <a:pt x="1778" y="278"/>
                        <a:pt x="1774" y="272"/>
                        <a:pt x="1769" y="265"/>
                      </a:cubicBezTo>
                      <a:cubicBezTo>
                        <a:pt x="1771" y="270"/>
                        <a:pt x="1763" y="260"/>
                        <a:pt x="1761" y="261"/>
                      </a:cubicBezTo>
                      <a:cubicBezTo>
                        <a:pt x="1759" y="262"/>
                        <a:pt x="1762" y="266"/>
                        <a:pt x="1763" y="268"/>
                      </a:cubicBezTo>
                      <a:cubicBezTo>
                        <a:pt x="1767" y="275"/>
                        <a:pt x="1776" y="280"/>
                        <a:pt x="1781" y="287"/>
                      </a:cubicBezTo>
                      <a:cubicBezTo>
                        <a:pt x="1778" y="289"/>
                        <a:pt x="1775" y="280"/>
                        <a:pt x="1774" y="282"/>
                      </a:cubicBezTo>
                      <a:cubicBezTo>
                        <a:pt x="1773" y="282"/>
                        <a:pt x="1778" y="288"/>
                        <a:pt x="1779" y="289"/>
                      </a:cubicBezTo>
                      <a:cubicBezTo>
                        <a:pt x="1769" y="295"/>
                        <a:pt x="1768" y="283"/>
                        <a:pt x="1759" y="281"/>
                      </a:cubicBezTo>
                      <a:cubicBezTo>
                        <a:pt x="1759" y="281"/>
                        <a:pt x="1755" y="279"/>
                        <a:pt x="1755" y="280"/>
                      </a:cubicBezTo>
                      <a:cubicBezTo>
                        <a:pt x="1755" y="282"/>
                        <a:pt x="1766" y="291"/>
                        <a:pt x="1764" y="292"/>
                      </a:cubicBezTo>
                      <a:cubicBezTo>
                        <a:pt x="1763" y="293"/>
                        <a:pt x="1751" y="281"/>
                        <a:pt x="1750" y="280"/>
                      </a:cubicBezTo>
                      <a:cubicBezTo>
                        <a:pt x="1753" y="284"/>
                        <a:pt x="1758" y="288"/>
                        <a:pt x="1760" y="293"/>
                      </a:cubicBezTo>
                      <a:cubicBezTo>
                        <a:pt x="1755" y="293"/>
                        <a:pt x="1751" y="292"/>
                        <a:pt x="1749" y="297"/>
                      </a:cubicBezTo>
                      <a:cubicBezTo>
                        <a:pt x="1749" y="297"/>
                        <a:pt x="1746" y="295"/>
                        <a:pt x="1746" y="296"/>
                      </a:cubicBezTo>
                      <a:cubicBezTo>
                        <a:pt x="1746" y="298"/>
                        <a:pt x="1748" y="304"/>
                        <a:pt x="1749" y="307"/>
                      </a:cubicBezTo>
                      <a:cubicBezTo>
                        <a:pt x="1748" y="306"/>
                        <a:pt x="1747" y="305"/>
                        <a:pt x="1746" y="304"/>
                      </a:cubicBezTo>
                      <a:cubicBezTo>
                        <a:pt x="1749" y="309"/>
                        <a:pt x="1756" y="314"/>
                        <a:pt x="1752" y="319"/>
                      </a:cubicBezTo>
                      <a:cubicBezTo>
                        <a:pt x="1750" y="323"/>
                        <a:pt x="1737" y="321"/>
                        <a:pt x="1738" y="317"/>
                      </a:cubicBezTo>
                      <a:cubicBezTo>
                        <a:pt x="1739" y="318"/>
                        <a:pt x="1740" y="319"/>
                        <a:pt x="1741" y="320"/>
                      </a:cubicBezTo>
                      <a:cubicBezTo>
                        <a:pt x="1739" y="317"/>
                        <a:pt x="1738" y="317"/>
                        <a:pt x="1739" y="315"/>
                      </a:cubicBezTo>
                      <a:cubicBezTo>
                        <a:pt x="1739" y="316"/>
                        <a:pt x="1740" y="316"/>
                        <a:pt x="1740" y="316"/>
                      </a:cubicBezTo>
                      <a:cubicBezTo>
                        <a:pt x="1738" y="313"/>
                        <a:pt x="1740" y="311"/>
                        <a:pt x="1740" y="308"/>
                      </a:cubicBezTo>
                      <a:cubicBezTo>
                        <a:pt x="1743" y="311"/>
                        <a:pt x="1745" y="313"/>
                        <a:pt x="1749" y="314"/>
                      </a:cubicBezTo>
                      <a:cubicBezTo>
                        <a:pt x="1746" y="311"/>
                        <a:pt x="1741" y="306"/>
                        <a:pt x="1742" y="301"/>
                      </a:cubicBezTo>
                      <a:cubicBezTo>
                        <a:pt x="1743" y="303"/>
                        <a:pt x="1745" y="304"/>
                        <a:pt x="1746" y="306"/>
                      </a:cubicBezTo>
                      <a:cubicBezTo>
                        <a:pt x="1746" y="305"/>
                        <a:pt x="1746" y="305"/>
                        <a:pt x="1746" y="304"/>
                      </a:cubicBezTo>
                      <a:cubicBezTo>
                        <a:pt x="1746" y="304"/>
                        <a:pt x="1746" y="304"/>
                        <a:pt x="1746" y="304"/>
                      </a:cubicBezTo>
                      <a:cubicBezTo>
                        <a:pt x="1743" y="303"/>
                        <a:pt x="1744" y="302"/>
                        <a:pt x="1742" y="300"/>
                      </a:cubicBezTo>
                      <a:cubicBezTo>
                        <a:pt x="1741" y="298"/>
                        <a:pt x="1740" y="294"/>
                        <a:pt x="1738" y="293"/>
                      </a:cubicBezTo>
                      <a:cubicBezTo>
                        <a:pt x="1737" y="293"/>
                        <a:pt x="1736" y="293"/>
                        <a:pt x="1735" y="294"/>
                      </a:cubicBezTo>
                      <a:cubicBezTo>
                        <a:pt x="1734" y="293"/>
                        <a:pt x="1732" y="292"/>
                        <a:pt x="1731" y="291"/>
                      </a:cubicBezTo>
                      <a:cubicBezTo>
                        <a:pt x="1731" y="292"/>
                        <a:pt x="1732" y="293"/>
                        <a:pt x="1733" y="294"/>
                      </a:cubicBezTo>
                      <a:cubicBezTo>
                        <a:pt x="1726" y="289"/>
                        <a:pt x="1725" y="272"/>
                        <a:pt x="1719" y="289"/>
                      </a:cubicBezTo>
                      <a:cubicBezTo>
                        <a:pt x="1717" y="286"/>
                        <a:pt x="1714" y="283"/>
                        <a:pt x="1713" y="281"/>
                      </a:cubicBezTo>
                      <a:cubicBezTo>
                        <a:pt x="1714" y="283"/>
                        <a:pt x="1716" y="287"/>
                        <a:pt x="1718" y="289"/>
                      </a:cubicBezTo>
                      <a:cubicBezTo>
                        <a:pt x="1714" y="285"/>
                        <a:pt x="1712" y="280"/>
                        <a:pt x="1708" y="277"/>
                      </a:cubicBezTo>
                      <a:cubicBezTo>
                        <a:pt x="1711" y="280"/>
                        <a:pt x="1713" y="289"/>
                        <a:pt x="1717" y="291"/>
                      </a:cubicBezTo>
                      <a:cubicBezTo>
                        <a:pt x="1712" y="288"/>
                        <a:pt x="1709" y="282"/>
                        <a:pt x="1706" y="278"/>
                      </a:cubicBezTo>
                      <a:cubicBezTo>
                        <a:pt x="1706" y="278"/>
                        <a:pt x="1711" y="287"/>
                        <a:pt x="1711" y="287"/>
                      </a:cubicBezTo>
                      <a:cubicBezTo>
                        <a:pt x="1709" y="287"/>
                        <a:pt x="1701" y="276"/>
                        <a:pt x="1700" y="274"/>
                      </a:cubicBezTo>
                      <a:cubicBezTo>
                        <a:pt x="1694" y="270"/>
                        <a:pt x="1688" y="268"/>
                        <a:pt x="1681" y="267"/>
                      </a:cubicBezTo>
                      <a:cubicBezTo>
                        <a:pt x="1658" y="263"/>
                        <a:pt x="1679" y="280"/>
                        <a:pt x="1686" y="286"/>
                      </a:cubicBezTo>
                      <a:cubicBezTo>
                        <a:pt x="1686" y="286"/>
                        <a:pt x="1685" y="285"/>
                        <a:pt x="1684" y="285"/>
                      </a:cubicBezTo>
                      <a:cubicBezTo>
                        <a:pt x="1688" y="285"/>
                        <a:pt x="1695" y="306"/>
                        <a:pt x="1698" y="306"/>
                      </a:cubicBezTo>
                      <a:cubicBezTo>
                        <a:pt x="1694" y="306"/>
                        <a:pt x="1686" y="302"/>
                        <a:pt x="1684" y="300"/>
                      </a:cubicBezTo>
                      <a:cubicBezTo>
                        <a:pt x="1679" y="296"/>
                        <a:pt x="1680" y="291"/>
                        <a:pt x="1678" y="287"/>
                      </a:cubicBezTo>
                      <a:cubicBezTo>
                        <a:pt x="1677" y="286"/>
                        <a:pt x="1671" y="281"/>
                        <a:pt x="1671" y="281"/>
                      </a:cubicBezTo>
                      <a:cubicBezTo>
                        <a:pt x="1670" y="284"/>
                        <a:pt x="1678" y="295"/>
                        <a:pt x="1679" y="297"/>
                      </a:cubicBezTo>
                      <a:cubicBezTo>
                        <a:pt x="1676" y="289"/>
                        <a:pt x="1669" y="281"/>
                        <a:pt x="1663" y="274"/>
                      </a:cubicBezTo>
                      <a:cubicBezTo>
                        <a:pt x="1663" y="273"/>
                        <a:pt x="1665" y="279"/>
                        <a:pt x="1665" y="279"/>
                      </a:cubicBezTo>
                      <a:cubicBezTo>
                        <a:pt x="1663" y="277"/>
                        <a:pt x="1645" y="263"/>
                        <a:pt x="1645" y="260"/>
                      </a:cubicBezTo>
                      <a:cubicBezTo>
                        <a:pt x="1645" y="269"/>
                        <a:pt x="1647" y="273"/>
                        <a:pt x="1653" y="278"/>
                      </a:cubicBezTo>
                      <a:cubicBezTo>
                        <a:pt x="1648" y="270"/>
                        <a:pt x="1656" y="281"/>
                        <a:pt x="1656" y="282"/>
                      </a:cubicBezTo>
                      <a:cubicBezTo>
                        <a:pt x="1655" y="281"/>
                        <a:pt x="1646" y="280"/>
                        <a:pt x="1647" y="275"/>
                      </a:cubicBezTo>
                      <a:cubicBezTo>
                        <a:pt x="1647" y="276"/>
                        <a:pt x="1649" y="280"/>
                        <a:pt x="1649" y="281"/>
                      </a:cubicBezTo>
                      <a:cubicBezTo>
                        <a:pt x="1645" y="279"/>
                        <a:pt x="1643" y="272"/>
                        <a:pt x="1641" y="269"/>
                      </a:cubicBezTo>
                      <a:cubicBezTo>
                        <a:pt x="1639" y="265"/>
                        <a:pt x="1628" y="255"/>
                        <a:pt x="1627" y="251"/>
                      </a:cubicBezTo>
                      <a:cubicBezTo>
                        <a:pt x="1627" y="252"/>
                        <a:pt x="1633" y="262"/>
                        <a:pt x="1634" y="262"/>
                      </a:cubicBezTo>
                      <a:cubicBezTo>
                        <a:pt x="1631" y="262"/>
                        <a:pt x="1624" y="250"/>
                        <a:pt x="1622" y="248"/>
                      </a:cubicBezTo>
                      <a:cubicBezTo>
                        <a:pt x="1639" y="243"/>
                        <a:pt x="1630" y="230"/>
                        <a:pt x="1631" y="216"/>
                      </a:cubicBezTo>
                      <a:cubicBezTo>
                        <a:pt x="1631" y="213"/>
                        <a:pt x="1633" y="193"/>
                        <a:pt x="1636" y="194"/>
                      </a:cubicBezTo>
                      <a:close/>
                      <a:moveTo>
                        <a:pt x="1653" y="193"/>
                      </a:moveTo>
                      <a:cubicBezTo>
                        <a:pt x="1654" y="201"/>
                        <a:pt x="1657" y="207"/>
                        <a:pt x="1652" y="215"/>
                      </a:cubicBezTo>
                      <a:cubicBezTo>
                        <a:pt x="1652" y="214"/>
                        <a:pt x="1651" y="208"/>
                        <a:pt x="1651" y="207"/>
                      </a:cubicBezTo>
                      <a:cubicBezTo>
                        <a:pt x="1651" y="203"/>
                        <a:pt x="1653" y="198"/>
                        <a:pt x="1653" y="193"/>
                      </a:cubicBezTo>
                      <a:close/>
                      <a:moveTo>
                        <a:pt x="1683" y="205"/>
                      </a:moveTo>
                      <a:cubicBezTo>
                        <a:pt x="1683" y="207"/>
                        <a:pt x="1682" y="209"/>
                        <a:pt x="1682" y="211"/>
                      </a:cubicBezTo>
                      <a:cubicBezTo>
                        <a:pt x="1681" y="208"/>
                        <a:pt x="1682" y="207"/>
                        <a:pt x="1683" y="205"/>
                      </a:cubicBezTo>
                      <a:close/>
                      <a:moveTo>
                        <a:pt x="1748" y="188"/>
                      </a:moveTo>
                      <a:cubicBezTo>
                        <a:pt x="1749" y="190"/>
                        <a:pt x="1749" y="192"/>
                        <a:pt x="1749" y="194"/>
                      </a:cubicBezTo>
                      <a:cubicBezTo>
                        <a:pt x="1747" y="193"/>
                        <a:pt x="1746" y="192"/>
                        <a:pt x="1744" y="191"/>
                      </a:cubicBezTo>
                      <a:cubicBezTo>
                        <a:pt x="1744" y="188"/>
                        <a:pt x="1746" y="187"/>
                        <a:pt x="1748" y="188"/>
                      </a:cubicBezTo>
                      <a:close/>
                      <a:moveTo>
                        <a:pt x="1906" y="213"/>
                      </a:moveTo>
                      <a:cubicBezTo>
                        <a:pt x="1906" y="215"/>
                        <a:pt x="1907" y="216"/>
                        <a:pt x="1907" y="218"/>
                      </a:cubicBezTo>
                      <a:cubicBezTo>
                        <a:pt x="1906" y="217"/>
                        <a:pt x="1904" y="215"/>
                        <a:pt x="1903" y="214"/>
                      </a:cubicBezTo>
                      <a:cubicBezTo>
                        <a:pt x="1904" y="212"/>
                        <a:pt x="1905" y="212"/>
                        <a:pt x="1906" y="213"/>
                      </a:cubicBezTo>
                      <a:close/>
                      <a:moveTo>
                        <a:pt x="1922" y="229"/>
                      </a:moveTo>
                      <a:cubicBezTo>
                        <a:pt x="1922" y="230"/>
                        <a:pt x="1923" y="232"/>
                        <a:pt x="1923" y="233"/>
                      </a:cubicBezTo>
                      <a:cubicBezTo>
                        <a:pt x="1918" y="230"/>
                        <a:pt x="1921" y="227"/>
                        <a:pt x="1921" y="226"/>
                      </a:cubicBezTo>
                      <a:cubicBezTo>
                        <a:pt x="1921" y="227"/>
                        <a:pt x="1921" y="228"/>
                        <a:pt x="1922" y="229"/>
                      </a:cubicBezTo>
                      <a:close/>
                      <a:moveTo>
                        <a:pt x="1925" y="224"/>
                      </a:moveTo>
                      <a:cubicBezTo>
                        <a:pt x="1927" y="222"/>
                        <a:pt x="1925" y="226"/>
                        <a:pt x="1925" y="227"/>
                      </a:cubicBezTo>
                      <a:cubicBezTo>
                        <a:pt x="1925" y="226"/>
                        <a:pt x="1925" y="225"/>
                        <a:pt x="1925" y="224"/>
                      </a:cubicBezTo>
                      <a:close/>
                      <a:moveTo>
                        <a:pt x="1971" y="198"/>
                      </a:moveTo>
                      <a:cubicBezTo>
                        <a:pt x="1972" y="207"/>
                        <a:pt x="1969" y="213"/>
                        <a:pt x="1967" y="222"/>
                      </a:cubicBezTo>
                      <a:cubicBezTo>
                        <a:pt x="1967" y="220"/>
                        <a:pt x="1967" y="214"/>
                        <a:pt x="1968" y="211"/>
                      </a:cubicBezTo>
                      <a:cubicBezTo>
                        <a:pt x="1969" y="207"/>
                        <a:pt x="1970" y="202"/>
                        <a:pt x="1971" y="198"/>
                      </a:cubicBezTo>
                      <a:close/>
                      <a:moveTo>
                        <a:pt x="1924" y="297"/>
                      </a:moveTo>
                      <a:cubicBezTo>
                        <a:pt x="1925" y="298"/>
                        <a:pt x="1925" y="298"/>
                        <a:pt x="1926" y="299"/>
                      </a:cubicBezTo>
                      <a:cubicBezTo>
                        <a:pt x="1926" y="299"/>
                        <a:pt x="1922" y="296"/>
                        <a:pt x="1924" y="297"/>
                      </a:cubicBezTo>
                      <a:close/>
                      <a:moveTo>
                        <a:pt x="1929" y="258"/>
                      </a:moveTo>
                      <a:cubicBezTo>
                        <a:pt x="1928" y="257"/>
                        <a:pt x="1927" y="256"/>
                        <a:pt x="1927" y="255"/>
                      </a:cubicBezTo>
                      <a:cubicBezTo>
                        <a:pt x="1929" y="254"/>
                        <a:pt x="1929" y="255"/>
                        <a:pt x="1929" y="258"/>
                      </a:cubicBezTo>
                      <a:close/>
                      <a:moveTo>
                        <a:pt x="1937" y="291"/>
                      </a:moveTo>
                      <a:cubicBezTo>
                        <a:pt x="1938" y="292"/>
                        <a:pt x="1938" y="292"/>
                        <a:pt x="1939" y="293"/>
                      </a:cubicBezTo>
                      <a:cubicBezTo>
                        <a:pt x="1938" y="292"/>
                        <a:pt x="1938" y="292"/>
                        <a:pt x="1937" y="291"/>
                      </a:cubicBezTo>
                      <a:close/>
                      <a:moveTo>
                        <a:pt x="1933" y="292"/>
                      </a:moveTo>
                      <a:cubicBezTo>
                        <a:pt x="1934" y="293"/>
                        <a:pt x="1935" y="294"/>
                        <a:pt x="1937" y="295"/>
                      </a:cubicBezTo>
                      <a:cubicBezTo>
                        <a:pt x="1935" y="297"/>
                        <a:pt x="1933" y="293"/>
                        <a:pt x="1933" y="292"/>
                      </a:cubicBezTo>
                      <a:close/>
                      <a:moveTo>
                        <a:pt x="1928" y="292"/>
                      </a:moveTo>
                      <a:cubicBezTo>
                        <a:pt x="1929" y="293"/>
                        <a:pt x="1929" y="293"/>
                        <a:pt x="1931" y="295"/>
                      </a:cubicBezTo>
                      <a:cubicBezTo>
                        <a:pt x="1930" y="294"/>
                        <a:pt x="1929" y="293"/>
                        <a:pt x="1928" y="292"/>
                      </a:cubicBezTo>
                      <a:close/>
                      <a:moveTo>
                        <a:pt x="1930" y="299"/>
                      </a:moveTo>
                      <a:cubicBezTo>
                        <a:pt x="1931" y="300"/>
                        <a:pt x="1931" y="301"/>
                        <a:pt x="1932" y="301"/>
                      </a:cubicBezTo>
                      <a:cubicBezTo>
                        <a:pt x="1930" y="300"/>
                        <a:pt x="1928" y="298"/>
                        <a:pt x="1927" y="296"/>
                      </a:cubicBezTo>
                      <a:cubicBezTo>
                        <a:pt x="1928" y="297"/>
                        <a:pt x="1929" y="298"/>
                        <a:pt x="1930" y="299"/>
                      </a:cubicBezTo>
                      <a:close/>
                      <a:moveTo>
                        <a:pt x="1919" y="300"/>
                      </a:moveTo>
                      <a:cubicBezTo>
                        <a:pt x="1920" y="299"/>
                        <a:pt x="1922" y="302"/>
                        <a:pt x="1922" y="303"/>
                      </a:cubicBezTo>
                      <a:cubicBezTo>
                        <a:pt x="1922" y="303"/>
                        <a:pt x="1918" y="300"/>
                        <a:pt x="1919" y="300"/>
                      </a:cubicBezTo>
                      <a:close/>
                      <a:moveTo>
                        <a:pt x="1976" y="278"/>
                      </a:moveTo>
                      <a:cubicBezTo>
                        <a:pt x="1982" y="272"/>
                        <a:pt x="1981" y="300"/>
                        <a:pt x="1981" y="300"/>
                      </a:cubicBezTo>
                      <a:cubicBezTo>
                        <a:pt x="1981" y="300"/>
                        <a:pt x="1981" y="300"/>
                        <a:pt x="1981" y="300"/>
                      </a:cubicBezTo>
                      <a:cubicBezTo>
                        <a:pt x="1983" y="294"/>
                        <a:pt x="1985" y="284"/>
                        <a:pt x="1990" y="279"/>
                      </a:cubicBezTo>
                      <a:cubicBezTo>
                        <a:pt x="1996" y="273"/>
                        <a:pt x="1996" y="280"/>
                        <a:pt x="1997" y="280"/>
                      </a:cubicBezTo>
                      <a:cubicBezTo>
                        <a:pt x="2003" y="276"/>
                        <a:pt x="2008" y="260"/>
                        <a:pt x="2008" y="276"/>
                      </a:cubicBezTo>
                      <a:cubicBezTo>
                        <a:pt x="2009" y="283"/>
                        <a:pt x="2010" y="294"/>
                        <a:pt x="2008" y="302"/>
                      </a:cubicBezTo>
                      <a:cubicBezTo>
                        <a:pt x="2009" y="300"/>
                        <a:pt x="2014" y="294"/>
                        <a:pt x="2016" y="294"/>
                      </a:cubicBezTo>
                      <a:cubicBezTo>
                        <a:pt x="2014" y="294"/>
                        <a:pt x="2001" y="334"/>
                        <a:pt x="1998" y="340"/>
                      </a:cubicBezTo>
                      <a:cubicBezTo>
                        <a:pt x="2000" y="335"/>
                        <a:pt x="2010" y="322"/>
                        <a:pt x="2015" y="320"/>
                      </a:cubicBezTo>
                      <a:cubicBezTo>
                        <a:pt x="2017" y="320"/>
                        <a:pt x="2017" y="320"/>
                        <a:pt x="2019" y="320"/>
                      </a:cubicBezTo>
                      <a:cubicBezTo>
                        <a:pt x="2029" y="321"/>
                        <a:pt x="2018" y="332"/>
                        <a:pt x="2015" y="336"/>
                      </a:cubicBezTo>
                      <a:cubicBezTo>
                        <a:pt x="2022" y="328"/>
                        <a:pt x="2027" y="327"/>
                        <a:pt x="2033" y="320"/>
                      </a:cubicBezTo>
                      <a:cubicBezTo>
                        <a:pt x="2039" y="315"/>
                        <a:pt x="2041" y="308"/>
                        <a:pt x="2047" y="303"/>
                      </a:cubicBezTo>
                      <a:cubicBezTo>
                        <a:pt x="2048" y="303"/>
                        <a:pt x="2057" y="295"/>
                        <a:pt x="2058" y="297"/>
                      </a:cubicBezTo>
                      <a:cubicBezTo>
                        <a:pt x="2060" y="302"/>
                        <a:pt x="2051" y="306"/>
                        <a:pt x="2050" y="306"/>
                      </a:cubicBezTo>
                      <a:cubicBezTo>
                        <a:pt x="2050" y="306"/>
                        <a:pt x="2042" y="324"/>
                        <a:pt x="2040" y="324"/>
                      </a:cubicBezTo>
                      <a:cubicBezTo>
                        <a:pt x="2043" y="325"/>
                        <a:pt x="2048" y="319"/>
                        <a:pt x="2050" y="318"/>
                      </a:cubicBezTo>
                      <a:cubicBezTo>
                        <a:pt x="2050" y="323"/>
                        <a:pt x="2049" y="325"/>
                        <a:pt x="2051" y="330"/>
                      </a:cubicBezTo>
                      <a:cubicBezTo>
                        <a:pt x="2042" y="337"/>
                        <a:pt x="2033" y="344"/>
                        <a:pt x="2024" y="351"/>
                      </a:cubicBezTo>
                      <a:cubicBezTo>
                        <a:pt x="2024" y="349"/>
                        <a:pt x="2024" y="348"/>
                        <a:pt x="2024" y="346"/>
                      </a:cubicBezTo>
                      <a:cubicBezTo>
                        <a:pt x="2024" y="346"/>
                        <a:pt x="2017" y="356"/>
                        <a:pt x="2017" y="356"/>
                      </a:cubicBezTo>
                      <a:cubicBezTo>
                        <a:pt x="2020" y="354"/>
                        <a:pt x="2016" y="361"/>
                        <a:pt x="2016" y="362"/>
                      </a:cubicBezTo>
                      <a:cubicBezTo>
                        <a:pt x="2025" y="351"/>
                        <a:pt x="2033" y="345"/>
                        <a:pt x="2046" y="336"/>
                      </a:cubicBezTo>
                      <a:cubicBezTo>
                        <a:pt x="2053" y="331"/>
                        <a:pt x="2060" y="326"/>
                        <a:pt x="2068" y="321"/>
                      </a:cubicBezTo>
                      <a:cubicBezTo>
                        <a:pt x="2068" y="331"/>
                        <a:pt x="2047" y="341"/>
                        <a:pt x="2040" y="347"/>
                      </a:cubicBezTo>
                      <a:cubicBezTo>
                        <a:pt x="2046" y="343"/>
                        <a:pt x="2052" y="339"/>
                        <a:pt x="2057" y="336"/>
                      </a:cubicBezTo>
                      <a:cubicBezTo>
                        <a:pt x="2060" y="334"/>
                        <a:pt x="2069" y="326"/>
                        <a:pt x="2070" y="331"/>
                      </a:cubicBezTo>
                      <a:cubicBezTo>
                        <a:pt x="2071" y="325"/>
                        <a:pt x="2077" y="324"/>
                        <a:pt x="2082" y="321"/>
                      </a:cubicBezTo>
                      <a:cubicBezTo>
                        <a:pt x="2081" y="322"/>
                        <a:pt x="2080" y="332"/>
                        <a:pt x="2082" y="332"/>
                      </a:cubicBezTo>
                      <a:cubicBezTo>
                        <a:pt x="2076" y="336"/>
                        <a:pt x="2069" y="339"/>
                        <a:pt x="2064" y="344"/>
                      </a:cubicBezTo>
                      <a:cubicBezTo>
                        <a:pt x="2067" y="341"/>
                        <a:pt x="2073" y="340"/>
                        <a:pt x="2077" y="338"/>
                      </a:cubicBezTo>
                      <a:cubicBezTo>
                        <a:pt x="2086" y="334"/>
                        <a:pt x="2087" y="332"/>
                        <a:pt x="2094" y="340"/>
                      </a:cubicBezTo>
                      <a:cubicBezTo>
                        <a:pt x="2092" y="340"/>
                        <a:pt x="2078" y="347"/>
                        <a:pt x="2078" y="351"/>
                      </a:cubicBezTo>
                      <a:cubicBezTo>
                        <a:pt x="2079" y="352"/>
                        <a:pt x="2100" y="343"/>
                        <a:pt x="2101" y="346"/>
                      </a:cubicBezTo>
                      <a:cubicBezTo>
                        <a:pt x="2102" y="350"/>
                        <a:pt x="2086" y="357"/>
                        <a:pt x="2083" y="358"/>
                      </a:cubicBezTo>
                      <a:cubicBezTo>
                        <a:pt x="2063" y="368"/>
                        <a:pt x="2041" y="373"/>
                        <a:pt x="2020" y="380"/>
                      </a:cubicBezTo>
                      <a:cubicBezTo>
                        <a:pt x="2030" y="377"/>
                        <a:pt x="2040" y="375"/>
                        <a:pt x="2051" y="372"/>
                      </a:cubicBezTo>
                      <a:cubicBezTo>
                        <a:pt x="2058" y="371"/>
                        <a:pt x="2070" y="366"/>
                        <a:pt x="2078" y="367"/>
                      </a:cubicBezTo>
                      <a:cubicBezTo>
                        <a:pt x="2092" y="368"/>
                        <a:pt x="2060" y="380"/>
                        <a:pt x="2062" y="381"/>
                      </a:cubicBezTo>
                      <a:cubicBezTo>
                        <a:pt x="2066" y="383"/>
                        <a:pt x="2075" y="380"/>
                        <a:pt x="2078" y="380"/>
                      </a:cubicBezTo>
                      <a:cubicBezTo>
                        <a:pt x="2073" y="382"/>
                        <a:pt x="2064" y="384"/>
                        <a:pt x="2063" y="390"/>
                      </a:cubicBezTo>
                      <a:cubicBezTo>
                        <a:pt x="2062" y="395"/>
                        <a:pt x="2071" y="401"/>
                        <a:pt x="2068" y="405"/>
                      </a:cubicBezTo>
                      <a:cubicBezTo>
                        <a:pt x="2064" y="401"/>
                        <a:pt x="2060" y="380"/>
                        <a:pt x="2053" y="382"/>
                      </a:cubicBezTo>
                      <a:cubicBezTo>
                        <a:pt x="2049" y="383"/>
                        <a:pt x="2053" y="395"/>
                        <a:pt x="2051" y="396"/>
                      </a:cubicBezTo>
                      <a:cubicBezTo>
                        <a:pt x="2044" y="400"/>
                        <a:pt x="2043" y="382"/>
                        <a:pt x="2042" y="379"/>
                      </a:cubicBezTo>
                      <a:cubicBezTo>
                        <a:pt x="2042" y="381"/>
                        <a:pt x="2043" y="394"/>
                        <a:pt x="2040" y="395"/>
                      </a:cubicBezTo>
                      <a:cubicBezTo>
                        <a:pt x="2039" y="396"/>
                        <a:pt x="2037" y="393"/>
                        <a:pt x="2035" y="394"/>
                      </a:cubicBezTo>
                      <a:cubicBezTo>
                        <a:pt x="2033" y="395"/>
                        <a:pt x="2032" y="397"/>
                        <a:pt x="2030" y="398"/>
                      </a:cubicBezTo>
                      <a:cubicBezTo>
                        <a:pt x="2027" y="401"/>
                        <a:pt x="2024" y="407"/>
                        <a:pt x="2021" y="400"/>
                      </a:cubicBezTo>
                      <a:cubicBezTo>
                        <a:pt x="2021" y="400"/>
                        <a:pt x="2019" y="405"/>
                        <a:pt x="2019" y="405"/>
                      </a:cubicBezTo>
                      <a:cubicBezTo>
                        <a:pt x="2012" y="404"/>
                        <a:pt x="2014" y="405"/>
                        <a:pt x="2013" y="400"/>
                      </a:cubicBezTo>
                      <a:cubicBezTo>
                        <a:pt x="2013" y="396"/>
                        <a:pt x="2017" y="390"/>
                        <a:pt x="2011" y="388"/>
                      </a:cubicBezTo>
                      <a:cubicBezTo>
                        <a:pt x="2007" y="387"/>
                        <a:pt x="2008" y="390"/>
                        <a:pt x="2007" y="394"/>
                      </a:cubicBezTo>
                      <a:cubicBezTo>
                        <a:pt x="2002" y="407"/>
                        <a:pt x="2003" y="395"/>
                        <a:pt x="2000" y="397"/>
                      </a:cubicBezTo>
                      <a:cubicBezTo>
                        <a:pt x="1999" y="399"/>
                        <a:pt x="1998" y="402"/>
                        <a:pt x="1998" y="404"/>
                      </a:cubicBezTo>
                      <a:cubicBezTo>
                        <a:pt x="1997" y="400"/>
                        <a:pt x="1996" y="397"/>
                        <a:pt x="1995" y="394"/>
                      </a:cubicBezTo>
                      <a:cubicBezTo>
                        <a:pt x="1995" y="400"/>
                        <a:pt x="1991" y="397"/>
                        <a:pt x="1986" y="398"/>
                      </a:cubicBezTo>
                      <a:cubicBezTo>
                        <a:pt x="1988" y="393"/>
                        <a:pt x="1986" y="389"/>
                        <a:pt x="1980" y="392"/>
                      </a:cubicBezTo>
                      <a:cubicBezTo>
                        <a:pt x="1978" y="392"/>
                        <a:pt x="1979" y="396"/>
                        <a:pt x="1979" y="397"/>
                      </a:cubicBezTo>
                      <a:cubicBezTo>
                        <a:pt x="1978" y="398"/>
                        <a:pt x="1961" y="403"/>
                        <a:pt x="1961" y="397"/>
                      </a:cubicBezTo>
                      <a:cubicBezTo>
                        <a:pt x="1960" y="398"/>
                        <a:pt x="1961" y="399"/>
                        <a:pt x="1960" y="399"/>
                      </a:cubicBezTo>
                      <a:cubicBezTo>
                        <a:pt x="1960" y="398"/>
                        <a:pt x="1960" y="397"/>
                        <a:pt x="1960" y="396"/>
                      </a:cubicBezTo>
                      <a:cubicBezTo>
                        <a:pt x="1961" y="399"/>
                        <a:pt x="1961" y="396"/>
                        <a:pt x="1961" y="395"/>
                      </a:cubicBezTo>
                      <a:cubicBezTo>
                        <a:pt x="1960" y="395"/>
                        <a:pt x="1956" y="390"/>
                        <a:pt x="1953" y="390"/>
                      </a:cubicBezTo>
                      <a:cubicBezTo>
                        <a:pt x="1951" y="390"/>
                        <a:pt x="1950" y="392"/>
                        <a:pt x="1949" y="394"/>
                      </a:cubicBezTo>
                      <a:cubicBezTo>
                        <a:pt x="1946" y="393"/>
                        <a:pt x="1943" y="393"/>
                        <a:pt x="1940" y="392"/>
                      </a:cubicBezTo>
                      <a:cubicBezTo>
                        <a:pt x="1928" y="390"/>
                        <a:pt x="1919" y="384"/>
                        <a:pt x="1907" y="382"/>
                      </a:cubicBezTo>
                      <a:cubicBezTo>
                        <a:pt x="1898" y="381"/>
                        <a:pt x="1900" y="380"/>
                        <a:pt x="1895" y="375"/>
                      </a:cubicBezTo>
                      <a:cubicBezTo>
                        <a:pt x="1891" y="371"/>
                        <a:pt x="1878" y="363"/>
                        <a:pt x="1879" y="356"/>
                      </a:cubicBezTo>
                      <a:cubicBezTo>
                        <a:pt x="1879" y="356"/>
                        <a:pt x="1882" y="358"/>
                        <a:pt x="1882" y="357"/>
                      </a:cubicBezTo>
                      <a:cubicBezTo>
                        <a:pt x="1881" y="355"/>
                        <a:pt x="1879" y="354"/>
                        <a:pt x="1879" y="351"/>
                      </a:cubicBezTo>
                      <a:cubicBezTo>
                        <a:pt x="1883" y="354"/>
                        <a:pt x="1886" y="359"/>
                        <a:pt x="1889" y="363"/>
                      </a:cubicBezTo>
                      <a:cubicBezTo>
                        <a:pt x="1889" y="363"/>
                        <a:pt x="1897" y="375"/>
                        <a:pt x="1897" y="371"/>
                      </a:cubicBezTo>
                      <a:cubicBezTo>
                        <a:pt x="1898" y="367"/>
                        <a:pt x="1888" y="360"/>
                        <a:pt x="1890" y="356"/>
                      </a:cubicBezTo>
                      <a:cubicBezTo>
                        <a:pt x="1892" y="354"/>
                        <a:pt x="1900" y="365"/>
                        <a:pt x="1902" y="364"/>
                      </a:cubicBezTo>
                      <a:cubicBezTo>
                        <a:pt x="1902" y="364"/>
                        <a:pt x="1890" y="348"/>
                        <a:pt x="1889" y="347"/>
                      </a:cubicBezTo>
                      <a:cubicBezTo>
                        <a:pt x="1891" y="348"/>
                        <a:pt x="1890" y="345"/>
                        <a:pt x="1891" y="344"/>
                      </a:cubicBezTo>
                      <a:cubicBezTo>
                        <a:pt x="1893" y="344"/>
                        <a:pt x="1903" y="351"/>
                        <a:pt x="1903" y="352"/>
                      </a:cubicBezTo>
                      <a:cubicBezTo>
                        <a:pt x="1901" y="342"/>
                        <a:pt x="1892" y="339"/>
                        <a:pt x="1893" y="329"/>
                      </a:cubicBezTo>
                      <a:cubicBezTo>
                        <a:pt x="1903" y="337"/>
                        <a:pt x="1898" y="331"/>
                        <a:pt x="1902" y="328"/>
                      </a:cubicBezTo>
                      <a:cubicBezTo>
                        <a:pt x="1904" y="325"/>
                        <a:pt x="1903" y="324"/>
                        <a:pt x="1909" y="324"/>
                      </a:cubicBezTo>
                      <a:cubicBezTo>
                        <a:pt x="1915" y="322"/>
                        <a:pt x="1914" y="323"/>
                        <a:pt x="1918" y="330"/>
                      </a:cubicBezTo>
                      <a:cubicBezTo>
                        <a:pt x="1917" y="321"/>
                        <a:pt x="1917" y="321"/>
                        <a:pt x="1924" y="317"/>
                      </a:cubicBezTo>
                      <a:cubicBezTo>
                        <a:pt x="1929" y="315"/>
                        <a:pt x="1933" y="313"/>
                        <a:pt x="1937" y="311"/>
                      </a:cubicBezTo>
                      <a:cubicBezTo>
                        <a:pt x="1938" y="314"/>
                        <a:pt x="1939" y="317"/>
                        <a:pt x="1940" y="320"/>
                      </a:cubicBezTo>
                      <a:cubicBezTo>
                        <a:pt x="1940" y="320"/>
                        <a:pt x="1943" y="311"/>
                        <a:pt x="1943" y="311"/>
                      </a:cubicBezTo>
                      <a:cubicBezTo>
                        <a:pt x="1948" y="304"/>
                        <a:pt x="1952" y="309"/>
                        <a:pt x="1959" y="308"/>
                      </a:cubicBezTo>
                      <a:cubicBezTo>
                        <a:pt x="1966" y="308"/>
                        <a:pt x="1964" y="309"/>
                        <a:pt x="1962" y="301"/>
                      </a:cubicBezTo>
                      <a:cubicBezTo>
                        <a:pt x="1962" y="300"/>
                        <a:pt x="1957" y="282"/>
                        <a:pt x="1959" y="282"/>
                      </a:cubicBezTo>
                      <a:cubicBezTo>
                        <a:pt x="1959" y="282"/>
                        <a:pt x="1965" y="286"/>
                        <a:pt x="1965" y="285"/>
                      </a:cubicBezTo>
                      <a:cubicBezTo>
                        <a:pt x="1967" y="282"/>
                        <a:pt x="1958" y="277"/>
                        <a:pt x="1958" y="274"/>
                      </a:cubicBezTo>
                      <a:cubicBezTo>
                        <a:pt x="1958" y="276"/>
                        <a:pt x="1973" y="284"/>
                        <a:pt x="1975" y="283"/>
                      </a:cubicBezTo>
                      <a:cubicBezTo>
                        <a:pt x="1975" y="283"/>
                        <a:pt x="1959" y="267"/>
                        <a:pt x="1958" y="265"/>
                      </a:cubicBezTo>
                      <a:cubicBezTo>
                        <a:pt x="1960" y="266"/>
                        <a:pt x="1974" y="278"/>
                        <a:pt x="1976" y="278"/>
                      </a:cubicBezTo>
                      <a:close/>
                      <a:moveTo>
                        <a:pt x="1979" y="223"/>
                      </a:moveTo>
                      <a:cubicBezTo>
                        <a:pt x="1979" y="221"/>
                        <a:pt x="1980" y="220"/>
                        <a:pt x="1981" y="220"/>
                      </a:cubicBezTo>
                      <a:cubicBezTo>
                        <a:pt x="1984" y="224"/>
                        <a:pt x="1980" y="231"/>
                        <a:pt x="1979" y="234"/>
                      </a:cubicBezTo>
                      <a:cubicBezTo>
                        <a:pt x="1979" y="230"/>
                        <a:pt x="1979" y="227"/>
                        <a:pt x="1979" y="223"/>
                      </a:cubicBezTo>
                      <a:close/>
                      <a:moveTo>
                        <a:pt x="2000" y="227"/>
                      </a:moveTo>
                      <a:cubicBezTo>
                        <a:pt x="2001" y="222"/>
                        <a:pt x="2004" y="217"/>
                        <a:pt x="2007" y="213"/>
                      </a:cubicBezTo>
                      <a:cubicBezTo>
                        <a:pt x="2006" y="214"/>
                        <a:pt x="2008" y="223"/>
                        <a:pt x="2008" y="225"/>
                      </a:cubicBezTo>
                      <a:cubicBezTo>
                        <a:pt x="2006" y="230"/>
                        <a:pt x="2002" y="236"/>
                        <a:pt x="1999" y="241"/>
                      </a:cubicBezTo>
                      <a:cubicBezTo>
                        <a:pt x="2000" y="237"/>
                        <a:pt x="1998" y="231"/>
                        <a:pt x="2000" y="227"/>
                      </a:cubicBezTo>
                      <a:close/>
                      <a:moveTo>
                        <a:pt x="2020" y="221"/>
                      </a:moveTo>
                      <a:cubicBezTo>
                        <a:pt x="2022" y="219"/>
                        <a:pt x="2021" y="223"/>
                        <a:pt x="2020" y="223"/>
                      </a:cubicBezTo>
                      <a:cubicBezTo>
                        <a:pt x="2020" y="223"/>
                        <a:pt x="2020" y="222"/>
                        <a:pt x="2020" y="221"/>
                      </a:cubicBezTo>
                      <a:close/>
                      <a:moveTo>
                        <a:pt x="2029" y="305"/>
                      </a:moveTo>
                      <a:cubicBezTo>
                        <a:pt x="2028" y="298"/>
                        <a:pt x="2049" y="286"/>
                        <a:pt x="2049" y="284"/>
                      </a:cubicBezTo>
                      <a:cubicBezTo>
                        <a:pt x="2050" y="292"/>
                        <a:pt x="2033" y="309"/>
                        <a:pt x="2029" y="315"/>
                      </a:cubicBezTo>
                      <a:cubicBezTo>
                        <a:pt x="2024" y="311"/>
                        <a:pt x="2030" y="310"/>
                        <a:pt x="2029" y="305"/>
                      </a:cubicBezTo>
                      <a:close/>
                      <a:moveTo>
                        <a:pt x="2069" y="307"/>
                      </a:moveTo>
                      <a:cubicBezTo>
                        <a:pt x="2068" y="309"/>
                        <a:pt x="2079" y="308"/>
                        <a:pt x="2079" y="308"/>
                      </a:cubicBezTo>
                      <a:cubicBezTo>
                        <a:pt x="2073" y="313"/>
                        <a:pt x="2066" y="317"/>
                        <a:pt x="2060" y="321"/>
                      </a:cubicBezTo>
                      <a:cubicBezTo>
                        <a:pt x="2057" y="314"/>
                        <a:pt x="2056" y="311"/>
                        <a:pt x="2064" y="307"/>
                      </a:cubicBezTo>
                      <a:cubicBezTo>
                        <a:pt x="2065" y="306"/>
                        <a:pt x="2068" y="303"/>
                        <a:pt x="2070" y="303"/>
                      </a:cubicBezTo>
                      <a:cubicBezTo>
                        <a:pt x="2071" y="304"/>
                        <a:pt x="2069" y="306"/>
                        <a:pt x="2069" y="307"/>
                      </a:cubicBezTo>
                      <a:close/>
                      <a:moveTo>
                        <a:pt x="2100" y="298"/>
                      </a:moveTo>
                      <a:cubicBezTo>
                        <a:pt x="2102" y="297"/>
                        <a:pt x="2103" y="297"/>
                        <a:pt x="2105" y="298"/>
                      </a:cubicBezTo>
                      <a:cubicBezTo>
                        <a:pt x="2106" y="301"/>
                        <a:pt x="2075" y="320"/>
                        <a:pt x="2073" y="321"/>
                      </a:cubicBezTo>
                      <a:cubicBezTo>
                        <a:pt x="2073" y="319"/>
                        <a:pt x="2071" y="320"/>
                        <a:pt x="2073" y="317"/>
                      </a:cubicBezTo>
                      <a:cubicBezTo>
                        <a:pt x="2074" y="315"/>
                        <a:pt x="2080" y="312"/>
                        <a:pt x="2082" y="310"/>
                      </a:cubicBezTo>
                      <a:cubicBezTo>
                        <a:pt x="2088" y="306"/>
                        <a:pt x="2094" y="301"/>
                        <a:pt x="2100" y="298"/>
                      </a:cubicBezTo>
                      <a:close/>
                      <a:moveTo>
                        <a:pt x="2102" y="244"/>
                      </a:moveTo>
                      <a:cubicBezTo>
                        <a:pt x="2110" y="239"/>
                        <a:pt x="2117" y="233"/>
                        <a:pt x="2125" y="229"/>
                      </a:cubicBezTo>
                      <a:cubicBezTo>
                        <a:pt x="2118" y="232"/>
                        <a:pt x="2115" y="245"/>
                        <a:pt x="2107" y="249"/>
                      </a:cubicBezTo>
                      <a:cubicBezTo>
                        <a:pt x="2104" y="251"/>
                        <a:pt x="2103" y="250"/>
                        <a:pt x="2100" y="251"/>
                      </a:cubicBezTo>
                      <a:cubicBezTo>
                        <a:pt x="2101" y="249"/>
                        <a:pt x="2102" y="247"/>
                        <a:pt x="2102" y="244"/>
                      </a:cubicBezTo>
                      <a:close/>
                      <a:moveTo>
                        <a:pt x="2128" y="162"/>
                      </a:moveTo>
                      <a:cubicBezTo>
                        <a:pt x="2129" y="162"/>
                        <a:pt x="2129" y="161"/>
                        <a:pt x="2130" y="160"/>
                      </a:cubicBezTo>
                      <a:cubicBezTo>
                        <a:pt x="2129" y="163"/>
                        <a:pt x="2128" y="163"/>
                        <a:pt x="2126" y="165"/>
                      </a:cubicBezTo>
                      <a:cubicBezTo>
                        <a:pt x="2127" y="164"/>
                        <a:pt x="2127" y="163"/>
                        <a:pt x="2128" y="162"/>
                      </a:cubicBezTo>
                      <a:close/>
                      <a:moveTo>
                        <a:pt x="2137" y="236"/>
                      </a:moveTo>
                      <a:cubicBezTo>
                        <a:pt x="2138" y="237"/>
                        <a:pt x="2139" y="238"/>
                        <a:pt x="2140" y="238"/>
                      </a:cubicBezTo>
                      <a:cubicBezTo>
                        <a:pt x="2135" y="243"/>
                        <a:pt x="2130" y="246"/>
                        <a:pt x="2125" y="249"/>
                      </a:cubicBezTo>
                      <a:cubicBezTo>
                        <a:pt x="2129" y="244"/>
                        <a:pt x="2132" y="240"/>
                        <a:pt x="2137" y="236"/>
                      </a:cubicBezTo>
                      <a:close/>
                      <a:moveTo>
                        <a:pt x="2177" y="131"/>
                      </a:moveTo>
                      <a:cubicBezTo>
                        <a:pt x="2180" y="127"/>
                        <a:pt x="2187" y="115"/>
                        <a:pt x="2193" y="118"/>
                      </a:cubicBezTo>
                      <a:cubicBezTo>
                        <a:pt x="2202" y="122"/>
                        <a:pt x="2189" y="136"/>
                        <a:pt x="2187" y="140"/>
                      </a:cubicBezTo>
                      <a:cubicBezTo>
                        <a:pt x="2185" y="143"/>
                        <a:pt x="2173" y="156"/>
                        <a:pt x="2167" y="151"/>
                      </a:cubicBezTo>
                      <a:cubicBezTo>
                        <a:pt x="2163" y="148"/>
                        <a:pt x="2176" y="133"/>
                        <a:pt x="2177" y="131"/>
                      </a:cubicBezTo>
                      <a:close/>
                      <a:moveTo>
                        <a:pt x="2217" y="129"/>
                      </a:moveTo>
                      <a:cubicBezTo>
                        <a:pt x="2211" y="139"/>
                        <a:pt x="2193" y="168"/>
                        <a:pt x="2182" y="158"/>
                      </a:cubicBezTo>
                      <a:cubicBezTo>
                        <a:pt x="2176" y="153"/>
                        <a:pt x="2179" y="150"/>
                        <a:pt x="2186" y="145"/>
                      </a:cubicBezTo>
                      <a:cubicBezTo>
                        <a:pt x="2192" y="140"/>
                        <a:pt x="2198" y="137"/>
                        <a:pt x="2205" y="133"/>
                      </a:cubicBezTo>
                      <a:cubicBezTo>
                        <a:pt x="2206" y="133"/>
                        <a:pt x="2217" y="129"/>
                        <a:pt x="2217" y="129"/>
                      </a:cubicBezTo>
                      <a:close/>
                      <a:moveTo>
                        <a:pt x="2213" y="264"/>
                      </a:moveTo>
                      <a:cubicBezTo>
                        <a:pt x="2213" y="267"/>
                        <a:pt x="2182" y="280"/>
                        <a:pt x="2178" y="282"/>
                      </a:cubicBezTo>
                      <a:cubicBezTo>
                        <a:pt x="2166" y="288"/>
                        <a:pt x="2156" y="294"/>
                        <a:pt x="2145" y="300"/>
                      </a:cubicBezTo>
                      <a:cubicBezTo>
                        <a:pt x="2144" y="293"/>
                        <a:pt x="2147" y="294"/>
                        <a:pt x="2153" y="292"/>
                      </a:cubicBezTo>
                      <a:cubicBezTo>
                        <a:pt x="2161" y="289"/>
                        <a:pt x="2168" y="284"/>
                        <a:pt x="2175" y="280"/>
                      </a:cubicBezTo>
                      <a:cubicBezTo>
                        <a:pt x="2188" y="273"/>
                        <a:pt x="2199" y="271"/>
                        <a:pt x="2213" y="264"/>
                      </a:cubicBezTo>
                      <a:close/>
                      <a:moveTo>
                        <a:pt x="2216" y="247"/>
                      </a:moveTo>
                      <a:cubicBezTo>
                        <a:pt x="2215" y="250"/>
                        <a:pt x="2209" y="252"/>
                        <a:pt x="2206" y="253"/>
                      </a:cubicBezTo>
                      <a:cubicBezTo>
                        <a:pt x="2209" y="251"/>
                        <a:pt x="2213" y="249"/>
                        <a:pt x="2216" y="247"/>
                      </a:cubicBezTo>
                      <a:close/>
                      <a:moveTo>
                        <a:pt x="2245" y="337"/>
                      </a:moveTo>
                      <a:cubicBezTo>
                        <a:pt x="2245" y="337"/>
                        <a:pt x="2255" y="350"/>
                        <a:pt x="2256" y="351"/>
                      </a:cubicBezTo>
                      <a:cubicBezTo>
                        <a:pt x="2250" y="346"/>
                        <a:pt x="2252" y="364"/>
                        <a:pt x="2252" y="366"/>
                      </a:cubicBezTo>
                      <a:cubicBezTo>
                        <a:pt x="2251" y="379"/>
                        <a:pt x="2246" y="373"/>
                        <a:pt x="2236" y="369"/>
                      </a:cubicBezTo>
                      <a:cubicBezTo>
                        <a:pt x="2238" y="363"/>
                        <a:pt x="2246" y="365"/>
                        <a:pt x="2247" y="357"/>
                      </a:cubicBezTo>
                      <a:cubicBezTo>
                        <a:pt x="2247" y="354"/>
                        <a:pt x="2242" y="347"/>
                        <a:pt x="2238" y="348"/>
                      </a:cubicBezTo>
                      <a:cubicBezTo>
                        <a:pt x="2233" y="348"/>
                        <a:pt x="2236" y="361"/>
                        <a:pt x="2239" y="364"/>
                      </a:cubicBezTo>
                      <a:cubicBezTo>
                        <a:pt x="2224" y="357"/>
                        <a:pt x="2237" y="345"/>
                        <a:pt x="2245" y="337"/>
                      </a:cubicBezTo>
                      <a:close/>
                      <a:moveTo>
                        <a:pt x="2265" y="362"/>
                      </a:moveTo>
                      <a:cubicBezTo>
                        <a:pt x="2265" y="364"/>
                        <a:pt x="2266" y="365"/>
                        <a:pt x="2267" y="366"/>
                      </a:cubicBezTo>
                      <a:cubicBezTo>
                        <a:pt x="2267" y="365"/>
                        <a:pt x="2268" y="348"/>
                        <a:pt x="2269" y="348"/>
                      </a:cubicBezTo>
                      <a:cubicBezTo>
                        <a:pt x="2274" y="350"/>
                        <a:pt x="2287" y="353"/>
                        <a:pt x="2289" y="359"/>
                      </a:cubicBezTo>
                      <a:cubicBezTo>
                        <a:pt x="2284" y="360"/>
                        <a:pt x="2278" y="360"/>
                        <a:pt x="2276" y="364"/>
                      </a:cubicBezTo>
                      <a:cubicBezTo>
                        <a:pt x="2273" y="369"/>
                        <a:pt x="2277" y="372"/>
                        <a:pt x="2281" y="374"/>
                      </a:cubicBezTo>
                      <a:cubicBezTo>
                        <a:pt x="2285" y="377"/>
                        <a:pt x="2290" y="376"/>
                        <a:pt x="2291" y="382"/>
                      </a:cubicBezTo>
                      <a:cubicBezTo>
                        <a:pt x="2292" y="394"/>
                        <a:pt x="2278" y="385"/>
                        <a:pt x="2273" y="382"/>
                      </a:cubicBezTo>
                      <a:cubicBezTo>
                        <a:pt x="2259" y="375"/>
                        <a:pt x="2258" y="371"/>
                        <a:pt x="2259" y="355"/>
                      </a:cubicBezTo>
                      <a:cubicBezTo>
                        <a:pt x="2260" y="341"/>
                        <a:pt x="2264" y="353"/>
                        <a:pt x="2265" y="362"/>
                      </a:cubicBezTo>
                      <a:close/>
                      <a:moveTo>
                        <a:pt x="2305" y="401"/>
                      </a:moveTo>
                      <a:cubicBezTo>
                        <a:pt x="2303" y="396"/>
                        <a:pt x="2293" y="377"/>
                        <a:pt x="2303" y="376"/>
                      </a:cubicBezTo>
                      <a:cubicBezTo>
                        <a:pt x="2303" y="376"/>
                        <a:pt x="2307" y="380"/>
                        <a:pt x="2307" y="380"/>
                      </a:cubicBezTo>
                      <a:cubicBezTo>
                        <a:pt x="2318" y="389"/>
                        <a:pt x="2313" y="392"/>
                        <a:pt x="2305" y="401"/>
                      </a:cubicBezTo>
                      <a:close/>
                      <a:moveTo>
                        <a:pt x="2336" y="452"/>
                      </a:moveTo>
                      <a:cubicBezTo>
                        <a:pt x="2342" y="454"/>
                        <a:pt x="2335" y="461"/>
                        <a:pt x="2332" y="462"/>
                      </a:cubicBezTo>
                      <a:cubicBezTo>
                        <a:pt x="2329" y="463"/>
                        <a:pt x="2325" y="461"/>
                        <a:pt x="2323" y="459"/>
                      </a:cubicBezTo>
                      <a:cubicBezTo>
                        <a:pt x="2317" y="456"/>
                        <a:pt x="2311" y="451"/>
                        <a:pt x="2313" y="443"/>
                      </a:cubicBezTo>
                      <a:cubicBezTo>
                        <a:pt x="2321" y="446"/>
                        <a:pt x="2329" y="448"/>
                        <a:pt x="2336" y="452"/>
                      </a:cubicBezTo>
                      <a:close/>
                      <a:moveTo>
                        <a:pt x="2352" y="448"/>
                      </a:moveTo>
                      <a:cubicBezTo>
                        <a:pt x="2352" y="450"/>
                        <a:pt x="2353" y="452"/>
                        <a:pt x="2353" y="453"/>
                      </a:cubicBezTo>
                      <a:cubicBezTo>
                        <a:pt x="2352" y="451"/>
                        <a:pt x="2352" y="450"/>
                        <a:pt x="2352" y="448"/>
                      </a:cubicBezTo>
                      <a:close/>
                      <a:moveTo>
                        <a:pt x="2364" y="455"/>
                      </a:moveTo>
                      <a:cubicBezTo>
                        <a:pt x="2367" y="467"/>
                        <a:pt x="2367" y="458"/>
                        <a:pt x="2372" y="459"/>
                      </a:cubicBezTo>
                      <a:cubicBezTo>
                        <a:pt x="2375" y="459"/>
                        <a:pt x="2380" y="461"/>
                        <a:pt x="2379" y="468"/>
                      </a:cubicBezTo>
                      <a:cubicBezTo>
                        <a:pt x="2377" y="475"/>
                        <a:pt x="2372" y="475"/>
                        <a:pt x="2367" y="470"/>
                      </a:cubicBezTo>
                      <a:cubicBezTo>
                        <a:pt x="2364" y="468"/>
                        <a:pt x="2364" y="468"/>
                        <a:pt x="2363" y="464"/>
                      </a:cubicBezTo>
                      <a:cubicBezTo>
                        <a:pt x="2362" y="461"/>
                        <a:pt x="2364" y="457"/>
                        <a:pt x="2364" y="455"/>
                      </a:cubicBezTo>
                      <a:close/>
                      <a:moveTo>
                        <a:pt x="2383" y="465"/>
                      </a:moveTo>
                      <a:cubicBezTo>
                        <a:pt x="2384" y="467"/>
                        <a:pt x="2384" y="468"/>
                        <a:pt x="2383" y="470"/>
                      </a:cubicBezTo>
                      <a:cubicBezTo>
                        <a:pt x="2382" y="468"/>
                        <a:pt x="2383" y="466"/>
                        <a:pt x="2383" y="465"/>
                      </a:cubicBezTo>
                      <a:close/>
                      <a:moveTo>
                        <a:pt x="2389" y="471"/>
                      </a:moveTo>
                      <a:cubicBezTo>
                        <a:pt x="2390" y="471"/>
                        <a:pt x="2390" y="472"/>
                        <a:pt x="2389" y="473"/>
                      </a:cubicBezTo>
                      <a:cubicBezTo>
                        <a:pt x="2387" y="474"/>
                        <a:pt x="2389" y="471"/>
                        <a:pt x="2389" y="471"/>
                      </a:cubicBezTo>
                      <a:close/>
                      <a:moveTo>
                        <a:pt x="2397" y="484"/>
                      </a:moveTo>
                      <a:cubicBezTo>
                        <a:pt x="2401" y="486"/>
                        <a:pt x="2414" y="488"/>
                        <a:pt x="2417" y="492"/>
                      </a:cubicBezTo>
                      <a:cubicBezTo>
                        <a:pt x="2419" y="497"/>
                        <a:pt x="2417" y="503"/>
                        <a:pt x="2413" y="504"/>
                      </a:cubicBezTo>
                      <a:cubicBezTo>
                        <a:pt x="2409" y="504"/>
                        <a:pt x="2400" y="495"/>
                        <a:pt x="2399" y="493"/>
                      </a:cubicBezTo>
                      <a:cubicBezTo>
                        <a:pt x="2399" y="493"/>
                        <a:pt x="2396" y="490"/>
                        <a:pt x="2396" y="491"/>
                      </a:cubicBezTo>
                      <a:cubicBezTo>
                        <a:pt x="2396" y="491"/>
                        <a:pt x="2396" y="484"/>
                        <a:pt x="2397" y="484"/>
                      </a:cubicBezTo>
                      <a:close/>
                      <a:moveTo>
                        <a:pt x="2414" y="430"/>
                      </a:moveTo>
                      <a:cubicBezTo>
                        <a:pt x="2415" y="431"/>
                        <a:pt x="2424" y="437"/>
                        <a:pt x="2420" y="440"/>
                      </a:cubicBezTo>
                      <a:cubicBezTo>
                        <a:pt x="2414" y="444"/>
                        <a:pt x="2414" y="430"/>
                        <a:pt x="2414" y="430"/>
                      </a:cubicBezTo>
                      <a:close/>
                      <a:moveTo>
                        <a:pt x="2352" y="695"/>
                      </a:moveTo>
                      <a:cubicBezTo>
                        <a:pt x="2349" y="696"/>
                        <a:pt x="2347" y="696"/>
                        <a:pt x="2344" y="697"/>
                      </a:cubicBezTo>
                      <a:cubicBezTo>
                        <a:pt x="2347" y="693"/>
                        <a:pt x="2351" y="686"/>
                        <a:pt x="2352" y="695"/>
                      </a:cubicBezTo>
                      <a:close/>
                      <a:moveTo>
                        <a:pt x="2319" y="855"/>
                      </a:moveTo>
                      <a:cubicBezTo>
                        <a:pt x="2312" y="850"/>
                        <a:pt x="2300" y="847"/>
                        <a:pt x="2306" y="836"/>
                      </a:cubicBezTo>
                      <a:cubicBezTo>
                        <a:pt x="2310" y="838"/>
                        <a:pt x="2323" y="840"/>
                        <a:pt x="2325" y="844"/>
                      </a:cubicBezTo>
                      <a:cubicBezTo>
                        <a:pt x="2330" y="850"/>
                        <a:pt x="2325" y="855"/>
                        <a:pt x="2319" y="855"/>
                      </a:cubicBezTo>
                      <a:close/>
                      <a:moveTo>
                        <a:pt x="2255" y="1314"/>
                      </a:moveTo>
                      <a:cubicBezTo>
                        <a:pt x="2252" y="1312"/>
                        <a:pt x="2249" y="1311"/>
                        <a:pt x="2246" y="1310"/>
                      </a:cubicBezTo>
                      <a:cubicBezTo>
                        <a:pt x="2251" y="1306"/>
                        <a:pt x="2261" y="1310"/>
                        <a:pt x="2264" y="1316"/>
                      </a:cubicBezTo>
                      <a:cubicBezTo>
                        <a:pt x="2264" y="1317"/>
                        <a:pt x="2255" y="1314"/>
                        <a:pt x="2255" y="1314"/>
                      </a:cubicBezTo>
                      <a:close/>
                      <a:moveTo>
                        <a:pt x="2245" y="1311"/>
                      </a:moveTo>
                      <a:cubicBezTo>
                        <a:pt x="2248" y="1312"/>
                        <a:pt x="2256" y="1316"/>
                        <a:pt x="2257" y="1320"/>
                      </a:cubicBezTo>
                      <a:cubicBezTo>
                        <a:pt x="2257" y="1319"/>
                        <a:pt x="2239" y="1318"/>
                        <a:pt x="2245" y="1311"/>
                      </a:cubicBezTo>
                      <a:close/>
                      <a:moveTo>
                        <a:pt x="2246" y="1332"/>
                      </a:moveTo>
                      <a:cubicBezTo>
                        <a:pt x="2246" y="1330"/>
                        <a:pt x="2247" y="1330"/>
                        <a:pt x="2249" y="1333"/>
                      </a:cubicBezTo>
                      <a:cubicBezTo>
                        <a:pt x="2248" y="1333"/>
                        <a:pt x="2247" y="1332"/>
                        <a:pt x="2246" y="1332"/>
                      </a:cubicBezTo>
                      <a:close/>
                      <a:moveTo>
                        <a:pt x="2253" y="1364"/>
                      </a:moveTo>
                      <a:cubicBezTo>
                        <a:pt x="2251" y="1367"/>
                        <a:pt x="2246" y="1358"/>
                        <a:pt x="2246" y="1357"/>
                      </a:cubicBezTo>
                      <a:cubicBezTo>
                        <a:pt x="2244" y="1352"/>
                        <a:pt x="2246" y="1343"/>
                        <a:pt x="2246" y="1337"/>
                      </a:cubicBezTo>
                      <a:cubicBezTo>
                        <a:pt x="2253" y="1341"/>
                        <a:pt x="2257" y="1357"/>
                        <a:pt x="2253" y="1364"/>
                      </a:cubicBezTo>
                      <a:close/>
                      <a:moveTo>
                        <a:pt x="2188" y="1342"/>
                      </a:moveTo>
                      <a:cubicBezTo>
                        <a:pt x="2183" y="1335"/>
                        <a:pt x="2178" y="1330"/>
                        <a:pt x="2177" y="1322"/>
                      </a:cubicBezTo>
                      <a:cubicBezTo>
                        <a:pt x="2184" y="1330"/>
                        <a:pt x="2196" y="1335"/>
                        <a:pt x="2199" y="1345"/>
                      </a:cubicBezTo>
                      <a:cubicBezTo>
                        <a:pt x="2197" y="1344"/>
                        <a:pt x="2189" y="1338"/>
                        <a:pt x="2190" y="1344"/>
                      </a:cubicBezTo>
                      <a:cubicBezTo>
                        <a:pt x="2189" y="1343"/>
                        <a:pt x="2188" y="1343"/>
                        <a:pt x="2188" y="1342"/>
                      </a:cubicBezTo>
                      <a:close/>
                      <a:moveTo>
                        <a:pt x="2151" y="1408"/>
                      </a:moveTo>
                      <a:cubicBezTo>
                        <a:pt x="2152" y="1409"/>
                        <a:pt x="2152" y="1411"/>
                        <a:pt x="2153" y="1413"/>
                      </a:cubicBezTo>
                      <a:cubicBezTo>
                        <a:pt x="2151" y="1411"/>
                        <a:pt x="2150" y="1409"/>
                        <a:pt x="2151" y="1408"/>
                      </a:cubicBezTo>
                      <a:close/>
                      <a:moveTo>
                        <a:pt x="1898" y="1463"/>
                      </a:moveTo>
                      <a:cubicBezTo>
                        <a:pt x="1897" y="1461"/>
                        <a:pt x="1898" y="1460"/>
                        <a:pt x="1900" y="1459"/>
                      </a:cubicBezTo>
                      <a:cubicBezTo>
                        <a:pt x="1900" y="1461"/>
                        <a:pt x="1900" y="1463"/>
                        <a:pt x="1900" y="1464"/>
                      </a:cubicBezTo>
                      <a:cubicBezTo>
                        <a:pt x="1899" y="1465"/>
                        <a:pt x="1898" y="1465"/>
                        <a:pt x="1898" y="1463"/>
                      </a:cubicBezTo>
                      <a:close/>
                      <a:moveTo>
                        <a:pt x="1867" y="1491"/>
                      </a:moveTo>
                      <a:cubicBezTo>
                        <a:pt x="1867" y="1487"/>
                        <a:pt x="1868" y="1483"/>
                        <a:pt x="1868" y="1480"/>
                      </a:cubicBezTo>
                      <a:cubicBezTo>
                        <a:pt x="1868" y="1484"/>
                        <a:pt x="1868" y="1487"/>
                        <a:pt x="1867" y="1491"/>
                      </a:cubicBezTo>
                      <a:close/>
                      <a:moveTo>
                        <a:pt x="1616" y="1504"/>
                      </a:moveTo>
                      <a:cubicBezTo>
                        <a:pt x="1613" y="1507"/>
                        <a:pt x="1616" y="1498"/>
                        <a:pt x="1616" y="1498"/>
                      </a:cubicBezTo>
                      <a:cubicBezTo>
                        <a:pt x="1619" y="1502"/>
                        <a:pt x="1618" y="1501"/>
                        <a:pt x="1616" y="1504"/>
                      </a:cubicBezTo>
                      <a:close/>
                      <a:moveTo>
                        <a:pt x="1524" y="1465"/>
                      </a:moveTo>
                      <a:cubicBezTo>
                        <a:pt x="1525" y="1461"/>
                        <a:pt x="1526" y="1454"/>
                        <a:pt x="1528" y="1451"/>
                      </a:cubicBezTo>
                      <a:cubicBezTo>
                        <a:pt x="1526" y="1455"/>
                        <a:pt x="1532" y="1472"/>
                        <a:pt x="1531" y="1477"/>
                      </a:cubicBezTo>
                      <a:cubicBezTo>
                        <a:pt x="1535" y="1469"/>
                        <a:pt x="1533" y="1485"/>
                        <a:pt x="1529" y="1484"/>
                      </a:cubicBezTo>
                      <a:cubicBezTo>
                        <a:pt x="1530" y="1481"/>
                        <a:pt x="1532" y="1460"/>
                        <a:pt x="1524" y="1465"/>
                      </a:cubicBezTo>
                      <a:close/>
                      <a:moveTo>
                        <a:pt x="1514" y="1463"/>
                      </a:moveTo>
                      <a:cubicBezTo>
                        <a:pt x="1514" y="1463"/>
                        <a:pt x="1514" y="1463"/>
                        <a:pt x="1514" y="1463"/>
                      </a:cubicBezTo>
                      <a:cubicBezTo>
                        <a:pt x="1514" y="1463"/>
                        <a:pt x="1514" y="1463"/>
                        <a:pt x="1514" y="1463"/>
                      </a:cubicBezTo>
                      <a:close/>
                      <a:moveTo>
                        <a:pt x="1504" y="1458"/>
                      </a:moveTo>
                      <a:cubicBezTo>
                        <a:pt x="1503" y="1461"/>
                        <a:pt x="1501" y="1457"/>
                        <a:pt x="1500" y="1461"/>
                      </a:cubicBezTo>
                      <a:cubicBezTo>
                        <a:pt x="1499" y="1459"/>
                        <a:pt x="1500" y="1455"/>
                        <a:pt x="1504" y="1458"/>
                      </a:cubicBezTo>
                      <a:close/>
                      <a:moveTo>
                        <a:pt x="1476" y="1454"/>
                      </a:moveTo>
                      <a:cubicBezTo>
                        <a:pt x="1477" y="1456"/>
                        <a:pt x="1477" y="1458"/>
                        <a:pt x="1477" y="1463"/>
                      </a:cubicBezTo>
                      <a:cubicBezTo>
                        <a:pt x="1473" y="1463"/>
                        <a:pt x="1474" y="1451"/>
                        <a:pt x="1476" y="1454"/>
                      </a:cubicBezTo>
                      <a:close/>
                      <a:moveTo>
                        <a:pt x="1252" y="1414"/>
                      </a:moveTo>
                      <a:cubicBezTo>
                        <a:pt x="1252" y="1414"/>
                        <a:pt x="1252" y="1403"/>
                        <a:pt x="1253" y="1404"/>
                      </a:cubicBezTo>
                      <a:cubicBezTo>
                        <a:pt x="1254" y="1405"/>
                        <a:pt x="1256" y="1412"/>
                        <a:pt x="1256" y="1413"/>
                      </a:cubicBezTo>
                      <a:cubicBezTo>
                        <a:pt x="1257" y="1409"/>
                        <a:pt x="1255" y="1405"/>
                        <a:pt x="1258" y="1402"/>
                      </a:cubicBezTo>
                      <a:cubicBezTo>
                        <a:pt x="1259" y="1406"/>
                        <a:pt x="1260" y="1415"/>
                        <a:pt x="1258" y="1419"/>
                      </a:cubicBezTo>
                      <a:cubicBezTo>
                        <a:pt x="1258" y="1415"/>
                        <a:pt x="1254" y="1414"/>
                        <a:pt x="1252" y="1417"/>
                      </a:cubicBezTo>
                      <a:cubicBezTo>
                        <a:pt x="1252" y="1416"/>
                        <a:pt x="1252" y="1415"/>
                        <a:pt x="1252" y="1414"/>
                      </a:cubicBezTo>
                      <a:close/>
                      <a:moveTo>
                        <a:pt x="1197" y="1424"/>
                      </a:moveTo>
                      <a:cubicBezTo>
                        <a:pt x="1201" y="1421"/>
                        <a:pt x="1200" y="1415"/>
                        <a:pt x="1203" y="1411"/>
                      </a:cubicBezTo>
                      <a:cubicBezTo>
                        <a:pt x="1206" y="1407"/>
                        <a:pt x="1212" y="1406"/>
                        <a:pt x="1217" y="1404"/>
                      </a:cubicBezTo>
                      <a:cubicBezTo>
                        <a:pt x="1217" y="1408"/>
                        <a:pt x="1213" y="1413"/>
                        <a:pt x="1213" y="1417"/>
                      </a:cubicBezTo>
                      <a:cubicBezTo>
                        <a:pt x="1212" y="1418"/>
                        <a:pt x="1212" y="1425"/>
                        <a:pt x="1211" y="1425"/>
                      </a:cubicBezTo>
                      <a:cubicBezTo>
                        <a:pt x="1210" y="1426"/>
                        <a:pt x="1199" y="1424"/>
                        <a:pt x="1197" y="1424"/>
                      </a:cubicBezTo>
                      <a:close/>
                      <a:moveTo>
                        <a:pt x="1199" y="1447"/>
                      </a:moveTo>
                      <a:cubicBezTo>
                        <a:pt x="1200" y="1441"/>
                        <a:pt x="1197" y="1439"/>
                        <a:pt x="1196" y="1434"/>
                      </a:cubicBezTo>
                      <a:cubicBezTo>
                        <a:pt x="1200" y="1435"/>
                        <a:pt x="1205" y="1437"/>
                        <a:pt x="1205" y="1440"/>
                      </a:cubicBezTo>
                      <a:cubicBezTo>
                        <a:pt x="1206" y="1445"/>
                        <a:pt x="1202" y="1448"/>
                        <a:pt x="1199" y="1447"/>
                      </a:cubicBezTo>
                      <a:close/>
                      <a:moveTo>
                        <a:pt x="1192" y="1416"/>
                      </a:moveTo>
                      <a:cubicBezTo>
                        <a:pt x="1194" y="1414"/>
                        <a:pt x="1195" y="1412"/>
                        <a:pt x="1195" y="1410"/>
                      </a:cubicBezTo>
                      <a:cubicBezTo>
                        <a:pt x="1197" y="1410"/>
                        <a:pt x="1194" y="1421"/>
                        <a:pt x="1196" y="1424"/>
                      </a:cubicBezTo>
                      <a:cubicBezTo>
                        <a:pt x="1192" y="1424"/>
                        <a:pt x="1193" y="1420"/>
                        <a:pt x="1192" y="1416"/>
                      </a:cubicBezTo>
                      <a:close/>
                      <a:moveTo>
                        <a:pt x="560" y="1316"/>
                      </a:moveTo>
                      <a:cubicBezTo>
                        <a:pt x="562" y="1314"/>
                        <a:pt x="564" y="1309"/>
                        <a:pt x="566" y="1312"/>
                      </a:cubicBezTo>
                      <a:cubicBezTo>
                        <a:pt x="566" y="1310"/>
                        <a:pt x="567" y="1311"/>
                        <a:pt x="566" y="1310"/>
                      </a:cubicBezTo>
                      <a:cubicBezTo>
                        <a:pt x="568" y="1309"/>
                        <a:pt x="574" y="1314"/>
                        <a:pt x="576" y="1315"/>
                      </a:cubicBezTo>
                      <a:cubicBezTo>
                        <a:pt x="580" y="1317"/>
                        <a:pt x="586" y="1320"/>
                        <a:pt x="580" y="1326"/>
                      </a:cubicBezTo>
                      <a:cubicBezTo>
                        <a:pt x="578" y="1327"/>
                        <a:pt x="570" y="1329"/>
                        <a:pt x="567" y="1328"/>
                      </a:cubicBezTo>
                      <a:cubicBezTo>
                        <a:pt x="559" y="1327"/>
                        <a:pt x="563" y="1321"/>
                        <a:pt x="560" y="1316"/>
                      </a:cubicBezTo>
                      <a:close/>
                      <a:moveTo>
                        <a:pt x="558" y="1319"/>
                      </a:moveTo>
                      <a:cubicBezTo>
                        <a:pt x="557" y="1320"/>
                        <a:pt x="557" y="1321"/>
                        <a:pt x="558" y="1322"/>
                      </a:cubicBezTo>
                      <a:cubicBezTo>
                        <a:pt x="554" y="1321"/>
                        <a:pt x="554" y="1320"/>
                        <a:pt x="558" y="1319"/>
                      </a:cubicBezTo>
                      <a:close/>
                      <a:moveTo>
                        <a:pt x="420" y="1435"/>
                      </a:moveTo>
                      <a:cubicBezTo>
                        <a:pt x="420" y="1436"/>
                        <a:pt x="418" y="1445"/>
                        <a:pt x="416" y="1445"/>
                      </a:cubicBezTo>
                      <a:cubicBezTo>
                        <a:pt x="417" y="1444"/>
                        <a:pt x="418" y="1436"/>
                        <a:pt x="420" y="1435"/>
                      </a:cubicBezTo>
                      <a:close/>
                      <a:moveTo>
                        <a:pt x="390" y="1454"/>
                      </a:moveTo>
                      <a:cubicBezTo>
                        <a:pt x="390" y="1459"/>
                        <a:pt x="393" y="1463"/>
                        <a:pt x="393" y="1467"/>
                      </a:cubicBezTo>
                      <a:cubicBezTo>
                        <a:pt x="391" y="1466"/>
                        <a:pt x="387" y="1461"/>
                        <a:pt x="387" y="1458"/>
                      </a:cubicBezTo>
                      <a:cubicBezTo>
                        <a:pt x="387" y="1458"/>
                        <a:pt x="390" y="1451"/>
                        <a:pt x="390" y="1454"/>
                      </a:cubicBezTo>
                      <a:close/>
                      <a:moveTo>
                        <a:pt x="310" y="1325"/>
                      </a:moveTo>
                      <a:cubicBezTo>
                        <a:pt x="308" y="1326"/>
                        <a:pt x="306" y="1327"/>
                        <a:pt x="305" y="1329"/>
                      </a:cubicBezTo>
                      <a:cubicBezTo>
                        <a:pt x="305" y="1327"/>
                        <a:pt x="307" y="1322"/>
                        <a:pt x="310" y="1325"/>
                      </a:cubicBezTo>
                      <a:close/>
                      <a:moveTo>
                        <a:pt x="302" y="1300"/>
                      </a:moveTo>
                      <a:cubicBezTo>
                        <a:pt x="301" y="1298"/>
                        <a:pt x="305" y="1301"/>
                        <a:pt x="303" y="1302"/>
                      </a:cubicBezTo>
                      <a:cubicBezTo>
                        <a:pt x="303" y="1301"/>
                        <a:pt x="302" y="1300"/>
                        <a:pt x="302" y="1300"/>
                      </a:cubicBezTo>
                      <a:close/>
                      <a:moveTo>
                        <a:pt x="139" y="1226"/>
                      </a:moveTo>
                      <a:cubicBezTo>
                        <a:pt x="141" y="1226"/>
                        <a:pt x="141" y="1231"/>
                        <a:pt x="139" y="1231"/>
                      </a:cubicBezTo>
                      <a:cubicBezTo>
                        <a:pt x="138" y="1231"/>
                        <a:pt x="138" y="1226"/>
                        <a:pt x="139" y="1226"/>
                      </a:cubicBezTo>
                      <a:close/>
                      <a:moveTo>
                        <a:pt x="86" y="1076"/>
                      </a:moveTo>
                      <a:cubicBezTo>
                        <a:pt x="97" y="1074"/>
                        <a:pt x="96" y="1089"/>
                        <a:pt x="89" y="1089"/>
                      </a:cubicBezTo>
                      <a:cubicBezTo>
                        <a:pt x="80" y="1089"/>
                        <a:pt x="83" y="1081"/>
                        <a:pt x="86" y="1076"/>
                      </a:cubicBezTo>
                      <a:close/>
                      <a:moveTo>
                        <a:pt x="118" y="671"/>
                      </a:moveTo>
                      <a:cubicBezTo>
                        <a:pt x="117" y="671"/>
                        <a:pt x="115" y="670"/>
                        <a:pt x="113" y="668"/>
                      </a:cubicBezTo>
                      <a:cubicBezTo>
                        <a:pt x="117" y="669"/>
                        <a:pt x="118" y="669"/>
                        <a:pt x="121" y="671"/>
                      </a:cubicBezTo>
                      <a:cubicBezTo>
                        <a:pt x="120" y="671"/>
                        <a:pt x="119" y="671"/>
                        <a:pt x="118" y="671"/>
                      </a:cubicBezTo>
                      <a:close/>
                      <a:moveTo>
                        <a:pt x="307" y="255"/>
                      </a:moveTo>
                      <a:cubicBezTo>
                        <a:pt x="307" y="255"/>
                        <a:pt x="307" y="255"/>
                        <a:pt x="307" y="255"/>
                      </a:cubicBezTo>
                      <a:cubicBezTo>
                        <a:pt x="307" y="255"/>
                        <a:pt x="307" y="255"/>
                        <a:pt x="307" y="255"/>
                      </a:cubicBezTo>
                      <a:close/>
                      <a:moveTo>
                        <a:pt x="346" y="259"/>
                      </a:moveTo>
                      <a:cubicBezTo>
                        <a:pt x="346" y="261"/>
                        <a:pt x="345" y="262"/>
                        <a:pt x="345" y="264"/>
                      </a:cubicBezTo>
                      <a:cubicBezTo>
                        <a:pt x="345" y="263"/>
                        <a:pt x="343" y="259"/>
                        <a:pt x="346" y="259"/>
                      </a:cubicBezTo>
                      <a:close/>
                      <a:moveTo>
                        <a:pt x="504" y="211"/>
                      </a:moveTo>
                      <a:cubicBezTo>
                        <a:pt x="504" y="210"/>
                        <a:pt x="505" y="209"/>
                        <a:pt x="505" y="208"/>
                      </a:cubicBezTo>
                      <a:cubicBezTo>
                        <a:pt x="505" y="210"/>
                        <a:pt x="505" y="213"/>
                        <a:pt x="505" y="215"/>
                      </a:cubicBezTo>
                      <a:cubicBezTo>
                        <a:pt x="505" y="213"/>
                        <a:pt x="504" y="212"/>
                        <a:pt x="504" y="211"/>
                      </a:cubicBezTo>
                      <a:close/>
                      <a:moveTo>
                        <a:pt x="530" y="211"/>
                      </a:moveTo>
                      <a:cubicBezTo>
                        <a:pt x="530" y="209"/>
                        <a:pt x="530" y="206"/>
                        <a:pt x="531" y="204"/>
                      </a:cubicBezTo>
                      <a:cubicBezTo>
                        <a:pt x="528" y="207"/>
                        <a:pt x="536" y="207"/>
                        <a:pt x="530" y="211"/>
                      </a:cubicBezTo>
                      <a:close/>
                      <a:moveTo>
                        <a:pt x="587" y="266"/>
                      </a:moveTo>
                      <a:cubicBezTo>
                        <a:pt x="584" y="260"/>
                        <a:pt x="579" y="255"/>
                        <a:pt x="580" y="248"/>
                      </a:cubicBezTo>
                      <a:cubicBezTo>
                        <a:pt x="581" y="249"/>
                        <a:pt x="583" y="251"/>
                        <a:pt x="582" y="253"/>
                      </a:cubicBezTo>
                      <a:cubicBezTo>
                        <a:pt x="586" y="246"/>
                        <a:pt x="587" y="263"/>
                        <a:pt x="587" y="266"/>
                      </a:cubicBezTo>
                      <a:close/>
                      <a:moveTo>
                        <a:pt x="842" y="76"/>
                      </a:moveTo>
                      <a:cubicBezTo>
                        <a:pt x="841" y="77"/>
                        <a:pt x="839" y="82"/>
                        <a:pt x="837" y="82"/>
                      </a:cubicBezTo>
                      <a:cubicBezTo>
                        <a:pt x="837" y="81"/>
                        <a:pt x="837" y="74"/>
                        <a:pt x="839" y="73"/>
                      </a:cubicBezTo>
                      <a:cubicBezTo>
                        <a:pt x="840" y="74"/>
                        <a:pt x="841" y="75"/>
                        <a:pt x="842" y="76"/>
                      </a:cubicBezTo>
                      <a:close/>
                      <a:moveTo>
                        <a:pt x="860" y="77"/>
                      </a:moveTo>
                      <a:cubicBezTo>
                        <a:pt x="851" y="95"/>
                        <a:pt x="848" y="64"/>
                        <a:pt x="849" y="58"/>
                      </a:cubicBezTo>
                      <a:cubicBezTo>
                        <a:pt x="849" y="55"/>
                        <a:pt x="848" y="47"/>
                        <a:pt x="854" y="50"/>
                      </a:cubicBezTo>
                      <a:cubicBezTo>
                        <a:pt x="858" y="52"/>
                        <a:pt x="859" y="74"/>
                        <a:pt x="860" y="77"/>
                      </a:cubicBezTo>
                      <a:close/>
                      <a:moveTo>
                        <a:pt x="988" y="199"/>
                      </a:moveTo>
                      <a:cubicBezTo>
                        <a:pt x="985" y="199"/>
                        <a:pt x="984" y="186"/>
                        <a:pt x="987" y="183"/>
                      </a:cubicBezTo>
                      <a:cubicBezTo>
                        <a:pt x="988" y="188"/>
                        <a:pt x="987" y="194"/>
                        <a:pt x="988" y="199"/>
                      </a:cubicBezTo>
                      <a:close/>
                      <a:moveTo>
                        <a:pt x="1550" y="217"/>
                      </a:moveTo>
                      <a:cubicBezTo>
                        <a:pt x="1550" y="215"/>
                        <a:pt x="1550" y="214"/>
                        <a:pt x="1550" y="213"/>
                      </a:cubicBezTo>
                      <a:cubicBezTo>
                        <a:pt x="1551" y="214"/>
                        <a:pt x="1551" y="215"/>
                        <a:pt x="1550" y="217"/>
                      </a:cubicBezTo>
                      <a:close/>
                      <a:moveTo>
                        <a:pt x="1658" y="283"/>
                      </a:moveTo>
                      <a:cubicBezTo>
                        <a:pt x="1657" y="282"/>
                        <a:pt x="1656" y="281"/>
                        <a:pt x="1655" y="279"/>
                      </a:cubicBezTo>
                      <a:cubicBezTo>
                        <a:pt x="1655" y="279"/>
                        <a:pt x="1658" y="282"/>
                        <a:pt x="1658" y="283"/>
                      </a:cubicBezTo>
                      <a:close/>
                      <a:moveTo>
                        <a:pt x="1690" y="321"/>
                      </a:moveTo>
                      <a:cubicBezTo>
                        <a:pt x="1684" y="318"/>
                        <a:pt x="1678" y="314"/>
                        <a:pt x="1678" y="306"/>
                      </a:cubicBezTo>
                      <a:cubicBezTo>
                        <a:pt x="1684" y="310"/>
                        <a:pt x="1691" y="315"/>
                        <a:pt x="1690" y="321"/>
                      </a:cubicBezTo>
                      <a:close/>
                      <a:moveTo>
                        <a:pt x="1693" y="316"/>
                      </a:moveTo>
                      <a:cubicBezTo>
                        <a:pt x="1694" y="316"/>
                        <a:pt x="1695" y="316"/>
                        <a:pt x="1696" y="316"/>
                      </a:cubicBezTo>
                      <a:cubicBezTo>
                        <a:pt x="1694" y="318"/>
                        <a:pt x="1694" y="317"/>
                        <a:pt x="1693" y="316"/>
                      </a:cubicBezTo>
                      <a:close/>
                      <a:moveTo>
                        <a:pt x="1700" y="320"/>
                      </a:moveTo>
                      <a:cubicBezTo>
                        <a:pt x="1697" y="321"/>
                        <a:pt x="1697" y="316"/>
                        <a:pt x="1696" y="315"/>
                      </a:cubicBezTo>
                      <a:cubicBezTo>
                        <a:pt x="1697" y="317"/>
                        <a:pt x="1698" y="318"/>
                        <a:pt x="1700" y="320"/>
                      </a:cubicBezTo>
                      <a:close/>
                      <a:moveTo>
                        <a:pt x="1705" y="282"/>
                      </a:moveTo>
                      <a:cubicBezTo>
                        <a:pt x="1703" y="279"/>
                        <a:pt x="1710" y="288"/>
                        <a:pt x="1711" y="290"/>
                      </a:cubicBezTo>
                      <a:cubicBezTo>
                        <a:pt x="1709" y="287"/>
                        <a:pt x="1707" y="285"/>
                        <a:pt x="1705" y="282"/>
                      </a:cubicBezTo>
                      <a:close/>
                      <a:moveTo>
                        <a:pt x="1711" y="295"/>
                      </a:moveTo>
                      <a:cubicBezTo>
                        <a:pt x="1709" y="293"/>
                        <a:pt x="1712" y="296"/>
                        <a:pt x="1712" y="297"/>
                      </a:cubicBezTo>
                      <a:cubicBezTo>
                        <a:pt x="1712" y="296"/>
                        <a:pt x="1711" y="296"/>
                        <a:pt x="1711" y="295"/>
                      </a:cubicBezTo>
                      <a:close/>
                      <a:moveTo>
                        <a:pt x="1718" y="307"/>
                      </a:moveTo>
                      <a:cubicBezTo>
                        <a:pt x="1718" y="310"/>
                        <a:pt x="1719" y="312"/>
                        <a:pt x="1720" y="315"/>
                      </a:cubicBezTo>
                      <a:cubicBezTo>
                        <a:pt x="1716" y="311"/>
                        <a:pt x="1710" y="305"/>
                        <a:pt x="1709" y="300"/>
                      </a:cubicBezTo>
                      <a:cubicBezTo>
                        <a:pt x="1709" y="300"/>
                        <a:pt x="1718" y="307"/>
                        <a:pt x="1718" y="307"/>
                      </a:cubicBezTo>
                      <a:close/>
                      <a:moveTo>
                        <a:pt x="1782" y="322"/>
                      </a:moveTo>
                      <a:cubicBezTo>
                        <a:pt x="1787" y="323"/>
                        <a:pt x="1791" y="329"/>
                        <a:pt x="1791" y="334"/>
                      </a:cubicBezTo>
                      <a:cubicBezTo>
                        <a:pt x="1792" y="334"/>
                        <a:pt x="1786" y="329"/>
                        <a:pt x="1785" y="330"/>
                      </a:cubicBezTo>
                      <a:cubicBezTo>
                        <a:pt x="1785" y="331"/>
                        <a:pt x="1788" y="335"/>
                        <a:pt x="1789" y="336"/>
                      </a:cubicBezTo>
                      <a:cubicBezTo>
                        <a:pt x="1786" y="333"/>
                        <a:pt x="1783" y="335"/>
                        <a:pt x="1780" y="330"/>
                      </a:cubicBezTo>
                      <a:cubicBezTo>
                        <a:pt x="1778" y="328"/>
                        <a:pt x="1777" y="326"/>
                        <a:pt x="1777" y="324"/>
                      </a:cubicBezTo>
                      <a:cubicBezTo>
                        <a:pt x="1782" y="329"/>
                        <a:pt x="1778" y="321"/>
                        <a:pt x="1782" y="322"/>
                      </a:cubicBezTo>
                      <a:close/>
                      <a:moveTo>
                        <a:pt x="1797" y="339"/>
                      </a:moveTo>
                      <a:cubicBezTo>
                        <a:pt x="1794" y="338"/>
                        <a:pt x="1792" y="335"/>
                        <a:pt x="1793" y="332"/>
                      </a:cubicBezTo>
                      <a:cubicBezTo>
                        <a:pt x="1794" y="334"/>
                        <a:pt x="1795" y="337"/>
                        <a:pt x="1797" y="339"/>
                      </a:cubicBezTo>
                      <a:close/>
                      <a:moveTo>
                        <a:pt x="1795" y="313"/>
                      </a:moveTo>
                      <a:cubicBezTo>
                        <a:pt x="1795" y="313"/>
                        <a:pt x="1796" y="314"/>
                        <a:pt x="1796" y="315"/>
                      </a:cubicBezTo>
                      <a:cubicBezTo>
                        <a:pt x="1802" y="321"/>
                        <a:pt x="1792" y="310"/>
                        <a:pt x="1793" y="310"/>
                      </a:cubicBezTo>
                      <a:cubicBezTo>
                        <a:pt x="1793" y="311"/>
                        <a:pt x="1794" y="312"/>
                        <a:pt x="1795" y="313"/>
                      </a:cubicBezTo>
                      <a:close/>
                      <a:moveTo>
                        <a:pt x="1784" y="254"/>
                      </a:moveTo>
                      <a:cubicBezTo>
                        <a:pt x="1785" y="255"/>
                        <a:pt x="1795" y="268"/>
                        <a:pt x="1796" y="268"/>
                      </a:cubicBezTo>
                      <a:cubicBezTo>
                        <a:pt x="1792" y="268"/>
                        <a:pt x="1783" y="254"/>
                        <a:pt x="1784" y="254"/>
                      </a:cubicBezTo>
                      <a:close/>
                      <a:moveTo>
                        <a:pt x="1759" y="200"/>
                      </a:moveTo>
                      <a:cubicBezTo>
                        <a:pt x="1760" y="199"/>
                        <a:pt x="1760" y="200"/>
                        <a:pt x="1761" y="201"/>
                      </a:cubicBezTo>
                      <a:cubicBezTo>
                        <a:pt x="1760" y="200"/>
                        <a:pt x="1760" y="200"/>
                        <a:pt x="1759" y="200"/>
                      </a:cubicBezTo>
                      <a:close/>
                      <a:moveTo>
                        <a:pt x="1698" y="225"/>
                      </a:moveTo>
                      <a:cubicBezTo>
                        <a:pt x="1699" y="236"/>
                        <a:pt x="1698" y="216"/>
                        <a:pt x="1699" y="218"/>
                      </a:cubicBezTo>
                      <a:cubicBezTo>
                        <a:pt x="1700" y="221"/>
                        <a:pt x="1700" y="223"/>
                        <a:pt x="1698" y="225"/>
                      </a:cubicBezTo>
                      <a:close/>
                      <a:moveTo>
                        <a:pt x="1691" y="210"/>
                      </a:moveTo>
                      <a:cubicBezTo>
                        <a:pt x="1691" y="207"/>
                        <a:pt x="1691" y="205"/>
                        <a:pt x="1691" y="203"/>
                      </a:cubicBezTo>
                      <a:cubicBezTo>
                        <a:pt x="1692" y="205"/>
                        <a:pt x="1691" y="207"/>
                        <a:pt x="1691" y="210"/>
                      </a:cubicBezTo>
                      <a:close/>
                      <a:moveTo>
                        <a:pt x="1742" y="225"/>
                      </a:moveTo>
                      <a:cubicBezTo>
                        <a:pt x="1742" y="225"/>
                        <a:pt x="1742" y="224"/>
                        <a:pt x="1742" y="222"/>
                      </a:cubicBezTo>
                      <a:cubicBezTo>
                        <a:pt x="1743" y="223"/>
                        <a:pt x="1743" y="224"/>
                        <a:pt x="1742" y="225"/>
                      </a:cubicBezTo>
                      <a:close/>
                      <a:moveTo>
                        <a:pt x="1749" y="208"/>
                      </a:moveTo>
                      <a:cubicBezTo>
                        <a:pt x="1748" y="208"/>
                        <a:pt x="1749" y="211"/>
                        <a:pt x="1747" y="206"/>
                      </a:cubicBezTo>
                      <a:cubicBezTo>
                        <a:pt x="1747" y="207"/>
                        <a:pt x="1750" y="206"/>
                        <a:pt x="1749" y="208"/>
                      </a:cubicBezTo>
                      <a:close/>
                      <a:moveTo>
                        <a:pt x="1880" y="257"/>
                      </a:moveTo>
                      <a:cubicBezTo>
                        <a:pt x="1877" y="256"/>
                        <a:pt x="1875" y="254"/>
                        <a:pt x="1873" y="252"/>
                      </a:cubicBezTo>
                      <a:cubicBezTo>
                        <a:pt x="1875" y="251"/>
                        <a:pt x="1877" y="251"/>
                        <a:pt x="1879" y="251"/>
                      </a:cubicBezTo>
                      <a:cubicBezTo>
                        <a:pt x="1879" y="253"/>
                        <a:pt x="1879" y="255"/>
                        <a:pt x="1880" y="257"/>
                      </a:cubicBezTo>
                      <a:close/>
                      <a:moveTo>
                        <a:pt x="1892" y="328"/>
                      </a:moveTo>
                      <a:cubicBezTo>
                        <a:pt x="1891" y="328"/>
                        <a:pt x="1891" y="329"/>
                        <a:pt x="1890" y="329"/>
                      </a:cubicBezTo>
                      <a:cubicBezTo>
                        <a:pt x="1890" y="328"/>
                        <a:pt x="1890" y="327"/>
                        <a:pt x="1892" y="328"/>
                      </a:cubicBezTo>
                      <a:close/>
                      <a:moveTo>
                        <a:pt x="1891" y="380"/>
                      </a:moveTo>
                      <a:cubicBezTo>
                        <a:pt x="1889" y="380"/>
                        <a:pt x="1885" y="377"/>
                        <a:pt x="1884" y="377"/>
                      </a:cubicBezTo>
                      <a:cubicBezTo>
                        <a:pt x="1883" y="377"/>
                        <a:pt x="1886" y="380"/>
                        <a:pt x="1886" y="380"/>
                      </a:cubicBezTo>
                      <a:cubicBezTo>
                        <a:pt x="1884" y="381"/>
                        <a:pt x="1878" y="372"/>
                        <a:pt x="1876" y="374"/>
                      </a:cubicBezTo>
                      <a:cubicBezTo>
                        <a:pt x="1877" y="369"/>
                        <a:pt x="1878" y="365"/>
                        <a:pt x="1878" y="361"/>
                      </a:cubicBezTo>
                      <a:cubicBezTo>
                        <a:pt x="1882" y="366"/>
                        <a:pt x="1886" y="372"/>
                        <a:pt x="1890" y="376"/>
                      </a:cubicBezTo>
                      <a:cubicBezTo>
                        <a:pt x="1892" y="378"/>
                        <a:pt x="1895" y="379"/>
                        <a:pt x="1898" y="381"/>
                      </a:cubicBezTo>
                      <a:cubicBezTo>
                        <a:pt x="1895" y="380"/>
                        <a:pt x="1893" y="380"/>
                        <a:pt x="1891" y="380"/>
                      </a:cubicBezTo>
                      <a:close/>
                      <a:moveTo>
                        <a:pt x="2084" y="375"/>
                      </a:moveTo>
                      <a:cubicBezTo>
                        <a:pt x="2084" y="375"/>
                        <a:pt x="2083" y="375"/>
                        <a:pt x="2083" y="375"/>
                      </a:cubicBezTo>
                      <a:cubicBezTo>
                        <a:pt x="2082" y="374"/>
                        <a:pt x="2087" y="374"/>
                        <a:pt x="2087" y="374"/>
                      </a:cubicBezTo>
                      <a:cubicBezTo>
                        <a:pt x="2086" y="375"/>
                        <a:pt x="2085" y="375"/>
                        <a:pt x="2084" y="375"/>
                      </a:cubicBezTo>
                      <a:close/>
                      <a:moveTo>
                        <a:pt x="2127" y="352"/>
                      </a:moveTo>
                      <a:cubicBezTo>
                        <a:pt x="2121" y="354"/>
                        <a:pt x="2109" y="362"/>
                        <a:pt x="2104" y="356"/>
                      </a:cubicBezTo>
                      <a:cubicBezTo>
                        <a:pt x="2106" y="355"/>
                        <a:pt x="2112" y="349"/>
                        <a:pt x="2115" y="349"/>
                      </a:cubicBezTo>
                      <a:cubicBezTo>
                        <a:pt x="2118" y="348"/>
                        <a:pt x="2124" y="351"/>
                        <a:pt x="2127" y="352"/>
                      </a:cubicBezTo>
                      <a:close/>
                      <a:moveTo>
                        <a:pt x="2137" y="286"/>
                      </a:moveTo>
                      <a:cubicBezTo>
                        <a:pt x="2136" y="288"/>
                        <a:pt x="2135" y="289"/>
                        <a:pt x="2133" y="289"/>
                      </a:cubicBezTo>
                      <a:cubicBezTo>
                        <a:pt x="2132" y="282"/>
                        <a:pt x="2138" y="284"/>
                        <a:pt x="2137" y="286"/>
                      </a:cubicBezTo>
                      <a:close/>
                      <a:moveTo>
                        <a:pt x="2138" y="296"/>
                      </a:moveTo>
                      <a:cubicBezTo>
                        <a:pt x="2137" y="297"/>
                        <a:pt x="2136" y="298"/>
                        <a:pt x="2135" y="298"/>
                      </a:cubicBezTo>
                      <a:cubicBezTo>
                        <a:pt x="2134" y="296"/>
                        <a:pt x="2135" y="295"/>
                        <a:pt x="2139" y="295"/>
                      </a:cubicBezTo>
                      <a:cubicBezTo>
                        <a:pt x="2138" y="295"/>
                        <a:pt x="2138" y="296"/>
                        <a:pt x="2138" y="296"/>
                      </a:cubicBezTo>
                      <a:close/>
                      <a:moveTo>
                        <a:pt x="2173" y="271"/>
                      </a:moveTo>
                      <a:cubicBezTo>
                        <a:pt x="2177" y="269"/>
                        <a:pt x="2187" y="267"/>
                        <a:pt x="2189" y="264"/>
                      </a:cubicBezTo>
                      <a:cubicBezTo>
                        <a:pt x="2184" y="270"/>
                        <a:pt x="2175" y="272"/>
                        <a:pt x="2169" y="275"/>
                      </a:cubicBezTo>
                      <a:cubicBezTo>
                        <a:pt x="2170" y="274"/>
                        <a:pt x="2172" y="272"/>
                        <a:pt x="2173" y="271"/>
                      </a:cubicBezTo>
                      <a:close/>
                      <a:moveTo>
                        <a:pt x="2162" y="270"/>
                      </a:moveTo>
                      <a:cubicBezTo>
                        <a:pt x="2162" y="270"/>
                        <a:pt x="2170" y="265"/>
                        <a:pt x="2170" y="266"/>
                      </a:cubicBezTo>
                      <a:cubicBezTo>
                        <a:pt x="2170" y="267"/>
                        <a:pt x="2163" y="272"/>
                        <a:pt x="2161" y="272"/>
                      </a:cubicBezTo>
                      <a:cubicBezTo>
                        <a:pt x="2161" y="272"/>
                        <a:pt x="2161" y="271"/>
                        <a:pt x="2162" y="270"/>
                      </a:cubicBezTo>
                      <a:close/>
                      <a:moveTo>
                        <a:pt x="2144" y="293"/>
                      </a:moveTo>
                      <a:cubicBezTo>
                        <a:pt x="2144" y="293"/>
                        <a:pt x="2144" y="292"/>
                        <a:pt x="2144" y="292"/>
                      </a:cubicBezTo>
                      <a:cubicBezTo>
                        <a:pt x="2146" y="291"/>
                        <a:pt x="2146" y="291"/>
                        <a:pt x="2144" y="293"/>
                      </a:cubicBezTo>
                      <a:close/>
                      <a:moveTo>
                        <a:pt x="2135" y="299"/>
                      </a:moveTo>
                      <a:cubicBezTo>
                        <a:pt x="2136" y="299"/>
                        <a:pt x="2137" y="298"/>
                        <a:pt x="2138" y="298"/>
                      </a:cubicBezTo>
                      <a:cubicBezTo>
                        <a:pt x="2136" y="302"/>
                        <a:pt x="2136" y="302"/>
                        <a:pt x="2135" y="299"/>
                      </a:cubicBezTo>
                      <a:close/>
                      <a:moveTo>
                        <a:pt x="2234" y="427"/>
                      </a:moveTo>
                      <a:cubicBezTo>
                        <a:pt x="2233" y="428"/>
                        <a:pt x="2232" y="424"/>
                        <a:pt x="2236" y="426"/>
                      </a:cubicBezTo>
                      <a:cubicBezTo>
                        <a:pt x="2235" y="426"/>
                        <a:pt x="2235" y="427"/>
                        <a:pt x="2234" y="427"/>
                      </a:cubicBezTo>
                      <a:close/>
                      <a:moveTo>
                        <a:pt x="2267" y="444"/>
                      </a:moveTo>
                      <a:cubicBezTo>
                        <a:pt x="2263" y="443"/>
                        <a:pt x="2260" y="430"/>
                        <a:pt x="2265" y="431"/>
                      </a:cubicBezTo>
                      <a:cubicBezTo>
                        <a:pt x="2270" y="432"/>
                        <a:pt x="2270" y="445"/>
                        <a:pt x="2267" y="444"/>
                      </a:cubicBezTo>
                      <a:close/>
                      <a:moveTo>
                        <a:pt x="2295" y="444"/>
                      </a:moveTo>
                      <a:cubicBezTo>
                        <a:pt x="2295" y="445"/>
                        <a:pt x="2294" y="446"/>
                        <a:pt x="2294" y="448"/>
                      </a:cubicBezTo>
                      <a:cubicBezTo>
                        <a:pt x="2292" y="447"/>
                        <a:pt x="2291" y="441"/>
                        <a:pt x="2292" y="441"/>
                      </a:cubicBezTo>
                      <a:cubicBezTo>
                        <a:pt x="2293" y="442"/>
                        <a:pt x="2294" y="443"/>
                        <a:pt x="2295" y="444"/>
                      </a:cubicBezTo>
                      <a:close/>
                      <a:moveTo>
                        <a:pt x="2300" y="448"/>
                      </a:moveTo>
                      <a:cubicBezTo>
                        <a:pt x="2301" y="439"/>
                        <a:pt x="2305" y="447"/>
                        <a:pt x="2306" y="452"/>
                      </a:cubicBezTo>
                      <a:cubicBezTo>
                        <a:pt x="2304" y="452"/>
                        <a:pt x="2301" y="449"/>
                        <a:pt x="2300" y="448"/>
                      </a:cubicBezTo>
                      <a:close/>
                      <a:moveTo>
                        <a:pt x="2311" y="443"/>
                      </a:moveTo>
                      <a:cubicBezTo>
                        <a:pt x="2315" y="449"/>
                        <a:pt x="2311" y="450"/>
                        <a:pt x="2306" y="452"/>
                      </a:cubicBezTo>
                      <a:cubicBezTo>
                        <a:pt x="2308" y="449"/>
                        <a:pt x="2310" y="446"/>
                        <a:pt x="2311" y="443"/>
                      </a:cubicBezTo>
                      <a:close/>
                      <a:moveTo>
                        <a:pt x="2379" y="635"/>
                      </a:moveTo>
                      <a:cubicBezTo>
                        <a:pt x="2377" y="637"/>
                        <a:pt x="2377" y="637"/>
                        <a:pt x="2376" y="635"/>
                      </a:cubicBezTo>
                      <a:cubicBezTo>
                        <a:pt x="2377" y="635"/>
                        <a:pt x="2378" y="635"/>
                        <a:pt x="2379" y="635"/>
                      </a:cubicBezTo>
                      <a:close/>
                      <a:moveTo>
                        <a:pt x="2363" y="636"/>
                      </a:moveTo>
                      <a:cubicBezTo>
                        <a:pt x="2363" y="635"/>
                        <a:pt x="2364" y="635"/>
                        <a:pt x="2365" y="635"/>
                      </a:cubicBezTo>
                      <a:cubicBezTo>
                        <a:pt x="2365" y="636"/>
                        <a:pt x="2364" y="636"/>
                        <a:pt x="2363" y="636"/>
                      </a:cubicBezTo>
                      <a:close/>
                      <a:moveTo>
                        <a:pt x="2326" y="878"/>
                      </a:moveTo>
                      <a:cubicBezTo>
                        <a:pt x="2326" y="880"/>
                        <a:pt x="2320" y="880"/>
                        <a:pt x="2318" y="880"/>
                      </a:cubicBezTo>
                      <a:cubicBezTo>
                        <a:pt x="2319" y="879"/>
                        <a:pt x="2320" y="872"/>
                        <a:pt x="2322" y="871"/>
                      </a:cubicBezTo>
                      <a:cubicBezTo>
                        <a:pt x="2324" y="870"/>
                        <a:pt x="2325" y="877"/>
                        <a:pt x="2326" y="878"/>
                      </a:cubicBezTo>
                      <a:close/>
                      <a:moveTo>
                        <a:pt x="2310" y="881"/>
                      </a:moveTo>
                      <a:cubicBezTo>
                        <a:pt x="2308" y="881"/>
                        <a:pt x="2305" y="881"/>
                        <a:pt x="2302" y="880"/>
                      </a:cubicBezTo>
                      <a:cubicBezTo>
                        <a:pt x="2304" y="879"/>
                        <a:pt x="2307" y="876"/>
                        <a:pt x="2310" y="877"/>
                      </a:cubicBezTo>
                      <a:cubicBezTo>
                        <a:pt x="2311" y="878"/>
                        <a:pt x="2313" y="881"/>
                        <a:pt x="2310" y="881"/>
                      </a:cubicBezTo>
                      <a:close/>
                      <a:moveTo>
                        <a:pt x="2181" y="1302"/>
                      </a:moveTo>
                      <a:cubicBezTo>
                        <a:pt x="2190" y="1306"/>
                        <a:pt x="2188" y="1298"/>
                        <a:pt x="2189" y="1293"/>
                      </a:cubicBezTo>
                      <a:cubicBezTo>
                        <a:pt x="2189" y="1292"/>
                        <a:pt x="2188" y="1292"/>
                        <a:pt x="2188" y="1294"/>
                      </a:cubicBezTo>
                      <a:cubicBezTo>
                        <a:pt x="2188" y="1285"/>
                        <a:pt x="2199" y="1285"/>
                        <a:pt x="2203" y="1292"/>
                      </a:cubicBezTo>
                      <a:cubicBezTo>
                        <a:pt x="2206" y="1298"/>
                        <a:pt x="2204" y="1308"/>
                        <a:pt x="2206" y="1315"/>
                      </a:cubicBezTo>
                      <a:cubicBezTo>
                        <a:pt x="2205" y="1314"/>
                        <a:pt x="2203" y="1313"/>
                        <a:pt x="2201" y="1313"/>
                      </a:cubicBezTo>
                      <a:cubicBezTo>
                        <a:pt x="2200" y="1313"/>
                        <a:pt x="2204" y="1333"/>
                        <a:pt x="2205" y="1334"/>
                      </a:cubicBezTo>
                      <a:cubicBezTo>
                        <a:pt x="2197" y="1328"/>
                        <a:pt x="2191" y="1320"/>
                        <a:pt x="2186" y="1312"/>
                      </a:cubicBezTo>
                      <a:cubicBezTo>
                        <a:pt x="2185" y="1311"/>
                        <a:pt x="2180" y="1301"/>
                        <a:pt x="2181" y="1302"/>
                      </a:cubicBezTo>
                      <a:close/>
                      <a:moveTo>
                        <a:pt x="2174" y="1323"/>
                      </a:moveTo>
                      <a:cubicBezTo>
                        <a:pt x="2172" y="1322"/>
                        <a:pt x="2172" y="1320"/>
                        <a:pt x="2173" y="1318"/>
                      </a:cubicBezTo>
                      <a:cubicBezTo>
                        <a:pt x="2176" y="1321"/>
                        <a:pt x="2178" y="1322"/>
                        <a:pt x="2176" y="1326"/>
                      </a:cubicBezTo>
                      <a:cubicBezTo>
                        <a:pt x="2175" y="1325"/>
                        <a:pt x="2175" y="1324"/>
                        <a:pt x="2174" y="1323"/>
                      </a:cubicBezTo>
                      <a:close/>
                      <a:moveTo>
                        <a:pt x="2180" y="1343"/>
                      </a:moveTo>
                      <a:cubicBezTo>
                        <a:pt x="2174" y="1340"/>
                        <a:pt x="2171" y="1335"/>
                        <a:pt x="2168" y="1328"/>
                      </a:cubicBezTo>
                      <a:cubicBezTo>
                        <a:pt x="2171" y="1331"/>
                        <a:pt x="2175" y="1334"/>
                        <a:pt x="2177" y="1337"/>
                      </a:cubicBezTo>
                      <a:cubicBezTo>
                        <a:pt x="2178" y="1338"/>
                        <a:pt x="2179" y="1343"/>
                        <a:pt x="2180" y="1343"/>
                      </a:cubicBezTo>
                      <a:close/>
                      <a:moveTo>
                        <a:pt x="1878" y="1489"/>
                      </a:moveTo>
                      <a:cubicBezTo>
                        <a:pt x="1879" y="1491"/>
                        <a:pt x="1879" y="1493"/>
                        <a:pt x="1879" y="1495"/>
                      </a:cubicBezTo>
                      <a:cubicBezTo>
                        <a:pt x="1878" y="1493"/>
                        <a:pt x="1879" y="1491"/>
                        <a:pt x="1878" y="1489"/>
                      </a:cubicBezTo>
                      <a:close/>
                      <a:moveTo>
                        <a:pt x="1733" y="1493"/>
                      </a:moveTo>
                      <a:cubicBezTo>
                        <a:pt x="1735" y="1494"/>
                        <a:pt x="1735" y="1499"/>
                        <a:pt x="1735" y="1500"/>
                      </a:cubicBezTo>
                      <a:cubicBezTo>
                        <a:pt x="1732" y="1501"/>
                        <a:pt x="1733" y="1496"/>
                        <a:pt x="1733" y="1493"/>
                      </a:cubicBezTo>
                      <a:close/>
                      <a:moveTo>
                        <a:pt x="1584" y="1459"/>
                      </a:moveTo>
                      <a:cubicBezTo>
                        <a:pt x="1584" y="1460"/>
                        <a:pt x="1584" y="1461"/>
                        <a:pt x="1584" y="1463"/>
                      </a:cubicBezTo>
                      <a:cubicBezTo>
                        <a:pt x="1583" y="1461"/>
                        <a:pt x="1583" y="1460"/>
                        <a:pt x="1584" y="1459"/>
                      </a:cubicBezTo>
                      <a:close/>
                      <a:moveTo>
                        <a:pt x="1521" y="1428"/>
                      </a:moveTo>
                      <a:cubicBezTo>
                        <a:pt x="1526" y="1429"/>
                        <a:pt x="1526" y="1435"/>
                        <a:pt x="1529" y="1427"/>
                      </a:cubicBezTo>
                      <a:cubicBezTo>
                        <a:pt x="1529" y="1431"/>
                        <a:pt x="1529" y="1435"/>
                        <a:pt x="1529" y="1439"/>
                      </a:cubicBezTo>
                      <a:cubicBezTo>
                        <a:pt x="1524" y="1437"/>
                        <a:pt x="1520" y="1436"/>
                        <a:pt x="1521" y="1428"/>
                      </a:cubicBezTo>
                      <a:close/>
                      <a:moveTo>
                        <a:pt x="1243" y="1407"/>
                      </a:moveTo>
                      <a:cubicBezTo>
                        <a:pt x="1243" y="1406"/>
                        <a:pt x="1243" y="1405"/>
                        <a:pt x="1243" y="1405"/>
                      </a:cubicBezTo>
                      <a:cubicBezTo>
                        <a:pt x="1244" y="1406"/>
                        <a:pt x="1249" y="1428"/>
                        <a:pt x="1247" y="1427"/>
                      </a:cubicBezTo>
                      <a:cubicBezTo>
                        <a:pt x="1239" y="1422"/>
                        <a:pt x="1242" y="1414"/>
                        <a:pt x="1243" y="1407"/>
                      </a:cubicBezTo>
                      <a:close/>
                      <a:moveTo>
                        <a:pt x="646" y="1312"/>
                      </a:moveTo>
                      <a:cubicBezTo>
                        <a:pt x="647" y="1311"/>
                        <a:pt x="648" y="1311"/>
                        <a:pt x="649" y="1311"/>
                      </a:cubicBezTo>
                      <a:cubicBezTo>
                        <a:pt x="649" y="1311"/>
                        <a:pt x="646" y="1312"/>
                        <a:pt x="646" y="1312"/>
                      </a:cubicBezTo>
                      <a:close/>
                      <a:moveTo>
                        <a:pt x="622" y="1318"/>
                      </a:moveTo>
                      <a:cubicBezTo>
                        <a:pt x="630" y="1309"/>
                        <a:pt x="629" y="1322"/>
                        <a:pt x="630" y="1327"/>
                      </a:cubicBezTo>
                      <a:cubicBezTo>
                        <a:pt x="625" y="1326"/>
                        <a:pt x="620" y="1324"/>
                        <a:pt x="615" y="1323"/>
                      </a:cubicBezTo>
                      <a:cubicBezTo>
                        <a:pt x="618" y="1322"/>
                        <a:pt x="620" y="1320"/>
                        <a:pt x="622" y="1318"/>
                      </a:cubicBezTo>
                      <a:close/>
                      <a:moveTo>
                        <a:pt x="379" y="1327"/>
                      </a:moveTo>
                      <a:cubicBezTo>
                        <a:pt x="380" y="1327"/>
                        <a:pt x="392" y="1330"/>
                        <a:pt x="393" y="1330"/>
                      </a:cubicBezTo>
                      <a:cubicBezTo>
                        <a:pt x="394" y="1328"/>
                        <a:pt x="395" y="1327"/>
                        <a:pt x="399" y="1325"/>
                      </a:cubicBezTo>
                      <a:cubicBezTo>
                        <a:pt x="400" y="1332"/>
                        <a:pt x="396" y="1338"/>
                        <a:pt x="394" y="1345"/>
                      </a:cubicBezTo>
                      <a:cubicBezTo>
                        <a:pt x="388" y="1340"/>
                        <a:pt x="383" y="1333"/>
                        <a:pt x="379" y="1327"/>
                      </a:cubicBezTo>
                      <a:close/>
                      <a:moveTo>
                        <a:pt x="57" y="1167"/>
                      </a:moveTo>
                      <a:cubicBezTo>
                        <a:pt x="56" y="1169"/>
                        <a:pt x="56" y="1164"/>
                        <a:pt x="56" y="1164"/>
                      </a:cubicBezTo>
                      <a:cubicBezTo>
                        <a:pt x="57" y="1165"/>
                        <a:pt x="57" y="1166"/>
                        <a:pt x="57" y="1167"/>
                      </a:cubicBezTo>
                      <a:close/>
                      <a:moveTo>
                        <a:pt x="56" y="1146"/>
                      </a:moveTo>
                      <a:cubicBezTo>
                        <a:pt x="55" y="1146"/>
                        <a:pt x="54" y="1146"/>
                        <a:pt x="53" y="1145"/>
                      </a:cubicBezTo>
                      <a:cubicBezTo>
                        <a:pt x="54" y="1142"/>
                        <a:pt x="58" y="1146"/>
                        <a:pt x="56" y="1146"/>
                      </a:cubicBezTo>
                      <a:close/>
                      <a:moveTo>
                        <a:pt x="181" y="785"/>
                      </a:moveTo>
                      <a:cubicBezTo>
                        <a:pt x="181" y="784"/>
                        <a:pt x="181" y="784"/>
                        <a:pt x="182" y="783"/>
                      </a:cubicBezTo>
                      <a:cubicBezTo>
                        <a:pt x="182" y="784"/>
                        <a:pt x="183" y="785"/>
                        <a:pt x="183" y="785"/>
                      </a:cubicBezTo>
                      <a:cubicBezTo>
                        <a:pt x="182" y="785"/>
                        <a:pt x="181" y="785"/>
                        <a:pt x="181" y="785"/>
                      </a:cubicBezTo>
                      <a:close/>
                      <a:moveTo>
                        <a:pt x="294" y="353"/>
                      </a:moveTo>
                      <a:cubicBezTo>
                        <a:pt x="293" y="347"/>
                        <a:pt x="303" y="353"/>
                        <a:pt x="306" y="353"/>
                      </a:cubicBezTo>
                      <a:cubicBezTo>
                        <a:pt x="311" y="354"/>
                        <a:pt x="307" y="350"/>
                        <a:pt x="310" y="350"/>
                      </a:cubicBezTo>
                      <a:cubicBezTo>
                        <a:pt x="310" y="349"/>
                        <a:pt x="315" y="356"/>
                        <a:pt x="313" y="357"/>
                      </a:cubicBezTo>
                      <a:cubicBezTo>
                        <a:pt x="312" y="357"/>
                        <a:pt x="311" y="356"/>
                        <a:pt x="309" y="357"/>
                      </a:cubicBezTo>
                      <a:cubicBezTo>
                        <a:pt x="307" y="358"/>
                        <a:pt x="306" y="360"/>
                        <a:pt x="305" y="360"/>
                      </a:cubicBezTo>
                      <a:cubicBezTo>
                        <a:pt x="300" y="361"/>
                        <a:pt x="294" y="357"/>
                        <a:pt x="294" y="353"/>
                      </a:cubicBezTo>
                      <a:close/>
                      <a:moveTo>
                        <a:pt x="296" y="334"/>
                      </a:moveTo>
                      <a:cubicBezTo>
                        <a:pt x="296" y="334"/>
                        <a:pt x="297" y="335"/>
                        <a:pt x="297" y="336"/>
                      </a:cubicBezTo>
                      <a:cubicBezTo>
                        <a:pt x="294" y="336"/>
                        <a:pt x="293" y="335"/>
                        <a:pt x="293" y="333"/>
                      </a:cubicBezTo>
                      <a:cubicBezTo>
                        <a:pt x="294" y="333"/>
                        <a:pt x="295" y="333"/>
                        <a:pt x="296" y="334"/>
                      </a:cubicBezTo>
                      <a:close/>
                      <a:moveTo>
                        <a:pt x="349" y="264"/>
                      </a:moveTo>
                      <a:cubicBezTo>
                        <a:pt x="348" y="265"/>
                        <a:pt x="349" y="267"/>
                        <a:pt x="348" y="269"/>
                      </a:cubicBezTo>
                      <a:cubicBezTo>
                        <a:pt x="348" y="267"/>
                        <a:pt x="348" y="266"/>
                        <a:pt x="349" y="264"/>
                      </a:cubicBezTo>
                      <a:close/>
                      <a:moveTo>
                        <a:pt x="564" y="267"/>
                      </a:moveTo>
                      <a:cubicBezTo>
                        <a:pt x="563" y="269"/>
                        <a:pt x="560" y="259"/>
                        <a:pt x="560" y="257"/>
                      </a:cubicBezTo>
                      <a:cubicBezTo>
                        <a:pt x="561" y="256"/>
                        <a:pt x="564" y="267"/>
                        <a:pt x="564" y="267"/>
                      </a:cubicBezTo>
                      <a:close/>
                      <a:moveTo>
                        <a:pt x="575" y="279"/>
                      </a:moveTo>
                      <a:cubicBezTo>
                        <a:pt x="570" y="276"/>
                        <a:pt x="567" y="267"/>
                        <a:pt x="565" y="262"/>
                      </a:cubicBezTo>
                      <a:cubicBezTo>
                        <a:pt x="570" y="267"/>
                        <a:pt x="572" y="273"/>
                        <a:pt x="575" y="279"/>
                      </a:cubicBezTo>
                      <a:close/>
                      <a:moveTo>
                        <a:pt x="575" y="241"/>
                      </a:moveTo>
                      <a:cubicBezTo>
                        <a:pt x="575" y="239"/>
                        <a:pt x="573" y="233"/>
                        <a:pt x="574" y="232"/>
                      </a:cubicBezTo>
                      <a:cubicBezTo>
                        <a:pt x="575" y="230"/>
                        <a:pt x="576" y="239"/>
                        <a:pt x="575" y="241"/>
                      </a:cubicBezTo>
                      <a:close/>
                      <a:moveTo>
                        <a:pt x="599" y="253"/>
                      </a:moveTo>
                      <a:cubicBezTo>
                        <a:pt x="605" y="256"/>
                        <a:pt x="605" y="271"/>
                        <a:pt x="604" y="277"/>
                      </a:cubicBezTo>
                      <a:cubicBezTo>
                        <a:pt x="603" y="272"/>
                        <a:pt x="599" y="267"/>
                        <a:pt x="598" y="262"/>
                      </a:cubicBezTo>
                      <a:cubicBezTo>
                        <a:pt x="596" y="257"/>
                        <a:pt x="599" y="253"/>
                        <a:pt x="595" y="249"/>
                      </a:cubicBezTo>
                      <a:cubicBezTo>
                        <a:pt x="594" y="251"/>
                        <a:pt x="594" y="253"/>
                        <a:pt x="594" y="254"/>
                      </a:cubicBezTo>
                      <a:cubicBezTo>
                        <a:pt x="593" y="252"/>
                        <a:pt x="590" y="249"/>
                        <a:pt x="591" y="247"/>
                      </a:cubicBezTo>
                      <a:cubicBezTo>
                        <a:pt x="593" y="241"/>
                        <a:pt x="597" y="252"/>
                        <a:pt x="599" y="253"/>
                      </a:cubicBezTo>
                      <a:close/>
                      <a:moveTo>
                        <a:pt x="869" y="90"/>
                      </a:moveTo>
                      <a:cubicBezTo>
                        <a:pt x="868" y="87"/>
                        <a:pt x="864" y="87"/>
                        <a:pt x="862" y="84"/>
                      </a:cubicBezTo>
                      <a:cubicBezTo>
                        <a:pt x="858" y="79"/>
                        <a:pt x="861" y="59"/>
                        <a:pt x="867" y="55"/>
                      </a:cubicBezTo>
                      <a:cubicBezTo>
                        <a:pt x="867" y="54"/>
                        <a:pt x="872" y="77"/>
                        <a:pt x="872" y="79"/>
                      </a:cubicBezTo>
                      <a:cubicBezTo>
                        <a:pt x="872" y="80"/>
                        <a:pt x="870" y="91"/>
                        <a:pt x="869" y="90"/>
                      </a:cubicBezTo>
                      <a:close/>
                      <a:moveTo>
                        <a:pt x="971" y="185"/>
                      </a:moveTo>
                      <a:cubicBezTo>
                        <a:pt x="970" y="189"/>
                        <a:pt x="970" y="192"/>
                        <a:pt x="969" y="195"/>
                      </a:cubicBezTo>
                      <a:cubicBezTo>
                        <a:pt x="967" y="191"/>
                        <a:pt x="965" y="186"/>
                        <a:pt x="968" y="181"/>
                      </a:cubicBezTo>
                      <a:cubicBezTo>
                        <a:pt x="969" y="181"/>
                        <a:pt x="971" y="186"/>
                        <a:pt x="971" y="185"/>
                      </a:cubicBezTo>
                      <a:close/>
                      <a:moveTo>
                        <a:pt x="993" y="196"/>
                      </a:moveTo>
                      <a:cubicBezTo>
                        <a:pt x="994" y="192"/>
                        <a:pt x="989" y="179"/>
                        <a:pt x="992" y="171"/>
                      </a:cubicBezTo>
                      <a:cubicBezTo>
                        <a:pt x="993" y="178"/>
                        <a:pt x="995" y="189"/>
                        <a:pt x="993" y="196"/>
                      </a:cubicBezTo>
                      <a:close/>
                      <a:moveTo>
                        <a:pt x="1012" y="195"/>
                      </a:moveTo>
                      <a:cubicBezTo>
                        <a:pt x="1011" y="196"/>
                        <a:pt x="1009" y="196"/>
                        <a:pt x="1008" y="196"/>
                      </a:cubicBezTo>
                      <a:cubicBezTo>
                        <a:pt x="1008" y="192"/>
                        <a:pt x="1013" y="190"/>
                        <a:pt x="1014" y="195"/>
                      </a:cubicBezTo>
                      <a:cubicBezTo>
                        <a:pt x="1013" y="195"/>
                        <a:pt x="1013" y="195"/>
                        <a:pt x="1012" y="195"/>
                      </a:cubicBezTo>
                      <a:close/>
                      <a:moveTo>
                        <a:pt x="1293" y="220"/>
                      </a:moveTo>
                      <a:cubicBezTo>
                        <a:pt x="1296" y="220"/>
                        <a:pt x="1297" y="222"/>
                        <a:pt x="1296" y="226"/>
                      </a:cubicBezTo>
                      <a:cubicBezTo>
                        <a:pt x="1290" y="226"/>
                        <a:pt x="1288" y="220"/>
                        <a:pt x="1287" y="215"/>
                      </a:cubicBezTo>
                      <a:cubicBezTo>
                        <a:pt x="1288" y="218"/>
                        <a:pt x="1290" y="219"/>
                        <a:pt x="1293" y="220"/>
                      </a:cubicBezTo>
                      <a:close/>
                      <a:moveTo>
                        <a:pt x="1531" y="244"/>
                      </a:moveTo>
                      <a:cubicBezTo>
                        <a:pt x="1531" y="244"/>
                        <a:pt x="1530" y="243"/>
                        <a:pt x="1530" y="242"/>
                      </a:cubicBezTo>
                      <a:cubicBezTo>
                        <a:pt x="1531" y="241"/>
                        <a:pt x="1531" y="244"/>
                        <a:pt x="1531" y="244"/>
                      </a:cubicBezTo>
                      <a:close/>
                      <a:moveTo>
                        <a:pt x="1527" y="246"/>
                      </a:moveTo>
                      <a:cubicBezTo>
                        <a:pt x="1526" y="245"/>
                        <a:pt x="1526" y="244"/>
                        <a:pt x="1526" y="243"/>
                      </a:cubicBezTo>
                      <a:cubicBezTo>
                        <a:pt x="1527" y="243"/>
                        <a:pt x="1528" y="247"/>
                        <a:pt x="1529" y="247"/>
                      </a:cubicBezTo>
                      <a:cubicBezTo>
                        <a:pt x="1528" y="247"/>
                        <a:pt x="1527" y="246"/>
                        <a:pt x="1527" y="246"/>
                      </a:cubicBezTo>
                      <a:close/>
                      <a:moveTo>
                        <a:pt x="1700" y="332"/>
                      </a:moveTo>
                      <a:cubicBezTo>
                        <a:pt x="1702" y="334"/>
                        <a:pt x="1698" y="330"/>
                        <a:pt x="1698" y="330"/>
                      </a:cubicBezTo>
                      <a:cubicBezTo>
                        <a:pt x="1699" y="330"/>
                        <a:pt x="1699" y="331"/>
                        <a:pt x="1700" y="332"/>
                      </a:cubicBezTo>
                      <a:close/>
                      <a:moveTo>
                        <a:pt x="1713" y="312"/>
                      </a:moveTo>
                      <a:cubicBezTo>
                        <a:pt x="1708" y="309"/>
                        <a:pt x="1709" y="310"/>
                        <a:pt x="1709" y="305"/>
                      </a:cubicBezTo>
                      <a:cubicBezTo>
                        <a:pt x="1710" y="306"/>
                        <a:pt x="1714" y="313"/>
                        <a:pt x="1713" y="312"/>
                      </a:cubicBezTo>
                      <a:close/>
                      <a:moveTo>
                        <a:pt x="1751" y="353"/>
                      </a:moveTo>
                      <a:cubicBezTo>
                        <a:pt x="1753" y="355"/>
                        <a:pt x="1754" y="357"/>
                        <a:pt x="1754" y="360"/>
                      </a:cubicBezTo>
                      <a:cubicBezTo>
                        <a:pt x="1754" y="358"/>
                        <a:pt x="1751" y="353"/>
                        <a:pt x="1751" y="353"/>
                      </a:cubicBezTo>
                      <a:close/>
                      <a:moveTo>
                        <a:pt x="1760" y="355"/>
                      </a:moveTo>
                      <a:cubicBezTo>
                        <a:pt x="1762" y="356"/>
                        <a:pt x="1766" y="362"/>
                        <a:pt x="1766" y="365"/>
                      </a:cubicBezTo>
                      <a:cubicBezTo>
                        <a:pt x="1765" y="367"/>
                        <a:pt x="1752" y="355"/>
                        <a:pt x="1751" y="353"/>
                      </a:cubicBezTo>
                      <a:cubicBezTo>
                        <a:pt x="1754" y="354"/>
                        <a:pt x="1757" y="354"/>
                        <a:pt x="1760" y="355"/>
                      </a:cubicBezTo>
                      <a:close/>
                      <a:moveTo>
                        <a:pt x="1789" y="342"/>
                      </a:moveTo>
                      <a:cubicBezTo>
                        <a:pt x="1788" y="341"/>
                        <a:pt x="1791" y="340"/>
                        <a:pt x="1790" y="337"/>
                      </a:cubicBezTo>
                      <a:cubicBezTo>
                        <a:pt x="1791" y="339"/>
                        <a:pt x="1792" y="340"/>
                        <a:pt x="1792" y="342"/>
                      </a:cubicBezTo>
                      <a:cubicBezTo>
                        <a:pt x="1792" y="342"/>
                        <a:pt x="1789" y="341"/>
                        <a:pt x="1789" y="342"/>
                      </a:cubicBezTo>
                      <a:close/>
                      <a:moveTo>
                        <a:pt x="1798" y="312"/>
                      </a:moveTo>
                      <a:cubicBezTo>
                        <a:pt x="1798" y="313"/>
                        <a:pt x="1795" y="309"/>
                        <a:pt x="1795" y="309"/>
                      </a:cubicBezTo>
                      <a:cubicBezTo>
                        <a:pt x="1796" y="308"/>
                        <a:pt x="1799" y="312"/>
                        <a:pt x="1798" y="312"/>
                      </a:cubicBezTo>
                      <a:close/>
                      <a:moveTo>
                        <a:pt x="1788" y="254"/>
                      </a:moveTo>
                      <a:cubicBezTo>
                        <a:pt x="1787" y="252"/>
                        <a:pt x="1792" y="252"/>
                        <a:pt x="1794" y="253"/>
                      </a:cubicBezTo>
                      <a:cubicBezTo>
                        <a:pt x="1795" y="254"/>
                        <a:pt x="1797" y="261"/>
                        <a:pt x="1798" y="262"/>
                      </a:cubicBezTo>
                      <a:cubicBezTo>
                        <a:pt x="1797" y="261"/>
                        <a:pt x="1790" y="256"/>
                        <a:pt x="1788" y="254"/>
                      </a:cubicBezTo>
                      <a:close/>
                      <a:moveTo>
                        <a:pt x="1849" y="218"/>
                      </a:moveTo>
                      <a:cubicBezTo>
                        <a:pt x="1850" y="214"/>
                        <a:pt x="1850" y="210"/>
                        <a:pt x="1851" y="206"/>
                      </a:cubicBezTo>
                      <a:cubicBezTo>
                        <a:pt x="1852" y="210"/>
                        <a:pt x="1853" y="214"/>
                        <a:pt x="1854" y="217"/>
                      </a:cubicBezTo>
                      <a:cubicBezTo>
                        <a:pt x="1852" y="217"/>
                        <a:pt x="1851" y="218"/>
                        <a:pt x="1849" y="218"/>
                      </a:cubicBezTo>
                      <a:close/>
                      <a:moveTo>
                        <a:pt x="1868" y="258"/>
                      </a:moveTo>
                      <a:cubicBezTo>
                        <a:pt x="1869" y="259"/>
                        <a:pt x="1870" y="260"/>
                        <a:pt x="1871" y="261"/>
                      </a:cubicBezTo>
                      <a:cubicBezTo>
                        <a:pt x="1869" y="260"/>
                        <a:pt x="1867" y="259"/>
                        <a:pt x="1866" y="258"/>
                      </a:cubicBezTo>
                      <a:cubicBezTo>
                        <a:pt x="1867" y="256"/>
                        <a:pt x="1867" y="256"/>
                        <a:pt x="1868" y="258"/>
                      </a:cubicBezTo>
                      <a:close/>
                      <a:moveTo>
                        <a:pt x="1877" y="260"/>
                      </a:moveTo>
                      <a:cubicBezTo>
                        <a:pt x="1876" y="257"/>
                        <a:pt x="1874" y="255"/>
                        <a:pt x="1873" y="252"/>
                      </a:cubicBezTo>
                      <a:cubicBezTo>
                        <a:pt x="1876" y="254"/>
                        <a:pt x="1878" y="256"/>
                        <a:pt x="1877" y="260"/>
                      </a:cubicBezTo>
                      <a:close/>
                      <a:moveTo>
                        <a:pt x="1880" y="383"/>
                      </a:moveTo>
                      <a:cubicBezTo>
                        <a:pt x="1877" y="380"/>
                        <a:pt x="1874" y="380"/>
                        <a:pt x="1876" y="374"/>
                      </a:cubicBezTo>
                      <a:cubicBezTo>
                        <a:pt x="1877" y="377"/>
                        <a:pt x="1881" y="380"/>
                        <a:pt x="1880" y="383"/>
                      </a:cubicBezTo>
                      <a:close/>
                      <a:moveTo>
                        <a:pt x="2071" y="431"/>
                      </a:moveTo>
                      <a:cubicBezTo>
                        <a:pt x="2071" y="429"/>
                        <a:pt x="2073" y="433"/>
                        <a:pt x="2071" y="435"/>
                      </a:cubicBezTo>
                      <a:cubicBezTo>
                        <a:pt x="2071" y="434"/>
                        <a:pt x="2071" y="432"/>
                        <a:pt x="2071" y="431"/>
                      </a:cubicBezTo>
                      <a:close/>
                      <a:moveTo>
                        <a:pt x="2100" y="373"/>
                      </a:moveTo>
                      <a:cubicBezTo>
                        <a:pt x="2102" y="373"/>
                        <a:pt x="2103" y="372"/>
                        <a:pt x="2105" y="372"/>
                      </a:cubicBezTo>
                      <a:cubicBezTo>
                        <a:pt x="2104" y="372"/>
                        <a:pt x="2102" y="373"/>
                        <a:pt x="2100" y="373"/>
                      </a:cubicBezTo>
                      <a:close/>
                      <a:moveTo>
                        <a:pt x="2109" y="364"/>
                      </a:moveTo>
                      <a:cubicBezTo>
                        <a:pt x="2107" y="365"/>
                        <a:pt x="2110" y="362"/>
                        <a:pt x="2112" y="363"/>
                      </a:cubicBezTo>
                      <a:cubicBezTo>
                        <a:pt x="2111" y="363"/>
                        <a:pt x="2110" y="363"/>
                        <a:pt x="2109" y="364"/>
                      </a:cubicBezTo>
                      <a:close/>
                      <a:moveTo>
                        <a:pt x="2109" y="368"/>
                      </a:moveTo>
                      <a:cubicBezTo>
                        <a:pt x="2111" y="367"/>
                        <a:pt x="2112" y="367"/>
                        <a:pt x="2114" y="368"/>
                      </a:cubicBezTo>
                      <a:cubicBezTo>
                        <a:pt x="2112" y="368"/>
                        <a:pt x="2111" y="368"/>
                        <a:pt x="2109" y="368"/>
                      </a:cubicBezTo>
                      <a:close/>
                      <a:moveTo>
                        <a:pt x="2220" y="401"/>
                      </a:moveTo>
                      <a:cubicBezTo>
                        <a:pt x="2220" y="402"/>
                        <a:pt x="2220" y="404"/>
                        <a:pt x="2218" y="404"/>
                      </a:cubicBezTo>
                      <a:cubicBezTo>
                        <a:pt x="2215" y="401"/>
                        <a:pt x="2219" y="397"/>
                        <a:pt x="2220" y="394"/>
                      </a:cubicBezTo>
                      <a:cubicBezTo>
                        <a:pt x="2220" y="396"/>
                        <a:pt x="2220" y="399"/>
                        <a:pt x="2220" y="401"/>
                      </a:cubicBezTo>
                      <a:close/>
                      <a:moveTo>
                        <a:pt x="2222" y="428"/>
                      </a:moveTo>
                      <a:cubicBezTo>
                        <a:pt x="2223" y="428"/>
                        <a:pt x="2222" y="425"/>
                        <a:pt x="2223" y="424"/>
                      </a:cubicBezTo>
                      <a:cubicBezTo>
                        <a:pt x="2222" y="424"/>
                        <a:pt x="2224" y="427"/>
                        <a:pt x="2222" y="428"/>
                      </a:cubicBezTo>
                      <a:close/>
                      <a:moveTo>
                        <a:pt x="2356" y="587"/>
                      </a:moveTo>
                      <a:cubicBezTo>
                        <a:pt x="2355" y="587"/>
                        <a:pt x="2354" y="586"/>
                        <a:pt x="2355" y="585"/>
                      </a:cubicBezTo>
                      <a:cubicBezTo>
                        <a:pt x="2355" y="584"/>
                        <a:pt x="2356" y="587"/>
                        <a:pt x="2356" y="587"/>
                      </a:cubicBezTo>
                      <a:close/>
                      <a:moveTo>
                        <a:pt x="2332" y="689"/>
                      </a:moveTo>
                      <a:cubicBezTo>
                        <a:pt x="2331" y="691"/>
                        <a:pt x="2331" y="692"/>
                        <a:pt x="2330" y="693"/>
                      </a:cubicBezTo>
                      <a:cubicBezTo>
                        <a:pt x="2327" y="692"/>
                        <a:pt x="2327" y="690"/>
                        <a:pt x="2328" y="688"/>
                      </a:cubicBezTo>
                      <a:cubicBezTo>
                        <a:pt x="2329" y="688"/>
                        <a:pt x="2331" y="688"/>
                        <a:pt x="2332" y="689"/>
                      </a:cubicBezTo>
                      <a:close/>
                      <a:moveTo>
                        <a:pt x="2137" y="1326"/>
                      </a:moveTo>
                      <a:cubicBezTo>
                        <a:pt x="2137" y="1325"/>
                        <a:pt x="2137" y="1324"/>
                        <a:pt x="2136" y="1323"/>
                      </a:cubicBezTo>
                      <a:cubicBezTo>
                        <a:pt x="2136" y="1322"/>
                        <a:pt x="2142" y="1331"/>
                        <a:pt x="2143" y="1330"/>
                      </a:cubicBezTo>
                      <a:cubicBezTo>
                        <a:pt x="2144" y="1328"/>
                        <a:pt x="2141" y="1324"/>
                        <a:pt x="2141" y="1323"/>
                      </a:cubicBezTo>
                      <a:cubicBezTo>
                        <a:pt x="2142" y="1324"/>
                        <a:pt x="2150" y="1339"/>
                        <a:pt x="2148" y="1340"/>
                      </a:cubicBezTo>
                      <a:cubicBezTo>
                        <a:pt x="2145" y="1341"/>
                        <a:pt x="2138" y="1327"/>
                        <a:pt x="2137" y="1326"/>
                      </a:cubicBezTo>
                      <a:close/>
                      <a:moveTo>
                        <a:pt x="2126" y="1316"/>
                      </a:moveTo>
                      <a:cubicBezTo>
                        <a:pt x="2128" y="1319"/>
                        <a:pt x="2131" y="1322"/>
                        <a:pt x="2133" y="1326"/>
                      </a:cubicBezTo>
                      <a:cubicBezTo>
                        <a:pt x="2128" y="1322"/>
                        <a:pt x="2128" y="1322"/>
                        <a:pt x="2126" y="1316"/>
                      </a:cubicBezTo>
                      <a:close/>
                      <a:moveTo>
                        <a:pt x="2097" y="1300"/>
                      </a:moveTo>
                      <a:cubicBezTo>
                        <a:pt x="2092" y="1295"/>
                        <a:pt x="2091" y="1285"/>
                        <a:pt x="2090" y="1278"/>
                      </a:cubicBezTo>
                      <a:cubicBezTo>
                        <a:pt x="2091" y="1279"/>
                        <a:pt x="2091" y="1279"/>
                        <a:pt x="2091" y="1280"/>
                      </a:cubicBezTo>
                      <a:cubicBezTo>
                        <a:pt x="2089" y="1277"/>
                        <a:pt x="2089" y="1272"/>
                        <a:pt x="2090" y="1268"/>
                      </a:cubicBezTo>
                      <a:cubicBezTo>
                        <a:pt x="2092" y="1269"/>
                        <a:pt x="2098" y="1272"/>
                        <a:pt x="2098" y="1273"/>
                      </a:cubicBezTo>
                      <a:cubicBezTo>
                        <a:pt x="2098" y="1273"/>
                        <a:pt x="2095" y="1273"/>
                        <a:pt x="2095" y="1273"/>
                      </a:cubicBezTo>
                      <a:cubicBezTo>
                        <a:pt x="2093" y="1278"/>
                        <a:pt x="2098" y="1288"/>
                        <a:pt x="2097" y="1289"/>
                      </a:cubicBezTo>
                      <a:cubicBezTo>
                        <a:pt x="2097" y="1291"/>
                        <a:pt x="2097" y="1293"/>
                        <a:pt x="2098" y="1295"/>
                      </a:cubicBezTo>
                      <a:cubicBezTo>
                        <a:pt x="2098" y="1293"/>
                        <a:pt x="2097" y="1292"/>
                        <a:pt x="2097" y="1290"/>
                      </a:cubicBezTo>
                      <a:cubicBezTo>
                        <a:pt x="2097" y="1290"/>
                        <a:pt x="2103" y="1306"/>
                        <a:pt x="2097" y="1300"/>
                      </a:cubicBezTo>
                      <a:close/>
                      <a:moveTo>
                        <a:pt x="1667" y="1474"/>
                      </a:moveTo>
                      <a:cubicBezTo>
                        <a:pt x="1668" y="1467"/>
                        <a:pt x="1667" y="1465"/>
                        <a:pt x="1673" y="1460"/>
                      </a:cubicBezTo>
                      <a:cubicBezTo>
                        <a:pt x="1673" y="1463"/>
                        <a:pt x="1670" y="1478"/>
                        <a:pt x="1667" y="1474"/>
                      </a:cubicBezTo>
                      <a:close/>
                      <a:moveTo>
                        <a:pt x="1659" y="1472"/>
                      </a:moveTo>
                      <a:cubicBezTo>
                        <a:pt x="1659" y="1471"/>
                        <a:pt x="1663" y="1472"/>
                        <a:pt x="1663" y="1473"/>
                      </a:cubicBezTo>
                      <a:cubicBezTo>
                        <a:pt x="1661" y="1474"/>
                        <a:pt x="1659" y="1474"/>
                        <a:pt x="1658" y="1474"/>
                      </a:cubicBezTo>
                      <a:cubicBezTo>
                        <a:pt x="1658" y="1473"/>
                        <a:pt x="1658" y="1472"/>
                        <a:pt x="1659" y="1472"/>
                      </a:cubicBezTo>
                      <a:close/>
                      <a:moveTo>
                        <a:pt x="1420" y="1423"/>
                      </a:moveTo>
                      <a:cubicBezTo>
                        <a:pt x="1420" y="1424"/>
                        <a:pt x="1427" y="1426"/>
                        <a:pt x="1427" y="1426"/>
                      </a:cubicBezTo>
                      <a:cubicBezTo>
                        <a:pt x="1425" y="1426"/>
                        <a:pt x="1421" y="1427"/>
                        <a:pt x="1420" y="1423"/>
                      </a:cubicBezTo>
                      <a:close/>
                      <a:moveTo>
                        <a:pt x="1421" y="1433"/>
                      </a:moveTo>
                      <a:cubicBezTo>
                        <a:pt x="1420" y="1433"/>
                        <a:pt x="1422" y="1435"/>
                        <a:pt x="1420" y="1436"/>
                      </a:cubicBezTo>
                      <a:cubicBezTo>
                        <a:pt x="1420" y="1436"/>
                        <a:pt x="1419" y="1433"/>
                        <a:pt x="1421" y="1433"/>
                      </a:cubicBezTo>
                      <a:close/>
                      <a:moveTo>
                        <a:pt x="1352" y="1434"/>
                      </a:moveTo>
                      <a:cubicBezTo>
                        <a:pt x="1349" y="1432"/>
                        <a:pt x="1349" y="1430"/>
                        <a:pt x="1346" y="1432"/>
                      </a:cubicBezTo>
                      <a:cubicBezTo>
                        <a:pt x="1345" y="1429"/>
                        <a:pt x="1344" y="1417"/>
                        <a:pt x="1351" y="1419"/>
                      </a:cubicBezTo>
                      <a:cubicBezTo>
                        <a:pt x="1357" y="1420"/>
                        <a:pt x="1350" y="1433"/>
                        <a:pt x="1352" y="1434"/>
                      </a:cubicBezTo>
                      <a:close/>
                      <a:moveTo>
                        <a:pt x="1336" y="1426"/>
                      </a:moveTo>
                      <a:cubicBezTo>
                        <a:pt x="1337" y="1428"/>
                        <a:pt x="1338" y="1416"/>
                        <a:pt x="1342" y="1418"/>
                      </a:cubicBezTo>
                      <a:cubicBezTo>
                        <a:pt x="1344" y="1419"/>
                        <a:pt x="1343" y="1433"/>
                        <a:pt x="1341" y="1434"/>
                      </a:cubicBezTo>
                      <a:cubicBezTo>
                        <a:pt x="1340" y="1434"/>
                        <a:pt x="1339" y="1434"/>
                        <a:pt x="1338" y="1432"/>
                      </a:cubicBezTo>
                      <a:cubicBezTo>
                        <a:pt x="1338" y="1434"/>
                        <a:pt x="1338" y="1435"/>
                        <a:pt x="1338" y="1436"/>
                      </a:cubicBezTo>
                      <a:cubicBezTo>
                        <a:pt x="1334" y="1433"/>
                        <a:pt x="1334" y="1431"/>
                        <a:pt x="1336" y="1426"/>
                      </a:cubicBezTo>
                      <a:close/>
                      <a:moveTo>
                        <a:pt x="1318" y="1402"/>
                      </a:moveTo>
                      <a:cubicBezTo>
                        <a:pt x="1318" y="1401"/>
                        <a:pt x="1318" y="1400"/>
                        <a:pt x="1318" y="1399"/>
                      </a:cubicBezTo>
                      <a:cubicBezTo>
                        <a:pt x="1319" y="1400"/>
                        <a:pt x="1319" y="1401"/>
                        <a:pt x="1318" y="1402"/>
                      </a:cubicBezTo>
                      <a:close/>
                      <a:moveTo>
                        <a:pt x="1299" y="1413"/>
                      </a:moveTo>
                      <a:cubicBezTo>
                        <a:pt x="1299" y="1408"/>
                        <a:pt x="1298" y="1407"/>
                        <a:pt x="1303" y="1404"/>
                      </a:cubicBezTo>
                      <a:cubicBezTo>
                        <a:pt x="1304" y="1409"/>
                        <a:pt x="1305" y="1407"/>
                        <a:pt x="1304" y="1411"/>
                      </a:cubicBezTo>
                      <a:cubicBezTo>
                        <a:pt x="1304" y="1412"/>
                        <a:pt x="1300" y="1417"/>
                        <a:pt x="1300" y="1417"/>
                      </a:cubicBezTo>
                      <a:cubicBezTo>
                        <a:pt x="1299" y="1415"/>
                        <a:pt x="1298" y="1413"/>
                        <a:pt x="1297" y="1411"/>
                      </a:cubicBezTo>
                      <a:cubicBezTo>
                        <a:pt x="1298" y="1412"/>
                        <a:pt x="1298" y="1412"/>
                        <a:pt x="1299" y="1413"/>
                      </a:cubicBezTo>
                      <a:close/>
                      <a:moveTo>
                        <a:pt x="916" y="1454"/>
                      </a:moveTo>
                      <a:cubicBezTo>
                        <a:pt x="916" y="1454"/>
                        <a:pt x="916" y="1457"/>
                        <a:pt x="916" y="1458"/>
                      </a:cubicBezTo>
                      <a:cubicBezTo>
                        <a:pt x="916" y="1457"/>
                        <a:pt x="915" y="1456"/>
                        <a:pt x="916" y="1454"/>
                      </a:cubicBezTo>
                      <a:close/>
                      <a:moveTo>
                        <a:pt x="301" y="364"/>
                      </a:moveTo>
                      <a:cubicBezTo>
                        <a:pt x="298" y="364"/>
                        <a:pt x="295" y="364"/>
                        <a:pt x="295" y="362"/>
                      </a:cubicBezTo>
                      <a:cubicBezTo>
                        <a:pt x="297" y="362"/>
                        <a:pt x="303" y="362"/>
                        <a:pt x="301" y="364"/>
                      </a:cubicBezTo>
                      <a:close/>
                      <a:moveTo>
                        <a:pt x="300" y="337"/>
                      </a:moveTo>
                      <a:cubicBezTo>
                        <a:pt x="303" y="337"/>
                        <a:pt x="304" y="339"/>
                        <a:pt x="305" y="341"/>
                      </a:cubicBezTo>
                      <a:cubicBezTo>
                        <a:pt x="304" y="340"/>
                        <a:pt x="300" y="337"/>
                        <a:pt x="300" y="337"/>
                      </a:cubicBezTo>
                      <a:close/>
                      <a:moveTo>
                        <a:pt x="333" y="324"/>
                      </a:moveTo>
                      <a:cubicBezTo>
                        <a:pt x="334" y="326"/>
                        <a:pt x="334" y="328"/>
                        <a:pt x="333" y="330"/>
                      </a:cubicBezTo>
                      <a:cubicBezTo>
                        <a:pt x="333" y="328"/>
                        <a:pt x="333" y="326"/>
                        <a:pt x="333" y="324"/>
                      </a:cubicBezTo>
                      <a:close/>
                      <a:moveTo>
                        <a:pt x="322" y="304"/>
                      </a:moveTo>
                      <a:cubicBezTo>
                        <a:pt x="324" y="302"/>
                        <a:pt x="325" y="304"/>
                        <a:pt x="326" y="305"/>
                      </a:cubicBezTo>
                      <a:cubicBezTo>
                        <a:pt x="325" y="305"/>
                        <a:pt x="324" y="306"/>
                        <a:pt x="324" y="307"/>
                      </a:cubicBezTo>
                      <a:cubicBezTo>
                        <a:pt x="322" y="306"/>
                        <a:pt x="321" y="305"/>
                        <a:pt x="322" y="304"/>
                      </a:cubicBezTo>
                      <a:close/>
                      <a:moveTo>
                        <a:pt x="329" y="319"/>
                      </a:moveTo>
                      <a:cubicBezTo>
                        <a:pt x="328" y="320"/>
                        <a:pt x="328" y="321"/>
                        <a:pt x="327" y="321"/>
                      </a:cubicBezTo>
                      <a:cubicBezTo>
                        <a:pt x="326" y="317"/>
                        <a:pt x="327" y="316"/>
                        <a:pt x="329" y="319"/>
                      </a:cubicBezTo>
                      <a:close/>
                      <a:moveTo>
                        <a:pt x="329" y="316"/>
                      </a:moveTo>
                      <a:cubicBezTo>
                        <a:pt x="327" y="312"/>
                        <a:pt x="327" y="312"/>
                        <a:pt x="328" y="307"/>
                      </a:cubicBezTo>
                      <a:cubicBezTo>
                        <a:pt x="330" y="310"/>
                        <a:pt x="329" y="313"/>
                        <a:pt x="329" y="316"/>
                      </a:cubicBezTo>
                      <a:close/>
                      <a:moveTo>
                        <a:pt x="321" y="311"/>
                      </a:moveTo>
                      <a:cubicBezTo>
                        <a:pt x="322" y="312"/>
                        <a:pt x="324" y="314"/>
                        <a:pt x="325" y="315"/>
                      </a:cubicBezTo>
                      <a:cubicBezTo>
                        <a:pt x="321" y="320"/>
                        <a:pt x="320" y="317"/>
                        <a:pt x="321" y="311"/>
                      </a:cubicBezTo>
                      <a:close/>
                      <a:moveTo>
                        <a:pt x="318" y="308"/>
                      </a:moveTo>
                      <a:cubicBezTo>
                        <a:pt x="319" y="309"/>
                        <a:pt x="318" y="310"/>
                        <a:pt x="318" y="311"/>
                      </a:cubicBezTo>
                      <a:cubicBezTo>
                        <a:pt x="318" y="310"/>
                        <a:pt x="318" y="309"/>
                        <a:pt x="318" y="308"/>
                      </a:cubicBezTo>
                      <a:close/>
                      <a:moveTo>
                        <a:pt x="527" y="301"/>
                      </a:moveTo>
                      <a:cubicBezTo>
                        <a:pt x="524" y="300"/>
                        <a:pt x="521" y="291"/>
                        <a:pt x="519" y="298"/>
                      </a:cubicBezTo>
                      <a:cubicBezTo>
                        <a:pt x="517" y="297"/>
                        <a:pt x="515" y="296"/>
                        <a:pt x="513" y="294"/>
                      </a:cubicBezTo>
                      <a:cubicBezTo>
                        <a:pt x="516" y="293"/>
                        <a:pt x="516" y="292"/>
                        <a:pt x="519" y="291"/>
                      </a:cubicBezTo>
                      <a:cubicBezTo>
                        <a:pt x="521" y="291"/>
                        <a:pt x="520" y="299"/>
                        <a:pt x="523" y="294"/>
                      </a:cubicBezTo>
                      <a:cubicBezTo>
                        <a:pt x="524" y="296"/>
                        <a:pt x="525" y="299"/>
                        <a:pt x="527" y="301"/>
                      </a:cubicBezTo>
                      <a:close/>
                      <a:moveTo>
                        <a:pt x="612" y="283"/>
                      </a:moveTo>
                      <a:cubicBezTo>
                        <a:pt x="607" y="289"/>
                        <a:pt x="608" y="295"/>
                        <a:pt x="608" y="302"/>
                      </a:cubicBezTo>
                      <a:cubicBezTo>
                        <a:pt x="607" y="292"/>
                        <a:pt x="606" y="283"/>
                        <a:pt x="606" y="273"/>
                      </a:cubicBezTo>
                      <a:cubicBezTo>
                        <a:pt x="607" y="277"/>
                        <a:pt x="609" y="281"/>
                        <a:pt x="612" y="283"/>
                      </a:cubicBezTo>
                      <a:close/>
                      <a:moveTo>
                        <a:pt x="1290" y="225"/>
                      </a:moveTo>
                      <a:cubicBezTo>
                        <a:pt x="1290" y="225"/>
                        <a:pt x="1289" y="224"/>
                        <a:pt x="1289" y="223"/>
                      </a:cubicBezTo>
                      <a:cubicBezTo>
                        <a:pt x="1289" y="224"/>
                        <a:pt x="1293" y="226"/>
                        <a:pt x="1290" y="225"/>
                      </a:cubicBezTo>
                      <a:close/>
                      <a:moveTo>
                        <a:pt x="1302" y="223"/>
                      </a:moveTo>
                      <a:cubicBezTo>
                        <a:pt x="1302" y="224"/>
                        <a:pt x="1299" y="230"/>
                        <a:pt x="1298" y="222"/>
                      </a:cubicBezTo>
                      <a:cubicBezTo>
                        <a:pt x="1299" y="222"/>
                        <a:pt x="1300" y="223"/>
                        <a:pt x="1302" y="223"/>
                      </a:cubicBezTo>
                      <a:close/>
                      <a:moveTo>
                        <a:pt x="1323" y="221"/>
                      </a:moveTo>
                      <a:cubicBezTo>
                        <a:pt x="1323" y="223"/>
                        <a:pt x="1323" y="222"/>
                        <a:pt x="1321" y="222"/>
                      </a:cubicBezTo>
                      <a:cubicBezTo>
                        <a:pt x="1321" y="221"/>
                        <a:pt x="1322" y="221"/>
                        <a:pt x="1323" y="221"/>
                      </a:cubicBezTo>
                      <a:close/>
                      <a:moveTo>
                        <a:pt x="1447" y="255"/>
                      </a:moveTo>
                      <a:cubicBezTo>
                        <a:pt x="1448" y="257"/>
                        <a:pt x="1449" y="259"/>
                        <a:pt x="1450" y="261"/>
                      </a:cubicBezTo>
                      <a:cubicBezTo>
                        <a:pt x="1450" y="261"/>
                        <a:pt x="1444" y="252"/>
                        <a:pt x="1447" y="255"/>
                      </a:cubicBezTo>
                      <a:close/>
                      <a:moveTo>
                        <a:pt x="1457" y="254"/>
                      </a:moveTo>
                      <a:cubicBezTo>
                        <a:pt x="1457" y="255"/>
                        <a:pt x="1457" y="255"/>
                        <a:pt x="1456" y="255"/>
                      </a:cubicBezTo>
                      <a:cubicBezTo>
                        <a:pt x="1455" y="254"/>
                        <a:pt x="1456" y="254"/>
                        <a:pt x="1457" y="254"/>
                      </a:cubicBezTo>
                      <a:close/>
                      <a:moveTo>
                        <a:pt x="1486" y="287"/>
                      </a:moveTo>
                      <a:cubicBezTo>
                        <a:pt x="1485" y="286"/>
                        <a:pt x="1483" y="289"/>
                        <a:pt x="1481" y="286"/>
                      </a:cubicBezTo>
                      <a:cubicBezTo>
                        <a:pt x="1487" y="279"/>
                        <a:pt x="1483" y="288"/>
                        <a:pt x="1486" y="287"/>
                      </a:cubicBezTo>
                      <a:close/>
                      <a:moveTo>
                        <a:pt x="1496" y="317"/>
                      </a:moveTo>
                      <a:cubicBezTo>
                        <a:pt x="1493" y="317"/>
                        <a:pt x="1488" y="308"/>
                        <a:pt x="1485" y="305"/>
                      </a:cubicBezTo>
                      <a:cubicBezTo>
                        <a:pt x="1490" y="306"/>
                        <a:pt x="1493" y="314"/>
                        <a:pt x="1496" y="317"/>
                      </a:cubicBezTo>
                      <a:close/>
                      <a:moveTo>
                        <a:pt x="1496" y="318"/>
                      </a:moveTo>
                      <a:cubicBezTo>
                        <a:pt x="1497" y="318"/>
                        <a:pt x="1503" y="320"/>
                        <a:pt x="1505" y="323"/>
                      </a:cubicBezTo>
                      <a:cubicBezTo>
                        <a:pt x="1506" y="324"/>
                        <a:pt x="1496" y="318"/>
                        <a:pt x="1496" y="318"/>
                      </a:cubicBezTo>
                      <a:close/>
                      <a:moveTo>
                        <a:pt x="1513" y="354"/>
                      </a:moveTo>
                      <a:cubicBezTo>
                        <a:pt x="1514" y="355"/>
                        <a:pt x="1517" y="358"/>
                        <a:pt x="1516" y="359"/>
                      </a:cubicBezTo>
                      <a:cubicBezTo>
                        <a:pt x="1514" y="356"/>
                        <a:pt x="1505" y="351"/>
                        <a:pt x="1505" y="349"/>
                      </a:cubicBezTo>
                      <a:cubicBezTo>
                        <a:pt x="1505" y="348"/>
                        <a:pt x="1512" y="353"/>
                        <a:pt x="1513" y="354"/>
                      </a:cubicBezTo>
                      <a:close/>
                      <a:moveTo>
                        <a:pt x="1539" y="350"/>
                      </a:moveTo>
                      <a:cubicBezTo>
                        <a:pt x="1539" y="350"/>
                        <a:pt x="1533" y="344"/>
                        <a:pt x="1532" y="343"/>
                      </a:cubicBezTo>
                      <a:cubicBezTo>
                        <a:pt x="1536" y="342"/>
                        <a:pt x="1540" y="343"/>
                        <a:pt x="1544" y="345"/>
                      </a:cubicBezTo>
                      <a:cubicBezTo>
                        <a:pt x="1542" y="347"/>
                        <a:pt x="1541" y="348"/>
                        <a:pt x="1539" y="350"/>
                      </a:cubicBezTo>
                      <a:close/>
                      <a:moveTo>
                        <a:pt x="1593" y="352"/>
                      </a:moveTo>
                      <a:cubicBezTo>
                        <a:pt x="1591" y="349"/>
                        <a:pt x="1598" y="354"/>
                        <a:pt x="1598" y="354"/>
                      </a:cubicBezTo>
                      <a:cubicBezTo>
                        <a:pt x="1596" y="356"/>
                        <a:pt x="1594" y="355"/>
                        <a:pt x="1593" y="352"/>
                      </a:cubicBezTo>
                      <a:close/>
                      <a:moveTo>
                        <a:pt x="1668" y="325"/>
                      </a:moveTo>
                      <a:cubicBezTo>
                        <a:pt x="1669" y="325"/>
                        <a:pt x="1670" y="326"/>
                        <a:pt x="1669" y="327"/>
                      </a:cubicBezTo>
                      <a:cubicBezTo>
                        <a:pt x="1667" y="324"/>
                        <a:pt x="1669" y="334"/>
                        <a:pt x="1669" y="336"/>
                      </a:cubicBezTo>
                      <a:cubicBezTo>
                        <a:pt x="1668" y="335"/>
                        <a:pt x="1667" y="333"/>
                        <a:pt x="1665" y="333"/>
                      </a:cubicBezTo>
                      <a:cubicBezTo>
                        <a:pt x="1667" y="337"/>
                        <a:pt x="1669" y="337"/>
                        <a:pt x="1669" y="343"/>
                      </a:cubicBezTo>
                      <a:cubicBezTo>
                        <a:pt x="1669" y="342"/>
                        <a:pt x="1666" y="339"/>
                        <a:pt x="1665" y="339"/>
                      </a:cubicBezTo>
                      <a:cubicBezTo>
                        <a:pt x="1665" y="340"/>
                        <a:pt x="1669" y="345"/>
                        <a:pt x="1669" y="348"/>
                      </a:cubicBezTo>
                      <a:cubicBezTo>
                        <a:pt x="1663" y="340"/>
                        <a:pt x="1664" y="332"/>
                        <a:pt x="1664" y="323"/>
                      </a:cubicBezTo>
                      <a:cubicBezTo>
                        <a:pt x="1666" y="322"/>
                        <a:pt x="1667" y="323"/>
                        <a:pt x="1668" y="325"/>
                      </a:cubicBezTo>
                      <a:close/>
                      <a:moveTo>
                        <a:pt x="1686" y="343"/>
                      </a:moveTo>
                      <a:cubicBezTo>
                        <a:pt x="1685" y="342"/>
                        <a:pt x="1683" y="340"/>
                        <a:pt x="1682" y="340"/>
                      </a:cubicBezTo>
                      <a:cubicBezTo>
                        <a:pt x="1681" y="340"/>
                        <a:pt x="1684" y="347"/>
                        <a:pt x="1684" y="348"/>
                      </a:cubicBezTo>
                      <a:cubicBezTo>
                        <a:pt x="1681" y="344"/>
                        <a:pt x="1680" y="341"/>
                        <a:pt x="1679" y="336"/>
                      </a:cubicBezTo>
                      <a:cubicBezTo>
                        <a:pt x="1682" y="340"/>
                        <a:pt x="1683" y="343"/>
                        <a:pt x="1687" y="339"/>
                      </a:cubicBezTo>
                      <a:cubicBezTo>
                        <a:pt x="1686" y="340"/>
                        <a:pt x="1686" y="342"/>
                        <a:pt x="1686" y="343"/>
                      </a:cubicBezTo>
                      <a:close/>
                      <a:moveTo>
                        <a:pt x="1745" y="357"/>
                      </a:moveTo>
                      <a:cubicBezTo>
                        <a:pt x="1746" y="358"/>
                        <a:pt x="1746" y="359"/>
                        <a:pt x="1746" y="360"/>
                      </a:cubicBezTo>
                      <a:cubicBezTo>
                        <a:pt x="1745" y="361"/>
                        <a:pt x="1740" y="351"/>
                        <a:pt x="1740" y="350"/>
                      </a:cubicBezTo>
                      <a:cubicBezTo>
                        <a:pt x="1742" y="352"/>
                        <a:pt x="1743" y="355"/>
                        <a:pt x="1745" y="357"/>
                      </a:cubicBezTo>
                      <a:close/>
                      <a:moveTo>
                        <a:pt x="1750" y="359"/>
                      </a:moveTo>
                      <a:cubicBezTo>
                        <a:pt x="1749" y="358"/>
                        <a:pt x="1748" y="357"/>
                        <a:pt x="1747" y="356"/>
                      </a:cubicBezTo>
                      <a:cubicBezTo>
                        <a:pt x="1748" y="357"/>
                        <a:pt x="1749" y="357"/>
                        <a:pt x="1747" y="355"/>
                      </a:cubicBezTo>
                      <a:cubicBezTo>
                        <a:pt x="1748" y="356"/>
                        <a:pt x="1749" y="358"/>
                        <a:pt x="1750" y="359"/>
                      </a:cubicBezTo>
                      <a:close/>
                      <a:moveTo>
                        <a:pt x="1754" y="360"/>
                      </a:moveTo>
                      <a:cubicBezTo>
                        <a:pt x="1753" y="359"/>
                        <a:pt x="1749" y="354"/>
                        <a:pt x="1749" y="354"/>
                      </a:cubicBezTo>
                      <a:cubicBezTo>
                        <a:pt x="1750" y="354"/>
                        <a:pt x="1754" y="360"/>
                        <a:pt x="1754" y="360"/>
                      </a:cubicBezTo>
                      <a:close/>
                      <a:moveTo>
                        <a:pt x="1763" y="330"/>
                      </a:moveTo>
                      <a:cubicBezTo>
                        <a:pt x="1764" y="331"/>
                        <a:pt x="1764" y="331"/>
                        <a:pt x="1764" y="332"/>
                      </a:cubicBezTo>
                      <a:cubicBezTo>
                        <a:pt x="1763" y="331"/>
                        <a:pt x="1763" y="330"/>
                        <a:pt x="1763" y="330"/>
                      </a:cubicBezTo>
                      <a:close/>
                      <a:moveTo>
                        <a:pt x="1801" y="262"/>
                      </a:moveTo>
                      <a:cubicBezTo>
                        <a:pt x="1801" y="261"/>
                        <a:pt x="1800" y="261"/>
                        <a:pt x="1800" y="260"/>
                      </a:cubicBezTo>
                      <a:cubicBezTo>
                        <a:pt x="1801" y="260"/>
                        <a:pt x="1801" y="261"/>
                        <a:pt x="1801" y="262"/>
                      </a:cubicBezTo>
                      <a:close/>
                      <a:moveTo>
                        <a:pt x="1809" y="217"/>
                      </a:moveTo>
                      <a:cubicBezTo>
                        <a:pt x="1806" y="215"/>
                        <a:pt x="1804" y="212"/>
                        <a:pt x="1808" y="209"/>
                      </a:cubicBezTo>
                      <a:cubicBezTo>
                        <a:pt x="1807" y="208"/>
                        <a:pt x="1807" y="208"/>
                        <a:pt x="1808" y="207"/>
                      </a:cubicBezTo>
                      <a:cubicBezTo>
                        <a:pt x="1810" y="210"/>
                        <a:pt x="1809" y="213"/>
                        <a:pt x="1809" y="217"/>
                      </a:cubicBezTo>
                      <a:close/>
                      <a:moveTo>
                        <a:pt x="1835" y="212"/>
                      </a:moveTo>
                      <a:cubicBezTo>
                        <a:pt x="1837" y="216"/>
                        <a:pt x="1839" y="220"/>
                        <a:pt x="1841" y="224"/>
                      </a:cubicBezTo>
                      <a:cubicBezTo>
                        <a:pt x="1834" y="219"/>
                        <a:pt x="1830" y="219"/>
                        <a:pt x="1833" y="211"/>
                      </a:cubicBezTo>
                      <a:cubicBezTo>
                        <a:pt x="1834" y="212"/>
                        <a:pt x="1835" y="212"/>
                        <a:pt x="1835" y="212"/>
                      </a:cubicBezTo>
                      <a:close/>
                      <a:moveTo>
                        <a:pt x="1839" y="208"/>
                      </a:moveTo>
                      <a:cubicBezTo>
                        <a:pt x="1840" y="210"/>
                        <a:pt x="1840" y="212"/>
                        <a:pt x="1841" y="215"/>
                      </a:cubicBezTo>
                      <a:cubicBezTo>
                        <a:pt x="1838" y="213"/>
                        <a:pt x="1838" y="211"/>
                        <a:pt x="1839" y="208"/>
                      </a:cubicBezTo>
                      <a:close/>
                      <a:moveTo>
                        <a:pt x="1872" y="364"/>
                      </a:moveTo>
                      <a:cubicBezTo>
                        <a:pt x="1872" y="368"/>
                        <a:pt x="1869" y="378"/>
                        <a:pt x="1870" y="383"/>
                      </a:cubicBezTo>
                      <a:cubicBezTo>
                        <a:pt x="1857" y="374"/>
                        <a:pt x="1865" y="367"/>
                        <a:pt x="1872" y="357"/>
                      </a:cubicBezTo>
                      <a:cubicBezTo>
                        <a:pt x="1872" y="359"/>
                        <a:pt x="1872" y="363"/>
                        <a:pt x="1872" y="364"/>
                      </a:cubicBezTo>
                      <a:close/>
                      <a:moveTo>
                        <a:pt x="2080" y="430"/>
                      </a:moveTo>
                      <a:cubicBezTo>
                        <a:pt x="2081" y="431"/>
                        <a:pt x="2081" y="435"/>
                        <a:pt x="2079" y="435"/>
                      </a:cubicBezTo>
                      <a:cubicBezTo>
                        <a:pt x="2078" y="435"/>
                        <a:pt x="2078" y="430"/>
                        <a:pt x="2080" y="430"/>
                      </a:cubicBezTo>
                      <a:close/>
                      <a:moveTo>
                        <a:pt x="2168" y="1306"/>
                      </a:moveTo>
                      <a:cubicBezTo>
                        <a:pt x="2169" y="1306"/>
                        <a:pt x="2172" y="1309"/>
                        <a:pt x="2171" y="1310"/>
                      </a:cubicBezTo>
                      <a:cubicBezTo>
                        <a:pt x="2170" y="1308"/>
                        <a:pt x="2169" y="1307"/>
                        <a:pt x="2168" y="1306"/>
                      </a:cubicBezTo>
                      <a:close/>
                      <a:moveTo>
                        <a:pt x="2084" y="1276"/>
                      </a:moveTo>
                      <a:cubicBezTo>
                        <a:pt x="2084" y="1275"/>
                        <a:pt x="2084" y="1273"/>
                        <a:pt x="2084" y="1272"/>
                      </a:cubicBezTo>
                      <a:cubicBezTo>
                        <a:pt x="2089" y="1275"/>
                        <a:pt x="2089" y="1278"/>
                        <a:pt x="2089" y="1283"/>
                      </a:cubicBezTo>
                      <a:cubicBezTo>
                        <a:pt x="2088" y="1281"/>
                        <a:pt x="2086" y="1277"/>
                        <a:pt x="2084" y="1276"/>
                      </a:cubicBezTo>
                      <a:close/>
                      <a:moveTo>
                        <a:pt x="2089" y="1262"/>
                      </a:moveTo>
                      <a:cubicBezTo>
                        <a:pt x="2087" y="1263"/>
                        <a:pt x="2087" y="1263"/>
                        <a:pt x="2085" y="1265"/>
                      </a:cubicBezTo>
                      <a:cubicBezTo>
                        <a:pt x="2085" y="1263"/>
                        <a:pt x="2085" y="1259"/>
                        <a:pt x="2088" y="1258"/>
                      </a:cubicBezTo>
                      <a:cubicBezTo>
                        <a:pt x="2089" y="1259"/>
                        <a:pt x="2089" y="1260"/>
                        <a:pt x="2089" y="1262"/>
                      </a:cubicBezTo>
                      <a:close/>
                      <a:moveTo>
                        <a:pt x="2133" y="1286"/>
                      </a:moveTo>
                      <a:cubicBezTo>
                        <a:pt x="2132" y="1287"/>
                        <a:pt x="2134" y="1275"/>
                        <a:pt x="2134" y="1275"/>
                      </a:cubicBezTo>
                      <a:cubicBezTo>
                        <a:pt x="2135" y="1280"/>
                        <a:pt x="2135" y="1282"/>
                        <a:pt x="2133" y="1286"/>
                      </a:cubicBezTo>
                      <a:close/>
                      <a:moveTo>
                        <a:pt x="2109" y="1273"/>
                      </a:moveTo>
                      <a:cubicBezTo>
                        <a:pt x="2109" y="1274"/>
                        <a:pt x="2109" y="1274"/>
                        <a:pt x="2109" y="1275"/>
                      </a:cubicBezTo>
                      <a:cubicBezTo>
                        <a:pt x="2108" y="1274"/>
                        <a:pt x="2109" y="1274"/>
                        <a:pt x="2109" y="1273"/>
                      </a:cubicBezTo>
                      <a:close/>
                      <a:moveTo>
                        <a:pt x="2152" y="1292"/>
                      </a:moveTo>
                      <a:cubicBezTo>
                        <a:pt x="2152" y="1292"/>
                        <a:pt x="2153" y="1293"/>
                        <a:pt x="2153" y="1294"/>
                      </a:cubicBezTo>
                      <a:cubicBezTo>
                        <a:pt x="2151" y="1294"/>
                        <a:pt x="2151" y="1294"/>
                        <a:pt x="2152" y="1292"/>
                      </a:cubicBezTo>
                      <a:close/>
                      <a:moveTo>
                        <a:pt x="2059" y="1269"/>
                      </a:moveTo>
                      <a:cubicBezTo>
                        <a:pt x="2057" y="1267"/>
                        <a:pt x="2058" y="1269"/>
                        <a:pt x="2056" y="1267"/>
                      </a:cubicBezTo>
                      <a:cubicBezTo>
                        <a:pt x="2050" y="1257"/>
                        <a:pt x="2063" y="1257"/>
                        <a:pt x="2066" y="1254"/>
                      </a:cubicBezTo>
                      <a:cubicBezTo>
                        <a:pt x="2067" y="1252"/>
                        <a:pt x="2064" y="1244"/>
                        <a:pt x="2062" y="1244"/>
                      </a:cubicBezTo>
                      <a:cubicBezTo>
                        <a:pt x="2060" y="1244"/>
                        <a:pt x="2052" y="1259"/>
                        <a:pt x="2051" y="1260"/>
                      </a:cubicBezTo>
                      <a:cubicBezTo>
                        <a:pt x="2050" y="1256"/>
                        <a:pt x="2054" y="1254"/>
                        <a:pt x="2056" y="1249"/>
                      </a:cubicBezTo>
                      <a:cubicBezTo>
                        <a:pt x="2058" y="1242"/>
                        <a:pt x="2056" y="1230"/>
                        <a:pt x="2064" y="1226"/>
                      </a:cubicBezTo>
                      <a:cubicBezTo>
                        <a:pt x="2064" y="1228"/>
                        <a:pt x="2065" y="1237"/>
                        <a:pt x="2065" y="1235"/>
                      </a:cubicBezTo>
                      <a:cubicBezTo>
                        <a:pt x="2066" y="1238"/>
                        <a:pt x="2068" y="1243"/>
                        <a:pt x="2070" y="1245"/>
                      </a:cubicBezTo>
                      <a:cubicBezTo>
                        <a:pt x="2072" y="1246"/>
                        <a:pt x="2074" y="1246"/>
                        <a:pt x="2074" y="1246"/>
                      </a:cubicBezTo>
                      <a:cubicBezTo>
                        <a:pt x="2079" y="1251"/>
                        <a:pt x="2082" y="1254"/>
                        <a:pt x="2084" y="1261"/>
                      </a:cubicBezTo>
                      <a:cubicBezTo>
                        <a:pt x="2084" y="1260"/>
                        <a:pt x="2083" y="1260"/>
                        <a:pt x="2083" y="1259"/>
                      </a:cubicBezTo>
                      <a:cubicBezTo>
                        <a:pt x="2080" y="1258"/>
                        <a:pt x="2083" y="1270"/>
                        <a:pt x="2080" y="1264"/>
                      </a:cubicBezTo>
                      <a:cubicBezTo>
                        <a:pt x="2079" y="1269"/>
                        <a:pt x="2080" y="1275"/>
                        <a:pt x="2076" y="1278"/>
                      </a:cubicBezTo>
                      <a:cubicBezTo>
                        <a:pt x="2070" y="1282"/>
                        <a:pt x="2064" y="1273"/>
                        <a:pt x="2059" y="1269"/>
                      </a:cubicBezTo>
                      <a:close/>
                      <a:moveTo>
                        <a:pt x="2025" y="1270"/>
                      </a:moveTo>
                      <a:cubicBezTo>
                        <a:pt x="2027" y="1269"/>
                        <a:pt x="2029" y="1266"/>
                        <a:pt x="2029" y="1263"/>
                      </a:cubicBezTo>
                      <a:cubicBezTo>
                        <a:pt x="2031" y="1270"/>
                        <a:pt x="2032" y="1276"/>
                        <a:pt x="2033" y="1283"/>
                      </a:cubicBezTo>
                      <a:cubicBezTo>
                        <a:pt x="2028" y="1279"/>
                        <a:pt x="2025" y="1277"/>
                        <a:pt x="2025" y="1270"/>
                      </a:cubicBezTo>
                      <a:close/>
                      <a:moveTo>
                        <a:pt x="2016" y="1283"/>
                      </a:moveTo>
                      <a:cubicBezTo>
                        <a:pt x="2017" y="1279"/>
                        <a:pt x="2020" y="1281"/>
                        <a:pt x="2022" y="1285"/>
                      </a:cubicBezTo>
                      <a:cubicBezTo>
                        <a:pt x="2020" y="1284"/>
                        <a:pt x="2018" y="1283"/>
                        <a:pt x="2016" y="1283"/>
                      </a:cubicBezTo>
                      <a:close/>
                      <a:moveTo>
                        <a:pt x="1330" y="1434"/>
                      </a:moveTo>
                      <a:cubicBezTo>
                        <a:pt x="1330" y="1429"/>
                        <a:pt x="1330" y="1425"/>
                        <a:pt x="1331" y="1420"/>
                      </a:cubicBezTo>
                      <a:cubicBezTo>
                        <a:pt x="1331" y="1425"/>
                        <a:pt x="1331" y="1429"/>
                        <a:pt x="1330" y="1434"/>
                      </a:cubicBezTo>
                      <a:close/>
                      <a:moveTo>
                        <a:pt x="1328" y="1419"/>
                      </a:moveTo>
                      <a:cubicBezTo>
                        <a:pt x="1328" y="1420"/>
                        <a:pt x="1328" y="1421"/>
                        <a:pt x="1328" y="1421"/>
                      </a:cubicBezTo>
                      <a:cubicBezTo>
                        <a:pt x="1327" y="1420"/>
                        <a:pt x="1328" y="1420"/>
                        <a:pt x="1328" y="1419"/>
                      </a:cubicBezTo>
                      <a:close/>
                      <a:moveTo>
                        <a:pt x="317" y="1099"/>
                      </a:moveTo>
                      <a:cubicBezTo>
                        <a:pt x="318" y="1100"/>
                        <a:pt x="317" y="1101"/>
                        <a:pt x="317" y="1101"/>
                      </a:cubicBezTo>
                      <a:cubicBezTo>
                        <a:pt x="316" y="1099"/>
                        <a:pt x="316" y="1099"/>
                        <a:pt x="317" y="1099"/>
                      </a:cubicBezTo>
                      <a:close/>
                      <a:moveTo>
                        <a:pt x="764" y="305"/>
                      </a:moveTo>
                      <a:cubicBezTo>
                        <a:pt x="764" y="308"/>
                        <a:pt x="760" y="306"/>
                        <a:pt x="761" y="301"/>
                      </a:cubicBezTo>
                      <a:cubicBezTo>
                        <a:pt x="762" y="302"/>
                        <a:pt x="763" y="303"/>
                        <a:pt x="764" y="305"/>
                      </a:cubicBezTo>
                      <a:close/>
                      <a:moveTo>
                        <a:pt x="999" y="284"/>
                      </a:moveTo>
                      <a:cubicBezTo>
                        <a:pt x="996" y="282"/>
                        <a:pt x="997" y="282"/>
                        <a:pt x="1001" y="283"/>
                      </a:cubicBezTo>
                      <a:cubicBezTo>
                        <a:pt x="1001" y="284"/>
                        <a:pt x="1000" y="284"/>
                        <a:pt x="999" y="284"/>
                      </a:cubicBezTo>
                      <a:close/>
                      <a:moveTo>
                        <a:pt x="1040" y="287"/>
                      </a:moveTo>
                      <a:cubicBezTo>
                        <a:pt x="1037" y="287"/>
                        <a:pt x="1035" y="286"/>
                        <a:pt x="1032" y="284"/>
                      </a:cubicBezTo>
                      <a:cubicBezTo>
                        <a:pt x="1035" y="284"/>
                        <a:pt x="1037" y="286"/>
                        <a:pt x="1040" y="287"/>
                      </a:cubicBezTo>
                      <a:close/>
                      <a:moveTo>
                        <a:pt x="1329" y="225"/>
                      </a:moveTo>
                      <a:cubicBezTo>
                        <a:pt x="1329" y="224"/>
                        <a:pt x="1327" y="218"/>
                        <a:pt x="1330" y="216"/>
                      </a:cubicBezTo>
                      <a:cubicBezTo>
                        <a:pt x="1330" y="219"/>
                        <a:pt x="1329" y="222"/>
                        <a:pt x="1329" y="225"/>
                      </a:cubicBezTo>
                      <a:close/>
                      <a:moveTo>
                        <a:pt x="1352" y="211"/>
                      </a:moveTo>
                      <a:cubicBezTo>
                        <a:pt x="1352" y="216"/>
                        <a:pt x="1352" y="221"/>
                        <a:pt x="1351" y="226"/>
                      </a:cubicBezTo>
                      <a:cubicBezTo>
                        <a:pt x="1348" y="224"/>
                        <a:pt x="1346" y="221"/>
                        <a:pt x="1343" y="220"/>
                      </a:cubicBezTo>
                      <a:cubicBezTo>
                        <a:pt x="1347" y="216"/>
                        <a:pt x="1348" y="208"/>
                        <a:pt x="1349" y="202"/>
                      </a:cubicBezTo>
                      <a:cubicBezTo>
                        <a:pt x="1350" y="205"/>
                        <a:pt x="1351" y="208"/>
                        <a:pt x="1352" y="211"/>
                      </a:cubicBezTo>
                      <a:close/>
                      <a:moveTo>
                        <a:pt x="1481" y="305"/>
                      </a:moveTo>
                      <a:cubicBezTo>
                        <a:pt x="1482" y="306"/>
                        <a:pt x="1482" y="307"/>
                        <a:pt x="1482" y="308"/>
                      </a:cubicBezTo>
                      <a:cubicBezTo>
                        <a:pt x="1482" y="306"/>
                        <a:pt x="1478" y="307"/>
                        <a:pt x="1481" y="305"/>
                      </a:cubicBezTo>
                      <a:close/>
                      <a:moveTo>
                        <a:pt x="1505" y="353"/>
                      </a:moveTo>
                      <a:cubicBezTo>
                        <a:pt x="1505" y="354"/>
                        <a:pt x="1505" y="355"/>
                        <a:pt x="1505" y="355"/>
                      </a:cubicBezTo>
                      <a:cubicBezTo>
                        <a:pt x="1503" y="354"/>
                        <a:pt x="1502" y="352"/>
                        <a:pt x="1501" y="350"/>
                      </a:cubicBezTo>
                      <a:cubicBezTo>
                        <a:pt x="1501" y="351"/>
                        <a:pt x="1502" y="352"/>
                        <a:pt x="1502" y="352"/>
                      </a:cubicBezTo>
                      <a:cubicBezTo>
                        <a:pt x="1502" y="352"/>
                        <a:pt x="1501" y="351"/>
                        <a:pt x="1501" y="350"/>
                      </a:cubicBezTo>
                      <a:cubicBezTo>
                        <a:pt x="1502" y="351"/>
                        <a:pt x="1504" y="352"/>
                        <a:pt x="1505" y="353"/>
                      </a:cubicBezTo>
                      <a:close/>
                      <a:moveTo>
                        <a:pt x="1516" y="353"/>
                      </a:moveTo>
                      <a:cubicBezTo>
                        <a:pt x="1517" y="357"/>
                        <a:pt x="1514" y="352"/>
                        <a:pt x="1512" y="351"/>
                      </a:cubicBezTo>
                      <a:cubicBezTo>
                        <a:pt x="1513" y="352"/>
                        <a:pt x="1514" y="352"/>
                        <a:pt x="1516" y="353"/>
                      </a:cubicBezTo>
                      <a:close/>
                      <a:moveTo>
                        <a:pt x="1547" y="369"/>
                      </a:moveTo>
                      <a:cubicBezTo>
                        <a:pt x="1545" y="368"/>
                        <a:pt x="1544" y="363"/>
                        <a:pt x="1544" y="361"/>
                      </a:cubicBezTo>
                      <a:cubicBezTo>
                        <a:pt x="1547" y="364"/>
                        <a:pt x="1548" y="365"/>
                        <a:pt x="1547" y="369"/>
                      </a:cubicBezTo>
                      <a:close/>
                      <a:moveTo>
                        <a:pt x="1656" y="326"/>
                      </a:moveTo>
                      <a:cubicBezTo>
                        <a:pt x="1656" y="326"/>
                        <a:pt x="1657" y="326"/>
                        <a:pt x="1657" y="327"/>
                      </a:cubicBezTo>
                      <a:cubicBezTo>
                        <a:pt x="1657" y="326"/>
                        <a:pt x="1656" y="326"/>
                        <a:pt x="1656" y="326"/>
                      </a:cubicBezTo>
                      <a:close/>
                      <a:moveTo>
                        <a:pt x="1658" y="330"/>
                      </a:moveTo>
                      <a:cubicBezTo>
                        <a:pt x="1657" y="332"/>
                        <a:pt x="1657" y="335"/>
                        <a:pt x="1656" y="337"/>
                      </a:cubicBezTo>
                      <a:cubicBezTo>
                        <a:pt x="1652" y="335"/>
                        <a:pt x="1653" y="331"/>
                        <a:pt x="1653" y="327"/>
                      </a:cubicBezTo>
                      <a:cubicBezTo>
                        <a:pt x="1655" y="328"/>
                        <a:pt x="1656" y="329"/>
                        <a:pt x="1658" y="330"/>
                      </a:cubicBezTo>
                      <a:close/>
                      <a:moveTo>
                        <a:pt x="1667" y="352"/>
                      </a:moveTo>
                      <a:cubicBezTo>
                        <a:pt x="1664" y="351"/>
                        <a:pt x="1665" y="346"/>
                        <a:pt x="1665" y="343"/>
                      </a:cubicBezTo>
                      <a:cubicBezTo>
                        <a:pt x="1667" y="347"/>
                        <a:pt x="1670" y="348"/>
                        <a:pt x="1667" y="352"/>
                      </a:cubicBezTo>
                      <a:close/>
                      <a:moveTo>
                        <a:pt x="1684" y="351"/>
                      </a:moveTo>
                      <a:cubicBezTo>
                        <a:pt x="1682" y="350"/>
                        <a:pt x="1681" y="348"/>
                        <a:pt x="1680" y="345"/>
                      </a:cubicBezTo>
                      <a:cubicBezTo>
                        <a:pt x="1681" y="347"/>
                        <a:pt x="1684" y="349"/>
                        <a:pt x="1684" y="351"/>
                      </a:cubicBezTo>
                      <a:close/>
                      <a:moveTo>
                        <a:pt x="1740" y="357"/>
                      </a:moveTo>
                      <a:cubicBezTo>
                        <a:pt x="1738" y="355"/>
                        <a:pt x="1735" y="353"/>
                        <a:pt x="1736" y="350"/>
                      </a:cubicBezTo>
                      <a:cubicBezTo>
                        <a:pt x="1736" y="351"/>
                        <a:pt x="1742" y="360"/>
                        <a:pt x="1743" y="360"/>
                      </a:cubicBezTo>
                      <a:cubicBezTo>
                        <a:pt x="1742" y="359"/>
                        <a:pt x="1741" y="358"/>
                        <a:pt x="1740" y="357"/>
                      </a:cubicBezTo>
                      <a:close/>
                      <a:moveTo>
                        <a:pt x="1802" y="379"/>
                      </a:moveTo>
                      <a:cubicBezTo>
                        <a:pt x="1803" y="381"/>
                        <a:pt x="1805" y="383"/>
                        <a:pt x="1807" y="385"/>
                      </a:cubicBezTo>
                      <a:cubicBezTo>
                        <a:pt x="1806" y="385"/>
                        <a:pt x="1800" y="379"/>
                        <a:pt x="1800" y="380"/>
                      </a:cubicBezTo>
                      <a:cubicBezTo>
                        <a:pt x="1801" y="381"/>
                        <a:pt x="1801" y="382"/>
                        <a:pt x="1802" y="383"/>
                      </a:cubicBezTo>
                      <a:cubicBezTo>
                        <a:pt x="1800" y="382"/>
                        <a:pt x="1793" y="373"/>
                        <a:pt x="1791" y="372"/>
                      </a:cubicBezTo>
                      <a:cubicBezTo>
                        <a:pt x="1796" y="374"/>
                        <a:pt x="1799" y="375"/>
                        <a:pt x="1802" y="379"/>
                      </a:cubicBezTo>
                      <a:close/>
                      <a:moveTo>
                        <a:pt x="1855" y="388"/>
                      </a:moveTo>
                      <a:cubicBezTo>
                        <a:pt x="1854" y="386"/>
                        <a:pt x="1853" y="384"/>
                        <a:pt x="1852" y="382"/>
                      </a:cubicBezTo>
                      <a:cubicBezTo>
                        <a:pt x="1858" y="382"/>
                        <a:pt x="1859" y="382"/>
                        <a:pt x="1863" y="386"/>
                      </a:cubicBezTo>
                      <a:cubicBezTo>
                        <a:pt x="1860" y="387"/>
                        <a:pt x="1857" y="387"/>
                        <a:pt x="1855" y="388"/>
                      </a:cubicBezTo>
                      <a:close/>
                      <a:moveTo>
                        <a:pt x="1844" y="482"/>
                      </a:moveTo>
                      <a:cubicBezTo>
                        <a:pt x="1843" y="482"/>
                        <a:pt x="1842" y="480"/>
                        <a:pt x="1842" y="480"/>
                      </a:cubicBezTo>
                      <a:cubicBezTo>
                        <a:pt x="1843" y="480"/>
                        <a:pt x="1844" y="481"/>
                        <a:pt x="1844" y="482"/>
                      </a:cubicBezTo>
                      <a:close/>
                      <a:moveTo>
                        <a:pt x="1851" y="486"/>
                      </a:moveTo>
                      <a:cubicBezTo>
                        <a:pt x="1850" y="485"/>
                        <a:pt x="1849" y="484"/>
                        <a:pt x="1848" y="483"/>
                      </a:cubicBezTo>
                      <a:cubicBezTo>
                        <a:pt x="1851" y="482"/>
                        <a:pt x="1853" y="483"/>
                        <a:pt x="1852" y="484"/>
                      </a:cubicBezTo>
                      <a:cubicBezTo>
                        <a:pt x="1852" y="485"/>
                        <a:pt x="1852" y="485"/>
                        <a:pt x="1851" y="486"/>
                      </a:cubicBezTo>
                      <a:close/>
                      <a:moveTo>
                        <a:pt x="2160" y="1243"/>
                      </a:moveTo>
                      <a:cubicBezTo>
                        <a:pt x="2159" y="1241"/>
                        <a:pt x="2156" y="1247"/>
                        <a:pt x="2155" y="1239"/>
                      </a:cubicBezTo>
                      <a:cubicBezTo>
                        <a:pt x="2157" y="1240"/>
                        <a:pt x="2163" y="1240"/>
                        <a:pt x="2160" y="1243"/>
                      </a:cubicBezTo>
                      <a:close/>
                      <a:moveTo>
                        <a:pt x="2018" y="1264"/>
                      </a:moveTo>
                      <a:cubicBezTo>
                        <a:pt x="2019" y="1267"/>
                        <a:pt x="2017" y="1268"/>
                        <a:pt x="2017" y="1270"/>
                      </a:cubicBezTo>
                      <a:cubicBezTo>
                        <a:pt x="2017" y="1268"/>
                        <a:pt x="2016" y="1265"/>
                        <a:pt x="2018" y="1264"/>
                      </a:cubicBezTo>
                      <a:close/>
                      <a:moveTo>
                        <a:pt x="656" y="1242"/>
                      </a:moveTo>
                      <a:cubicBezTo>
                        <a:pt x="649" y="1240"/>
                        <a:pt x="659" y="1230"/>
                        <a:pt x="660" y="1229"/>
                      </a:cubicBezTo>
                      <a:cubicBezTo>
                        <a:pt x="662" y="1228"/>
                        <a:pt x="650" y="1215"/>
                        <a:pt x="662" y="1220"/>
                      </a:cubicBezTo>
                      <a:cubicBezTo>
                        <a:pt x="663" y="1220"/>
                        <a:pt x="666" y="1228"/>
                        <a:pt x="667" y="1230"/>
                      </a:cubicBezTo>
                      <a:cubicBezTo>
                        <a:pt x="670" y="1233"/>
                        <a:pt x="672" y="1233"/>
                        <a:pt x="675" y="1235"/>
                      </a:cubicBezTo>
                      <a:cubicBezTo>
                        <a:pt x="679" y="1237"/>
                        <a:pt x="688" y="1239"/>
                        <a:pt x="681" y="1246"/>
                      </a:cubicBezTo>
                      <a:cubicBezTo>
                        <a:pt x="678" y="1249"/>
                        <a:pt x="660" y="1242"/>
                        <a:pt x="656" y="1242"/>
                      </a:cubicBezTo>
                      <a:close/>
                      <a:moveTo>
                        <a:pt x="446" y="1108"/>
                      </a:moveTo>
                      <a:cubicBezTo>
                        <a:pt x="447" y="1109"/>
                        <a:pt x="449" y="1110"/>
                        <a:pt x="451" y="1111"/>
                      </a:cubicBezTo>
                      <a:cubicBezTo>
                        <a:pt x="449" y="1110"/>
                        <a:pt x="447" y="1108"/>
                        <a:pt x="446" y="1108"/>
                      </a:cubicBezTo>
                      <a:close/>
                      <a:moveTo>
                        <a:pt x="283" y="1082"/>
                      </a:moveTo>
                      <a:cubicBezTo>
                        <a:pt x="283" y="1078"/>
                        <a:pt x="284" y="1075"/>
                        <a:pt x="285" y="1072"/>
                      </a:cubicBezTo>
                      <a:cubicBezTo>
                        <a:pt x="286" y="1075"/>
                        <a:pt x="286" y="1085"/>
                        <a:pt x="289" y="1086"/>
                      </a:cubicBezTo>
                      <a:cubicBezTo>
                        <a:pt x="291" y="1086"/>
                        <a:pt x="291" y="1085"/>
                        <a:pt x="291" y="1083"/>
                      </a:cubicBezTo>
                      <a:cubicBezTo>
                        <a:pt x="292" y="1085"/>
                        <a:pt x="294" y="1086"/>
                        <a:pt x="297" y="1084"/>
                      </a:cubicBezTo>
                      <a:cubicBezTo>
                        <a:pt x="297" y="1089"/>
                        <a:pt x="296" y="1097"/>
                        <a:pt x="289" y="1096"/>
                      </a:cubicBezTo>
                      <a:cubicBezTo>
                        <a:pt x="283" y="1095"/>
                        <a:pt x="284" y="1087"/>
                        <a:pt x="283" y="1082"/>
                      </a:cubicBezTo>
                      <a:close/>
                      <a:moveTo>
                        <a:pt x="729" y="306"/>
                      </a:moveTo>
                      <a:cubicBezTo>
                        <a:pt x="726" y="309"/>
                        <a:pt x="725" y="302"/>
                        <a:pt x="725" y="302"/>
                      </a:cubicBezTo>
                      <a:cubicBezTo>
                        <a:pt x="727" y="302"/>
                        <a:pt x="728" y="303"/>
                        <a:pt x="729" y="306"/>
                      </a:cubicBezTo>
                      <a:close/>
                      <a:moveTo>
                        <a:pt x="997" y="296"/>
                      </a:moveTo>
                      <a:cubicBezTo>
                        <a:pt x="997" y="296"/>
                        <a:pt x="995" y="291"/>
                        <a:pt x="995" y="292"/>
                      </a:cubicBezTo>
                      <a:cubicBezTo>
                        <a:pt x="997" y="294"/>
                        <a:pt x="999" y="296"/>
                        <a:pt x="1001" y="298"/>
                      </a:cubicBezTo>
                      <a:cubicBezTo>
                        <a:pt x="1000" y="298"/>
                        <a:pt x="998" y="297"/>
                        <a:pt x="997" y="296"/>
                      </a:cubicBezTo>
                      <a:close/>
                      <a:moveTo>
                        <a:pt x="1019" y="312"/>
                      </a:moveTo>
                      <a:cubicBezTo>
                        <a:pt x="1018" y="313"/>
                        <a:pt x="1018" y="314"/>
                        <a:pt x="1017" y="314"/>
                      </a:cubicBezTo>
                      <a:cubicBezTo>
                        <a:pt x="1017" y="314"/>
                        <a:pt x="1014" y="305"/>
                        <a:pt x="1014" y="304"/>
                      </a:cubicBezTo>
                      <a:cubicBezTo>
                        <a:pt x="1016" y="304"/>
                        <a:pt x="1018" y="304"/>
                        <a:pt x="1020" y="303"/>
                      </a:cubicBezTo>
                      <a:cubicBezTo>
                        <a:pt x="1019" y="306"/>
                        <a:pt x="1018" y="309"/>
                        <a:pt x="1019" y="312"/>
                      </a:cubicBezTo>
                      <a:close/>
                      <a:moveTo>
                        <a:pt x="1188" y="279"/>
                      </a:moveTo>
                      <a:cubicBezTo>
                        <a:pt x="1188" y="280"/>
                        <a:pt x="1187" y="281"/>
                        <a:pt x="1187" y="282"/>
                      </a:cubicBezTo>
                      <a:cubicBezTo>
                        <a:pt x="1184" y="283"/>
                        <a:pt x="1183" y="280"/>
                        <a:pt x="1188" y="279"/>
                      </a:cubicBezTo>
                      <a:close/>
                      <a:moveTo>
                        <a:pt x="1338" y="219"/>
                      </a:moveTo>
                      <a:cubicBezTo>
                        <a:pt x="1339" y="221"/>
                        <a:pt x="1333" y="221"/>
                        <a:pt x="1332" y="223"/>
                      </a:cubicBezTo>
                      <a:cubicBezTo>
                        <a:pt x="1333" y="220"/>
                        <a:pt x="1333" y="218"/>
                        <a:pt x="1333" y="215"/>
                      </a:cubicBezTo>
                      <a:cubicBezTo>
                        <a:pt x="1335" y="216"/>
                        <a:pt x="1337" y="217"/>
                        <a:pt x="1338" y="219"/>
                      </a:cubicBezTo>
                      <a:close/>
                      <a:moveTo>
                        <a:pt x="1373" y="206"/>
                      </a:moveTo>
                      <a:cubicBezTo>
                        <a:pt x="1375" y="209"/>
                        <a:pt x="1378" y="212"/>
                        <a:pt x="1379" y="216"/>
                      </a:cubicBezTo>
                      <a:cubicBezTo>
                        <a:pt x="1379" y="216"/>
                        <a:pt x="1375" y="213"/>
                        <a:pt x="1375" y="213"/>
                      </a:cubicBezTo>
                      <a:cubicBezTo>
                        <a:pt x="1376" y="215"/>
                        <a:pt x="1377" y="217"/>
                        <a:pt x="1378" y="218"/>
                      </a:cubicBezTo>
                      <a:cubicBezTo>
                        <a:pt x="1376" y="216"/>
                        <a:pt x="1374" y="214"/>
                        <a:pt x="1371" y="211"/>
                      </a:cubicBezTo>
                      <a:cubicBezTo>
                        <a:pt x="1373" y="213"/>
                        <a:pt x="1379" y="221"/>
                        <a:pt x="1379" y="224"/>
                      </a:cubicBezTo>
                      <a:cubicBezTo>
                        <a:pt x="1378" y="226"/>
                        <a:pt x="1374" y="229"/>
                        <a:pt x="1372" y="228"/>
                      </a:cubicBezTo>
                      <a:cubicBezTo>
                        <a:pt x="1369" y="228"/>
                        <a:pt x="1366" y="215"/>
                        <a:pt x="1366" y="213"/>
                      </a:cubicBezTo>
                      <a:cubicBezTo>
                        <a:pt x="1368" y="217"/>
                        <a:pt x="1370" y="219"/>
                        <a:pt x="1374" y="221"/>
                      </a:cubicBezTo>
                      <a:cubicBezTo>
                        <a:pt x="1372" y="219"/>
                        <a:pt x="1370" y="212"/>
                        <a:pt x="1367" y="212"/>
                      </a:cubicBezTo>
                      <a:cubicBezTo>
                        <a:pt x="1369" y="210"/>
                        <a:pt x="1371" y="208"/>
                        <a:pt x="1373" y="206"/>
                      </a:cubicBezTo>
                      <a:close/>
                      <a:moveTo>
                        <a:pt x="1475" y="366"/>
                      </a:moveTo>
                      <a:cubicBezTo>
                        <a:pt x="1473" y="365"/>
                        <a:pt x="1470" y="362"/>
                        <a:pt x="1470" y="362"/>
                      </a:cubicBezTo>
                      <a:cubicBezTo>
                        <a:pt x="1473" y="362"/>
                        <a:pt x="1473" y="365"/>
                        <a:pt x="1475" y="366"/>
                      </a:cubicBezTo>
                      <a:close/>
                      <a:moveTo>
                        <a:pt x="1481" y="365"/>
                      </a:moveTo>
                      <a:cubicBezTo>
                        <a:pt x="1479" y="367"/>
                        <a:pt x="1474" y="360"/>
                        <a:pt x="1474" y="360"/>
                      </a:cubicBezTo>
                      <a:cubicBezTo>
                        <a:pt x="1476" y="360"/>
                        <a:pt x="1481" y="365"/>
                        <a:pt x="1481" y="365"/>
                      </a:cubicBezTo>
                      <a:close/>
                      <a:moveTo>
                        <a:pt x="1490" y="355"/>
                      </a:moveTo>
                      <a:cubicBezTo>
                        <a:pt x="1495" y="355"/>
                        <a:pt x="1500" y="365"/>
                        <a:pt x="1491" y="365"/>
                      </a:cubicBezTo>
                      <a:cubicBezTo>
                        <a:pt x="1486" y="365"/>
                        <a:pt x="1480" y="361"/>
                        <a:pt x="1477" y="357"/>
                      </a:cubicBezTo>
                      <a:cubicBezTo>
                        <a:pt x="1481" y="356"/>
                        <a:pt x="1486" y="356"/>
                        <a:pt x="1490" y="355"/>
                      </a:cubicBezTo>
                      <a:close/>
                      <a:moveTo>
                        <a:pt x="1494" y="350"/>
                      </a:moveTo>
                      <a:cubicBezTo>
                        <a:pt x="1493" y="350"/>
                        <a:pt x="1492" y="349"/>
                        <a:pt x="1492" y="348"/>
                      </a:cubicBezTo>
                      <a:cubicBezTo>
                        <a:pt x="1493" y="349"/>
                        <a:pt x="1494" y="351"/>
                        <a:pt x="1496" y="352"/>
                      </a:cubicBezTo>
                      <a:cubicBezTo>
                        <a:pt x="1495" y="351"/>
                        <a:pt x="1494" y="351"/>
                        <a:pt x="1494" y="350"/>
                      </a:cubicBezTo>
                      <a:close/>
                      <a:moveTo>
                        <a:pt x="1809" y="469"/>
                      </a:moveTo>
                      <a:cubicBezTo>
                        <a:pt x="1809" y="472"/>
                        <a:pt x="1810" y="476"/>
                        <a:pt x="1810" y="480"/>
                      </a:cubicBezTo>
                      <a:cubicBezTo>
                        <a:pt x="1805" y="476"/>
                        <a:pt x="1808" y="470"/>
                        <a:pt x="1804" y="465"/>
                      </a:cubicBezTo>
                      <a:cubicBezTo>
                        <a:pt x="1802" y="463"/>
                        <a:pt x="1801" y="465"/>
                        <a:pt x="1799" y="463"/>
                      </a:cubicBezTo>
                      <a:cubicBezTo>
                        <a:pt x="1802" y="463"/>
                        <a:pt x="1808" y="464"/>
                        <a:pt x="1809" y="469"/>
                      </a:cubicBezTo>
                      <a:close/>
                      <a:moveTo>
                        <a:pt x="1824" y="506"/>
                      </a:moveTo>
                      <a:cubicBezTo>
                        <a:pt x="1820" y="506"/>
                        <a:pt x="1816" y="506"/>
                        <a:pt x="1811" y="507"/>
                      </a:cubicBezTo>
                      <a:cubicBezTo>
                        <a:pt x="1817" y="506"/>
                        <a:pt x="1819" y="505"/>
                        <a:pt x="1820" y="499"/>
                      </a:cubicBezTo>
                      <a:cubicBezTo>
                        <a:pt x="1823" y="500"/>
                        <a:pt x="1824" y="502"/>
                        <a:pt x="1824" y="506"/>
                      </a:cubicBezTo>
                      <a:close/>
                      <a:moveTo>
                        <a:pt x="2076" y="1129"/>
                      </a:moveTo>
                      <a:cubicBezTo>
                        <a:pt x="2077" y="1129"/>
                        <a:pt x="2078" y="1129"/>
                        <a:pt x="2078" y="1130"/>
                      </a:cubicBezTo>
                      <a:cubicBezTo>
                        <a:pt x="2078" y="1130"/>
                        <a:pt x="2077" y="1130"/>
                        <a:pt x="2076" y="1129"/>
                      </a:cubicBezTo>
                      <a:close/>
                      <a:moveTo>
                        <a:pt x="680" y="1215"/>
                      </a:moveTo>
                      <a:cubicBezTo>
                        <a:pt x="679" y="1217"/>
                        <a:pt x="679" y="1219"/>
                        <a:pt x="679" y="1220"/>
                      </a:cubicBezTo>
                      <a:cubicBezTo>
                        <a:pt x="678" y="1218"/>
                        <a:pt x="678" y="1215"/>
                        <a:pt x="677" y="1212"/>
                      </a:cubicBezTo>
                      <a:cubicBezTo>
                        <a:pt x="678" y="1213"/>
                        <a:pt x="679" y="1214"/>
                        <a:pt x="680" y="1215"/>
                      </a:cubicBezTo>
                      <a:close/>
                      <a:moveTo>
                        <a:pt x="297" y="1075"/>
                      </a:moveTo>
                      <a:cubicBezTo>
                        <a:pt x="297" y="1077"/>
                        <a:pt x="296" y="1076"/>
                        <a:pt x="293" y="1074"/>
                      </a:cubicBezTo>
                      <a:cubicBezTo>
                        <a:pt x="294" y="1070"/>
                        <a:pt x="295" y="1076"/>
                        <a:pt x="297" y="1075"/>
                      </a:cubicBezTo>
                      <a:close/>
                      <a:moveTo>
                        <a:pt x="286" y="947"/>
                      </a:moveTo>
                      <a:cubicBezTo>
                        <a:pt x="286" y="944"/>
                        <a:pt x="284" y="933"/>
                        <a:pt x="290" y="933"/>
                      </a:cubicBezTo>
                      <a:cubicBezTo>
                        <a:pt x="293" y="933"/>
                        <a:pt x="295" y="952"/>
                        <a:pt x="296" y="956"/>
                      </a:cubicBezTo>
                      <a:cubicBezTo>
                        <a:pt x="294" y="949"/>
                        <a:pt x="294" y="939"/>
                        <a:pt x="293" y="933"/>
                      </a:cubicBezTo>
                      <a:cubicBezTo>
                        <a:pt x="299" y="933"/>
                        <a:pt x="313" y="942"/>
                        <a:pt x="317" y="935"/>
                      </a:cubicBezTo>
                      <a:cubicBezTo>
                        <a:pt x="323" y="928"/>
                        <a:pt x="311" y="915"/>
                        <a:pt x="318" y="907"/>
                      </a:cubicBezTo>
                      <a:cubicBezTo>
                        <a:pt x="318" y="908"/>
                        <a:pt x="319" y="910"/>
                        <a:pt x="320" y="911"/>
                      </a:cubicBezTo>
                      <a:cubicBezTo>
                        <a:pt x="318" y="909"/>
                        <a:pt x="320" y="905"/>
                        <a:pt x="322" y="904"/>
                      </a:cubicBezTo>
                      <a:cubicBezTo>
                        <a:pt x="322" y="915"/>
                        <a:pt x="322" y="927"/>
                        <a:pt x="321" y="938"/>
                      </a:cubicBezTo>
                      <a:cubicBezTo>
                        <a:pt x="315" y="935"/>
                        <a:pt x="319" y="949"/>
                        <a:pt x="320" y="953"/>
                      </a:cubicBezTo>
                      <a:cubicBezTo>
                        <a:pt x="313" y="950"/>
                        <a:pt x="311" y="949"/>
                        <a:pt x="307" y="943"/>
                      </a:cubicBezTo>
                      <a:cubicBezTo>
                        <a:pt x="303" y="939"/>
                        <a:pt x="301" y="933"/>
                        <a:pt x="298" y="937"/>
                      </a:cubicBezTo>
                      <a:cubicBezTo>
                        <a:pt x="294" y="942"/>
                        <a:pt x="301" y="962"/>
                        <a:pt x="298" y="963"/>
                      </a:cubicBezTo>
                      <a:cubicBezTo>
                        <a:pt x="297" y="964"/>
                        <a:pt x="286" y="953"/>
                        <a:pt x="284" y="952"/>
                      </a:cubicBezTo>
                      <a:cubicBezTo>
                        <a:pt x="288" y="952"/>
                        <a:pt x="286" y="950"/>
                        <a:pt x="286" y="947"/>
                      </a:cubicBezTo>
                      <a:close/>
                      <a:moveTo>
                        <a:pt x="291" y="926"/>
                      </a:moveTo>
                      <a:cubicBezTo>
                        <a:pt x="294" y="925"/>
                        <a:pt x="298" y="927"/>
                        <a:pt x="301" y="927"/>
                      </a:cubicBezTo>
                      <a:cubicBezTo>
                        <a:pt x="298" y="928"/>
                        <a:pt x="292" y="929"/>
                        <a:pt x="291" y="926"/>
                      </a:cubicBezTo>
                      <a:close/>
                      <a:moveTo>
                        <a:pt x="292" y="900"/>
                      </a:moveTo>
                      <a:cubicBezTo>
                        <a:pt x="293" y="901"/>
                        <a:pt x="295" y="901"/>
                        <a:pt x="296" y="902"/>
                      </a:cubicBezTo>
                      <a:cubicBezTo>
                        <a:pt x="294" y="903"/>
                        <a:pt x="293" y="903"/>
                        <a:pt x="293" y="901"/>
                      </a:cubicBezTo>
                      <a:cubicBezTo>
                        <a:pt x="294" y="903"/>
                        <a:pt x="286" y="899"/>
                        <a:pt x="286" y="899"/>
                      </a:cubicBezTo>
                      <a:cubicBezTo>
                        <a:pt x="288" y="899"/>
                        <a:pt x="290" y="900"/>
                        <a:pt x="292" y="900"/>
                      </a:cubicBezTo>
                      <a:close/>
                      <a:moveTo>
                        <a:pt x="297" y="895"/>
                      </a:moveTo>
                      <a:cubicBezTo>
                        <a:pt x="296" y="894"/>
                        <a:pt x="294" y="894"/>
                        <a:pt x="292" y="893"/>
                      </a:cubicBezTo>
                      <a:cubicBezTo>
                        <a:pt x="296" y="892"/>
                        <a:pt x="297" y="893"/>
                        <a:pt x="300" y="894"/>
                      </a:cubicBezTo>
                      <a:cubicBezTo>
                        <a:pt x="299" y="894"/>
                        <a:pt x="298" y="895"/>
                        <a:pt x="297" y="895"/>
                      </a:cubicBezTo>
                      <a:close/>
                      <a:moveTo>
                        <a:pt x="287" y="916"/>
                      </a:moveTo>
                      <a:cubicBezTo>
                        <a:pt x="286" y="915"/>
                        <a:pt x="300" y="914"/>
                        <a:pt x="300" y="919"/>
                      </a:cubicBezTo>
                      <a:cubicBezTo>
                        <a:pt x="301" y="920"/>
                        <a:pt x="288" y="918"/>
                        <a:pt x="287" y="916"/>
                      </a:cubicBezTo>
                      <a:close/>
                      <a:moveTo>
                        <a:pt x="365" y="451"/>
                      </a:moveTo>
                      <a:cubicBezTo>
                        <a:pt x="368" y="452"/>
                        <a:pt x="383" y="457"/>
                        <a:pt x="385" y="454"/>
                      </a:cubicBezTo>
                      <a:cubicBezTo>
                        <a:pt x="385" y="457"/>
                        <a:pt x="390" y="471"/>
                        <a:pt x="387" y="472"/>
                      </a:cubicBezTo>
                      <a:cubicBezTo>
                        <a:pt x="383" y="474"/>
                        <a:pt x="380" y="467"/>
                        <a:pt x="377" y="467"/>
                      </a:cubicBezTo>
                      <a:cubicBezTo>
                        <a:pt x="378" y="469"/>
                        <a:pt x="378" y="470"/>
                        <a:pt x="379" y="472"/>
                      </a:cubicBezTo>
                      <a:cubicBezTo>
                        <a:pt x="375" y="471"/>
                        <a:pt x="368" y="469"/>
                        <a:pt x="364" y="466"/>
                      </a:cubicBezTo>
                      <a:cubicBezTo>
                        <a:pt x="362" y="464"/>
                        <a:pt x="363" y="458"/>
                        <a:pt x="359" y="459"/>
                      </a:cubicBezTo>
                      <a:cubicBezTo>
                        <a:pt x="359" y="456"/>
                        <a:pt x="354" y="447"/>
                        <a:pt x="354" y="445"/>
                      </a:cubicBezTo>
                      <a:cubicBezTo>
                        <a:pt x="358" y="447"/>
                        <a:pt x="361" y="449"/>
                        <a:pt x="365" y="451"/>
                      </a:cubicBezTo>
                      <a:close/>
                      <a:moveTo>
                        <a:pt x="722" y="302"/>
                      </a:moveTo>
                      <a:cubicBezTo>
                        <a:pt x="721" y="304"/>
                        <a:pt x="720" y="307"/>
                        <a:pt x="718" y="309"/>
                      </a:cubicBezTo>
                      <a:cubicBezTo>
                        <a:pt x="716" y="304"/>
                        <a:pt x="715" y="301"/>
                        <a:pt x="722" y="302"/>
                      </a:cubicBezTo>
                      <a:close/>
                      <a:moveTo>
                        <a:pt x="1050" y="387"/>
                      </a:moveTo>
                      <a:cubicBezTo>
                        <a:pt x="1050" y="390"/>
                        <a:pt x="1048" y="404"/>
                        <a:pt x="1044" y="404"/>
                      </a:cubicBezTo>
                      <a:cubicBezTo>
                        <a:pt x="1044" y="400"/>
                        <a:pt x="1043" y="391"/>
                        <a:pt x="1044" y="388"/>
                      </a:cubicBezTo>
                      <a:cubicBezTo>
                        <a:pt x="1046" y="384"/>
                        <a:pt x="1049" y="379"/>
                        <a:pt x="1050" y="387"/>
                      </a:cubicBezTo>
                      <a:close/>
                      <a:moveTo>
                        <a:pt x="1191" y="277"/>
                      </a:moveTo>
                      <a:cubicBezTo>
                        <a:pt x="1193" y="277"/>
                        <a:pt x="1191" y="283"/>
                        <a:pt x="1191" y="283"/>
                      </a:cubicBezTo>
                      <a:cubicBezTo>
                        <a:pt x="1192" y="282"/>
                        <a:pt x="1192" y="276"/>
                        <a:pt x="1191" y="277"/>
                      </a:cubicBezTo>
                      <a:close/>
                      <a:moveTo>
                        <a:pt x="1196" y="281"/>
                      </a:moveTo>
                      <a:cubicBezTo>
                        <a:pt x="1196" y="282"/>
                        <a:pt x="1196" y="279"/>
                        <a:pt x="1196" y="279"/>
                      </a:cubicBezTo>
                      <a:cubicBezTo>
                        <a:pt x="1196" y="280"/>
                        <a:pt x="1196" y="281"/>
                        <a:pt x="1196" y="281"/>
                      </a:cubicBezTo>
                      <a:close/>
                      <a:moveTo>
                        <a:pt x="1210" y="273"/>
                      </a:moveTo>
                      <a:cubicBezTo>
                        <a:pt x="1210" y="274"/>
                        <a:pt x="1210" y="274"/>
                        <a:pt x="1210" y="275"/>
                      </a:cubicBezTo>
                      <a:cubicBezTo>
                        <a:pt x="1209" y="273"/>
                        <a:pt x="1209" y="273"/>
                        <a:pt x="1210" y="273"/>
                      </a:cubicBezTo>
                      <a:close/>
                      <a:moveTo>
                        <a:pt x="1218" y="272"/>
                      </a:moveTo>
                      <a:cubicBezTo>
                        <a:pt x="1218" y="273"/>
                        <a:pt x="1217" y="274"/>
                        <a:pt x="1217" y="276"/>
                      </a:cubicBezTo>
                      <a:cubicBezTo>
                        <a:pt x="1216" y="274"/>
                        <a:pt x="1216" y="272"/>
                        <a:pt x="1218" y="272"/>
                      </a:cubicBezTo>
                      <a:close/>
                      <a:moveTo>
                        <a:pt x="1382" y="213"/>
                      </a:moveTo>
                      <a:cubicBezTo>
                        <a:pt x="1382" y="213"/>
                        <a:pt x="1382" y="214"/>
                        <a:pt x="1382" y="215"/>
                      </a:cubicBezTo>
                      <a:cubicBezTo>
                        <a:pt x="1380" y="212"/>
                        <a:pt x="1378" y="209"/>
                        <a:pt x="1376" y="207"/>
                      </a:cubicBezTo>
                      <a:cubicBezTo>
                        <a:pt x="1378" y="207"/>
                        <a:pt x="1381" y="212"/>
                        <a:pt x="1382" y="213"/>
                      </a:cubicBezTo>
                      <a:close/>
                      <a:moveTo>
                        <a:pt x="1405" y="255"/>
                      </a:moveTo>
                      <a:cubicBezTo>
                        <a:pt x="1406" y="255"/>
                        <a:pt x="1408" y="254"/>
                        <a:pt x="1409" y="254"/>
                      </a:cubicBezTo>
                      <a:cubicBezTo>
                        <a:pt x="1409" y="255"/>
                        <a:pt x="1407" y="256"/>
                        <a:pt x="1406" y="257"/>
                      </a:cubicBezTo>
                      <a:cubicBezTo>
                        <a:pt x="1406" y="256"/>
                        <a:pt x="1405" y="256"/>
                        <a:pt x="1405" y="255"/>
                      </a:cubicBezTo>
                      <a:close/>
                      <a:moveTo>
                        <a:pt x="1443" y="286"/>
                      </a:moveTo>
                      <a:cubicBezTo>
                        <a:pt x="1441" y="282"/>
                        <a:pt x="1439" y="278"/>
                        <a:pt x="1437" y="274"/>
                      </a:cubicBezTo>
                      <a:cubicBezTo>
                        <a:pt x="1440" y="277"/>
                        <a:pt x="1445" y="282"/>
                        <a:pt x="1445" y="286"/>
                      </a:cubicBezTo>
                      <a:cubicBezTo>
                        <a:pt x="1445" y="287"/>
                        <a:pt x="1443" y="286"/>
                        <a:pt x="1443" y="286"/>
                      </a:cubicBezTo>
                      <a:close/>
                      <a:moveTo>
                        <a:pt x="1461" y="322"/>
                      </a:moveTo>
                      <a:cubicBezTo>
                        <a:pt x="1461" y="325"/>
                        <a:pt x="1453" y="321"/>
                        <a:pt x="1453" y="321"/>
                      </a:cubicBezTo>
                      <a:cubicBezTo>
                        <a:pt x="1450" y="319"/>
                        <a:pt x="1449" y="313"/>
                        <a:pt x="1446" y="311"/>
                      </a:cubicBezTo>
                      <a:cubicBezTo>
                        <a:pt x="1445" y="311"/>
                        <a:pt x="1455" y="313"/>
                        <a:pt x="1455" y="313"/>
                      </a:cubicBezTo>
                      <a:cubicBezTo>
                        <a:pt x="1458" y="316"/>
                        <a:pt x="1460" y="319"/>
                        <a:pt x="1461" y="322"/>
                      </a:cubicBezTo>
                      <a:close/>
                      <a:moveTo>
                        <a:pt x="1468" y="368"/>
                      </a:moveTo>
                      <a:cubicBezTo>
                        <a:pt x="1465" y="366"/>
                        <a:pt x="1464" y="364"/>
                        <a:pt x="1462" y="361"/>
                      </a:cubicBezTo>
                      <a:cubicBezTo>
                        <a:pt x="1465" y="363"/>
                        <a:pt x="1473" y="367"/>
                        <a:pt x="1468" y="368"/>
                      </a:cubicBezTo>
                      <a:close/>
                      <a:moveTo>
                        <a:pt x="1798" y="507"/>
                      </a:moveTo>
                      <a:cubicBezTo>
                        <a:pt x="1797" y="507"/>
                        <a:pt x="1796" y="507"/>
                        <a:pt x="1795" y="508"/>
                      </a:cubicBezTo>
                      <a:cubicBezTo>
                        <a:pt x="1796" y="503"/>
                        <a:pt x="1797" y="494"/>
                        <a:pt x="1797" y="489"/>
                      </a:cubicBezTo>
                      <a:cubicBezTo>
                        <a:pt x="1798" y="489"/>
                        <a:pt x="1799" y="490"/>
                        <a:pt x="1800" y="490"/>
                      </a:cubicBezTo>
                      <a:cubicBezTo>
                        <a:pt x="1798" y="494"/>
                        <a:pt x="1796" y="503"/>
                        <a:pt x="1798" y="507"/>
                      </a:cubicBezTo>
                      <a:close/>
                      <a:moveTo>
                        <a:pt x="648" y="1237"/>
                      </a:moveTo>
                      <a:cubicBezTo>
                        <a:pt x="649" y="1237"/>
                        <a:pt x="649" y="1236"/>
                        <a:pt x="650" y="1236"/>
                      </a:cubicBezTo>
                      <a:cubicBezTo>
                        <a:pt x="650" y="1237"/>
                        <a:pt x="650" y="1239"/>
                        <a:pt x="650" y="1241"/>
                      </a:cubicBezTo>
                      <a:cubicBezTo>
                        <a:pt x="649" y="1240"/>
                        <a:pt x="649" y="1239"/>
                        <a:pt x="648" y="1237"/>
                      </a:cubicBezTo>
                      <a:close/>
                      <a:moveTo>
                        <a:pt x="385" y="1085"/>
                      </a:moveTo>
                      <a:cubicBezTo>
                        <a:pt x="391" y="1089"/>
                        <a:pt x="382" y="1093"/>
                        <a:pt x="381" y="1094"/>
                      </a:cubicBezTo>
                      <a:cubicBezTo>
                        <a:pt x="380" y="1096"/>
                        <a:pt x="381" y="1099"/>
                        <a:pt x="377" y="1101"/>
                      </a:cubicBezTo>
                      <a:cubicBezTo>
                        <a:pt x="375" y="1102"/>
                        <a:pt x="372" y="1097"/>
                        <a:pt x="370" y="1100"/>
                      </a:cubicBezTo>
                      <a:cubicBezTo>
                        <a:pt x="370" y="1100"/>
                        <a:pt x="371" y="1098"/>
                        <a:pt x="370" y="1097"/>
                      </a:cubicBezTo>
                      <a:cubicBezTo>
                        <a:pt x="371" y="1098"/>
                        <a:pt x="368" y="1104"/>
                        <a:pt x="368" y="1103"/>
                      </a:cubicBezTo>
                      <a:cubicBezTo>
                        <a:pt x="366" y="1100"/>
                        <a:pt x="358" y="1094"/>
                        <a:pt x="361" y="1089"/>
                      </a:cubicBezTo>
                      <a:cubicBezTo>
                        <a:pt x="360" y="1091"/>
                        <a:pt x="359" y="1093"/>
                        <a:pt x="359" y="1096"/>
                      </a:cubicBezTo>
                      <a:cubicBezTo>
                        <a:pt x="353" y="1091"/>
                        <a:pt x="359" y="1075"/>
                        <a:pt x="355" y="1069"/>
                      </a:cubicBezTo>
                      <a:cubicBezTo>
                        <a:pt x="357" y="1069"/>
                        <a:pt x="366" y="1077"/>
                        <a:pt x="365" y="1078"/>
                      </a:cubicBezTo>
                      <a:cubicBezTo>
                        <a:pt x="367" y="1076"/>
                        <a:pt x="380" y="1082"/>
                        <a:pt x="385" y="1085"/>
                      </a:cubicBezTo>
                      <a:close/>
                      <a:moveTo>
                        <a:pt x="320" y="958"/>
                      </a:moveTo>
                      <a:cubicBezTo>
                        <a:pt x="320" y="957"/>
                        <a:pt x="320" y="960"/>
                        <a:pt x="319" y="958"/>
                      </a:cubicBezTo>
                      <a:cubicBezTo>
                        <a:pt x="320" y="957"/>
                        <a:pt x="320" y="955"/>
                        <a:pt x="320" y="954"/>
                      </a:cubicBezTo>
                      <a:cubicBezTo>
                        <a:pt x="320" y="956"/>
                        <a:pt x="320" y="957"/>
                        <a:pt x="319" y="958"/>
                      </a:cubicBezTo>
                      <a:cubicBezTo>
                        <a:pt x="318" y="957"/>
                        <a:pt x="317" y="955"/>
                        <a:pt x="316" y="954"/>
                      </a:cubicBezTo>
                      <a:cubicBezTo>
                        <a:pt x="316" y="954"/>
                        <a:pt x="319" y="954"/>
                        <a:pt x="320" y="954"/>
                      </a:cubicBezTo>
                      <a:cubicBezTo>
                        <a:pt x="320" y="955"/>
                        <a:pt x="320" y="956"/>
                        <a:pt x="320" y="958"/>
                      </a:cubicBezTo>
                      <a:close/>
                      <a:moveTo>
                        <a:pt x="325" y="962"/>
                      </a:moveTo>
                      <a:cubicBezTo>
                        <a:pt x="324" y="962"/>
                        <a:pt x="324" y="955"/>
                        <a:pt x="324" y="955"/>
                      </a:cubicBezTo>
                      <a:cubicBezTo>
                        <a:pt x="324" y="957"/>
                        <a:pt x="325" y="960"/>
                        <a:pt x="325" y="962"/>
                      </a:cubicBezTo>
                      <a:close/>
                      <a:moveTo>
                        <a:pt x="343" y="459"/>
                      </a:moveTo>
                      <a:cubicBezTo>
                        <a:pt x="342" y="458"/>
                        <a:pt x="342" y="457"/>
                        <a:pt x="343" y="456"/>
                      </a:cubicBezTo>
                      <a:cubicBezTo>
                        <a:pt x="343" y="457"/>
                        <a:pt x="343" y="458"/>
                        <a:pt x="343" y="459"/>
                      </a:cubicBezTo>
                      <a:close/>
                      <a:moveTo>
                        <a:pt x="376" y="482"/>
                      </a:moveTo>
                      <a:cubicBezTo>
                        <a:pt x="378" y="484"/>
                        <a:pt x="379" y="485"/>
                        <a:pt x="381" y="487"/>
                      </a:cubicBezTo>
                      <a:cubicBezTo>
                        <a:pt x="375" y="491"/>
                        <a:pt x="370" y="475"/>
                        <a:pt x="364" y="478"/>
                      </a:cubicBezTo>
                      <a:cubicBezTo>
                        <a:pt x="368" y="469"/>
                        <a:pt x="371" y="477"/>
                        <a:pt x="376" y="482"/>
                      </a:cubicBezTo>
                      <a:close/>
                      <a:moveTo>
                        <a:pt x="822" y="375"/>
                      </a:moveTo>
                      <a:cubicBezTo>
                        <a:pt x="819" y="374"/>
                        <a:pt x="817" y="374"/>
                        <a:pt x="815" y="374"/>
                      </a:cubicBezTo>
                      <a:cubicBezTo>
                        <a:pt x="815" y="373"/>
                        <a:pt x="822" y="373"/>
                        <a:pt x="822" y="375"/>
                      </a:cubicBezTo>
                      <a:close/>
                      <a:moveTo>
                        <a:pt x="996" y="358"/>
                      </a:moveTo>
                      <a:cubicBezTo>
                        <a:pt x="996" y="360"/>
                        <a:pt x="995" y="362"/>
                        <a:pt x="995" y="364"/>
                      </a:cubicBezTo>
                      <a:cubicBezTo>
                        <a:pt x="995" y="363"/>
                        <a:pt x="994" y="358"/>
                        <a:pt x="996" y="358"/>
                      </a:cubicBezTo>
                      <a:close/>
                      <a:moveTo>
                        <a:pt x="1046" y="443"/>
                      </a:moveTo>
                      <a:cubicBezTo>
                        <a:pt x="1048" y="445"/>
                        <a:pt x="1044" y="446"/>
                        <a:pt x="1041" y="448"/>
                      </a:cubicBezTo>
                      <a:cubicBezTo>
                        <a:pt x="1042" y="445"/>
                        <a:pt x="1042" y="441"/>
                        <a:pt x="1043" y="438"/>
                      </a:cubicBezTo>
                      <a:cubicBezTo>
                        <a:pt x="1044" y="440"/>
                        <a:pt x="1045" y="441"/>
                        <a:pt x="1046" y="443"/>
                      </a:cubicBezTo>
                      <a:close/>
                      <a:moveTo>
                        <a:pt x="1432" y="290"/>
                      </a:moveTo>
                      <a:cubicBezTo>
                        <a:pt x="1432" y="290"/>
                        <a:pt x="1431" y="289"/>
                        <a:pt x="1431" y="288"/>
                      </a:cubicBezTo>
                      <a:cubicBezTo>
                        <a:pt x="1432" y="290"/>
                        <a:pt x="1434" y="290"/>
                        <a:pt x="1432" y="290"/>
                      </a:cubicBezTo>
                      <a:close/>
                      <a:moveTo>
                        <a:pt x="1452" y="323"/>
                      </a:moveTo>
                      <a:cubicBezTo>
                        <a:pt x="1450" y="323"/>
                        <a:pt x="1445" y="314"/>
                        <a:pt x="1444" y="313"/>
                      </a:cubicBezTo>
                      <a:cubicBezTo>
                        <a:pt x="1444" y="313"/>
                        <a:pt x="1446" y="315"/>
                        <a:pt x="1444" y="313"/>
                      </a:cubicBezTo>
                      <a:cubicBezTo>
                        <a:pt x="1444" y="313"/>
                        <a:pt x="1443" y="313"/>
                        <a:pt x="1444" y="312"/>
                      </a:cubicBezTo>
                      <a:cubicBezTo>
                        <a:pt x="1445" y="314"/>
                        <a:pt x="1454" y="323"/>
                        <a:pt x="1452" y="323"/>
                      </a:cubicBezTo>
                      <a:close/>
                      <a:moveTo>
                        <a:pt x="1459" y="368"/>
                      </a:moveTo>
                      <a:cubicBezTo>
                        <a:pt x="1457" y="366"/>
                        <a:pt x="1455" y="365"/>
                        <a:pt x="1455" y="363"/>
                      </a:cubicBezTo>
                      <a:cubicBezTo>
                        <a:pt x="1458" y="363"/>
                        <a:pt x="1461" y="367"/>
                        <a:pt x="1463" y="368"/>
                      </a:cubicBezTo>
                      <a:cubicBezTo>
                        <a:pt x="1462" y="368"/>
                        <a:pt x="1460" y="368"/>
                        <a:pt x="1459" y="368"/>
                      </a:cubicBezTo>
                      <a:close/>
                      <a:moveTo>
                        <a:pt x="1850" y="555"/>
                      </a:moveTo>
                      <a:cubicBezTo>
                        <a:pt x="1849" y="552"/>
                        <a:pt x="1849" y="549"/>
                        <a:pt x="1850" y="547"/>
                      </a:cubicBezTo>
                      <a:cubicBezTo>
                        <a:pt x="1851" y="550"/>
                        <a:pt x="1851" y="551"/>
                        <a:pt x="1850" y="555"/>
                      </a:cubicBezTo>
                      <a:close/>
                      <a:moveTo>
                        <a:pt x="2017" y="1181"/>
                      </a:moveTo>
                      <a:cubicBezTo>
                        <a:pt x="2015" y="1180"/>
                        <a:pt x="2018" y="1181"/>
                        <a:pt x="2019" y="1183"/>
                      </a:cubicBezTo>
                      <a:cubicBezTo>
                        <a:pt x="2018" y="1182"/>
                        <a:pt x="2017" y="1182"/>
                        <a:pt x="2017" y="1181"/>
                      </a:cubicBezTo>
                      <a:close/>
                      <a:moveTo>
                        <a:pt x="2010" y="1164"/>
                      </a:moveTo>
                      <a:cubicBezTo>
                        <a:pt x="2010" y="1166"/>
                        <a:pt x="2009" y="1159"/>
                        <a:pt x="2009" y="1159"/>
                      </a:cubicBezTo>
                      <a:cubicBezTo>
                        <a:pt x="2013" y="1160"/>
                        <a:pt x="2012" y="1164"/>
                        <a:pt x="2013" y="1167"/>
                      </a:cubicBezTo>
                      <a:cubicBezTo>
                        <a:pt x="2010" y="1166"/>
                        <a:pt x="2010" y="1167"/>
                        <a:pt x="2010" y="1164"/>
                      </a:cubicBezTo>
                      <a:close/>
                      <a:moveTo>
                        <a:pt x="1988" y="1172"/>
                      </a:moveTo>
                      <a:cubicBezTo>
                        <a:pt x="1984" y="1164"/>
                        <a:pt x="1980" y="1165"/>
                        <a:pt x="1974" y="1161"/>
                      </a:cubicBezTo>
                      <a:cubicBezTo>
                        <a:pt x="1966" y="1157"/>
                        <a:pt x="1967" y="1148"/>
                        <a:pt x="1973" y="1141"/>
                      </a:cubicBezTo>
                      <a:cubicBezTo>
                        <a:pt x="1974" y="1147"/>
                        <a:pt x="1976" y="1153"/>
                        <a:pt x="1975" y="1159"/>
                      </a:cubicBezTo>
                      <a:cubicBezTo>
                        <a:pt x="1975" y="1157"/>
                        <a:pt x="1975" y="1156"/>
                        <a:pt x="1975" y="1154"/>
                      </a:cubicBezTo>
                      <a:cubicBezTo>
                        <a:pt x="1976" y="1156"/>
                        <a:pt x="1977" y="1157"/>
                        <a:pt x="1978" y="1159"/>
                      </a:cubicBezTo>
                      <a:cubicBezTo>
                        <a:pt x="1979" y="1159"/>
                        <a:pt x="1980" y="1145"/>
                        <a:pt x="1980" y="1146"/>
                      </a:cubicBezTo>
                      <a:cubicBezTo>
                        <a:pt x="1982" y="1150"/>
                        <a:pt x="1982" y="1155"/>
                        <a:pt x="1982" y="1160"/>
                      </a:cubicBezTo>
                      <a:cubicBezTo>
                        <a:pt x="1983" y="1159"/>
                        <a:pt x="1994" y="1168"/>
                        <a:pt x="1997" y="1171"/>
                      </a:cubicBezTo>
                      <a:cubicBezTo>
                        <a:pt x="2001" y="1176"/>
                        <a:pt x="1999" y="1179"/>
                        <a:pt x="2001" y="1185"/>
                      </a:cubicBezTo>
                      <a:cubicBezTo>
                        <a:pt x="2001" y="1185"/>
                        <a:pt x="2007" y="1190"/>
                        <a:pt x="2007" y="1193"/>
                      </a:cubicBezTo>
                      <a:cubicBezTo>
                        <a:pt x="2001" y="1187"/>
                        <a:pt x="1992" y="1180"/>
                        <a:pt x="1988" y="1172"/>
                      </a:cubicBezTo>
                      <a:close/>
                      <a:moveTo>
                        <a:pt x="696" y="1241"/>
                      </a:moveTo>
                      <a:cubicBezTo>
                        <a:pt x="698" y="1242"/>
                        <a:pt x="700" y="1243"/>
                        <a:pt x="702" y="1244"/>
                      </a:cubicBezTo>
                      <a:cubicBezTo>
                        <a:pt x="700" y="1246"/>
                        <a:pt x="697" y="1248"/>
                        <a:pt x="695" y="1249"/>
                      </a:cubicBezTo>
                      <a:cubicBezTo>
                        <a:pt x="695" y="1250"/>
                        <a:pt x="695" y="1241"/>
                        <a:pt x="696" y="1241"/>
                      </a:cubicBezTo>
                      <a:close/>
                      <a:moveTo>
                        <a:pt x="438" y="1068"/>
                      </a:moveTo>
                      <a:cubicBezTo>
                        <a:pt x="439" y="1069"/>
                        <a:pt x="439" y="1070"/>
                        <a:pt x="439" y="1071"/>
                      </a:cubicBezTo>
                      <a:cubicBezTo>
                        <a:pt x="438" y="1070"/>
                        <a:pt x="438" y="1069"/>
                        <a:pt x="438" y="1068"/>
                      </a:cubicBezTo>
                      <a:close/>
                      <a:moveTo>
                        <a:pt x="305" y="969"/>
                      </a:moveTo>
                      <a:cubicBezTo>
                        <a:pt x="305" y="967"/>
                        <a:pt x="305" y="966"/>
                        <a:pt x="305" y="964"/>
                      </a:cubicBezTo>
                      <a:cubicBezTo>
                        <a:pt x="307" y="967"/>
                        <a:pt x="307" y="969"/>
                        <a:pt x="306" y="973"/>
                      </a:cubicBezTo>
                      <a:cubicBezTo>
                        <a:pt x="306" y="971"/>
                        <a:pt x="305" y="970"/>
                        <a:pt x="305" y="969"/>
                      </a:cubicBezTo>
                      <a:close/>
                      <a:moveTo>
                        <a:pt x="337" y="955"/>
                      </a:moveTo>
                      <a:cubicBezTo>
                        <a:pt x="339" y="957"/>
                        <a:pt x="336" y="962"/>
                        <a:pt x="335" y="964"/>
                      </a:cubicBezTo>
                      <a:cubicBezTo>
                        <a:pt x="334" y="959"/>
                        <a:pt x="331" y="954"/>
                        <a:pt x="329" y="949"/>
                      </a:cubicBezTo>
                      <a:cubicBezTo>
                        <a:pt x="332" y="951"/>
                        <a:pt x="335" y="953"/>
                        <a:pt x="337" y="955"/>
                      </a:cubicBezTo>
                      <a:close/>
                      <a:moveTo>
                        <a:pt x="325" y="872"/>
                      </a:moveTo>
                      <a:cubicBezTo>
                        <a:pt x="326" y="873"/>
                        <a:pt x="326" y="874"/>
                        <a:pt x="327" y="875"/>
                      </a:cubicBezTo>
                      <a:cubicBezTo>
                        <a:pt x="329" y="871"/>
                        <a:pt x="333" y="874"/>
                        <a:pt x="336" y="875"/>
                      </a:cubicBezTo>
                      <a:cubicBezTo>
                        <a:pt x="333" y="874"/>
                        <a:pt x="331" y="877"/>
                        <a:pt x="327" y="877"/>
                      </a:cubicBezTo>
                      <a:cubicBezTo>
                        <a:pt x="323" y="876"/>
                        <a:pt x="319" y="874"/>
                        <a:pt x="317" y="871"/>
                      </a:cubicBezTo>
                      <a:cubicBezTo>
                        <a:pt x="316" y="870"/>
                        <a:pt x="327" y="872"/>
                        <a:pt x="325" y="872"/>
                      </a:cubicBezTo>
                      <a:close/>
                      <a:moveTo>
                        <a:pt x="349" y="500"/>
                      </a:moveTo>
                      <a:cubicBezTo>
                        <a:pt x="350" y="501"/>
                        <a:pt x="350" y="502"/>
                        <a:pt x="351" y="502"/>
                      </a:cubicBezTo>
                      <a:cubicBezTo>
                        <a:pt x="344" y="506"/>
                        <a:pt x="344" y="506"/>
                        <a:pt x="337" y="503"/>
                      </a:cubicBezTo>
                      <a:cubicBezTo>
                        <a:pt x="342" y="500"/>
                        <a:pt x="343" y="498"/>
                        <a:pt x="349" y="500"/>
                      </a:cubicBezTo>
                      <a:close/>
                      <a:moveTo>
                        <a:pt x="828" y="375"/>
                      </a:moveTo>
                      <a:cubicBezTo>
                        <a:pt x="828" y="373"/>
                        <a:pt x="829" y="373"/>
                        <a:pt x="829" y="375"/>
                      </a:cubicBezTo>
                      <a:cubicBezTo>
                        <a:pt x="829" y="375"/>
                        <a:pt x="829" y="375"/>
                        <a:pt x="828" y="375"/>
                      </a:cubicBezTo>
                      <a:close/>
                      <a:moveTo>
                        <a:pt x="876" y="463"/>
                      </a:moveTo>
                      <a:cubicBezTo>
                        <a:pt x="880" y="468"/>
                        <a:pt x="906" y="474"/>
                        <a:pt x="891" y="481"/>
                      </a:cubicBezTo>
                      <a:cubicBezTo>
                        <a:pt x="888" y="482"/>
                        <a:pt x="868" y="478"/>
                        <a:pt x="865" y="476"/>
                      </a:cubicBezTo>
                      <a:cubicBezTo>
                        <a:pt x="858" y="472"/>
                        <a:pt x="860" y="467"/>
                        <a:pt x="866" y="462"/>
                      </a:cubicBezTo>
                      <a:cubicBezTo>
                        <a:pt x="861" y="460"/>
                        <a:pt x="860" y="454"/>
                        <a:pt x="866" y="453"/>
                      </a:cubicBezTo>
                      <a:cubicBezTo>
                        <a:pt x="867" y="456"/>
                        <a:pt x="867" y="459"/>
                        <a:pt x="868" y="461"/>
                      </a:cubicBezTo>
                      <a:cubicBezTo>
                        <a:pt x="867" y="460"/>
                        <a:pt x="869" y="455"/>
                        <a:pt x="869" y="453"/>
                      </a:cubicBezTo>
                      <a:cubicBezTo>
                        <a:pt x="873" y="455"/>
                        <a:pt x="875" y="460"/>
                        <a:pt x="871" y="463"/>
                      </a:cubicBezTo>
                      <a:cubicBezTo>
                        <a:pt x="872" y="463"/>
                        <a:pt x="874" y="464"/>
                        <a:pt x="876" y="463"/>
                      </a:cubicBezTo>
                      <a:close/>
                      <a:moveTo>
                        <a:pt x="924" y="428"/>
                      </a:moveTo>
                      <a:cubicBezTo>
                        <a:pt x="924" y="431"/>
                        <a:pt x="922" y="434"/>
                        <a:pt x="921" y="436"/>
                      </a:cubicBezTo>
                      <a:cubicBezTo>
                        <a:pt x="922" y="434"/>
                        <a:pt x="919" y="428"/>
                        <a:pt x="924" y="428"/>
                      </a:cubicBezTo>
                      <a:close/>
                      <a:moveTo>
                        <a:pt x="953" y="441"/>
                      </a:moveTo>
                      <a:cubicBezTo>
                        <a:pt x="953" y="445"/>
                        <a:pt x="958" y="439"/>
                        <a:pt x="958" y="439"/>
                      </a:cubicBezTo>
                      <a:cubicBezTo>
                        <a:pt x="960" y="438"/>
                        <a:pt x="962" y="435"/>
                        <a:pt x="967" y="435"/>
                      </a:cubicBezTo>
                      <a:cubicBezTo>
                        <a:pt x="967" y="439"/>
                        <a:pt x="967" y="442"/>
                        <a:pt x="966" y="446"/>
                      </a:cubicBezTo>
                      <a:cubicBezTo>
                        <a:pt x="961" y="444"/>
                        <a:pt x="957" y="444"/>
                        <a:pt x="952" y="444"/>
                      </a:cubicBezTo>
                      <a:cubicBezTo>
                        <a:pt x="952" y="444"/>
                        <a:pt x="952" y="436"/>
                        <a:pt x="953" y="441"/>
                      </a:cubicBezTo>
                      <a:close/>
                      <a:moveTo>
                        <a:pt x="997" y="381"/>
                      </a:moveTo>
                      <a:cubicBezTo>
                        <a:pt x="997" y="383"/>
                        <a:pt x="996" y="388"/>
                        <a:pt x="995" y="389"/>
                      </a:cubicBezTo>
                      <a:cubicBezTo>
                        <a:pt x="993" y="386"/>
                        <a:pt x="991" y="381"/>
                        <a:pt x="997" y="381"/>
                      </a:cubicBezTo>
                      <a:close/>
                      <a:moveTo>
                        <a:pt x="1010" y="394"/>
                      </a:moveTo>
                      <a:cubicBezTo>
                        <a:pt x="1010" y="397"/>
                        <a:pt x="1009" y="399"/>
                        <a:pt x="1006" y="399"/>
                      </a:cubicBezTo>
                      <a:cubicBezTo>
                        <a:pt x="1006" y="394"/>
                        <a:pt x="1004" y="388"/>
                        <a:pt x="1006" y="384"/>
                      </a:cubicBezTo>
                      <a:cubicBezTo>
                        <a:pt x="1006" y="381"/>
                        <a:pt x="1008" y="381"/>
                        <a:pt x="1009" y="379"/>
                      </a:cubicBezTo>
                      <a:cubicBezTo>
                        <a:pt x="1010" y="375"/>
                        <a:pt x="1011" y="365"/>
                        <a:pt x="1010" y="361"/>
                      </a:cubicBezTo>
                      <a:cubicBezTo>
                        <a:pt x="1012" y="370"/>
                        <a:pt x="1012" y="384"/>
                        <a:pt x="1010" y="394"/>
                      </a:cubicBezTo>
                      <a:close/>
                      <a:moveTo>
                        <a:pt x="1016" y="398"/>
                      </a:moveTo>
                      <a:cubicBezTo>
                        <a:pt x="1017" y="394"/>
                        <a:pt x="1017" y="389"/>
                        <a:pt x="1017" y="385"/>
                      </a:cubicBezTo>
                      <a:cubicBezTo>
                        <a:pt x="1018" y="390"/>
                        <a:pt x="1020" y="394"/>
                        <a:pt x="1018" y="399"/>
                      </a:cubicBezTo>
                      <a:cubicBezTo>
                        <a:pt x="1018" y="398"/>
                        <a:pt x="1017" y="398"/>
                        <a:pt x="1016" y="398"/>
                      </a:cubicBezTo>
                      <a:close/>
                      <a:moveTo>
                        <a:pt x="1447" y="322"/>
                      </a:moveTo>
                      <a:cubicBezTo>
                        <a:pt x="1444" y="321"/>
                        <a:pt x="1441" y="316"/>
                        <a:pt x="1442" y="314"/>
                      </a:cubicBezTo>
                      <a:cubicBezTo>
                        <a:pt x="1443" y="315"/>
                        <a:pt x="1448" y="322"/>
                        <a:pt x="1447" y="322"/>
                      </a:cubicBezTo>
                      <a:close/>
                      <a:moveTo>
                        <a:pt x="1742" y="497"/>
                      </a:moveTo>
                      <a:cubicBezTo>
                        <a:pt x="1742" y="497"/>
                        <a:pt x="1742" y="496"/>
                        <a:pt x="1742" y="496"/>
                      </a:cubicBezTo>
                      <a:lnTo>
                        <a:pt x="1742" y="497"/>
                      </a:lnTo>
                      <a:close/>
                      <a:moveTo>
                        <a:pt x="1753" y="519"/>
                      </a:moveTo>
                      <a:cubicBezTo>
                        <a:pt x="1749" y="520"/>
                        <a:pt x="1753" y="526"/>
                        <a:pt x="1754" y="527"/>
                      </a:cubicBezTo>
                      <a:cubicBezTo>
                        <a:pt x="1760" y="533"/>
                        <a:pt x="1759" y="527"/>
                        <a:pt x="1763" y="525"/>
                      </a:cubicBezTo>
                      <a:cubicBezTo>
                        <a:pt x="1767" y="524"/>
                        <a:pt x="1767" y="520"/>
                        <a:pt x="1770" y="526"/>
                      </a:cubicBezTo>
                      <a:cubicBezTo>
                        <a:pt x="1771" y="527"/>
                        <a:pt x="1769" y="537"/>
                        <a:pt x="1769" y="539"/>
                      </a:cubicBezTo>
                      <a:cubicBezTo>
                        <a:pt x="1768" y="537"/>
                        <a:pt x="1767" y="535"/>
                        <a:pt x="1766" y="533"/>
                      </a:cubicBezTo>
                      <a:cubicBezTo>
                        <a:pt x="1765" y="537"/>
                        <a:pt x="1764" y="539"/>
                        <a:pt x="1765" y="542"/>
                      </a:cubicBezTo>
                      <a:cubicBezTo>
                        <a:pt x="1759" y="539"/>
                        <a:pt x="1755" y="543"/>
                        <a:pt x="1755" y="549"/>
                      </a:cubicBezTo>
                      <a:cubicBezTo>
                        <a:pt x="1754" y="553"/>
                        <a:pt x="1754" y="563"/>
                        <a:pt x="1758" y="561"/>
                      </a:cubicBezTo>
                      <a:cubicBezTo>
                        <a:pt x="1754" y="569"/>
                        <a:pt x="1770" y="565"/>
                        <a:pt x="1772" y="573"/>
                      </a:cubicBezTo>
                      <a:cubicBezTo>
                        <a:pt x="1773" y="577"/>
                        <a:pt x="1762" y="589"/>
                        <a:pt x="1772" y="585"/>
                      </a:cubicBezTo>
                      <a:cubicBezTo>
                        <a:pt x="1772" y="585"/>
                        <a:pt x="1771" y="590"/>
                        <a:pt x="1771" y="590"/>
                      </a:cubicBezTo>
                      <a:cubicBezTo>
                        <a:pt x="1768" y="589"/>
                        <a:pt x="1764" y="587"/>
                        <a:pt x="1761" y="586"/>
                      </a:cubicBezTo>
                      <a:cubicBezTo>
                        <a:pt x="1760" y="583"/>
                        <a:pt x="1764" y="570"/>
                        <a:pt x="1759" y="568"/>
                      </a:cubicBezTo>
                      <a:cubicBezTo>
                        <a:pt x="1754" y="566"/>
                        <a:pt x="1746" y="576"/>
                        <a:pt x="1741" y="574"/>
                      </a:cubicBezTo>
                      <a:cubicBezTo>
                        <a:pt x="1730" y="569"/>
                        <a:pt x="1748" y="563"/>
                        <a:pt x="1749" y="560"/>
                      </a:cubicBezTo>
                      <a:cubicBezTo>
                        <a:pt x="1752" y="549"/>
                        <a:pt x="1733" y="552"/>
                        <a:pt x="1727" y="552"/>
                      </a:cubicBezTo>
                      <a:cubicBezTo>
                        <a:pt x="1730" y="550"/>
                        <a:pt x="1728" y="546"/>
                        <a:pt x="1725" y="546"/>
                      </a:cubicBezTo>
                      <a:cubicBezTo>
                        <a:pt x="1725" y="545"/>
                        <a:pt x="1727" y="541"/>
                        <a:pt x="1725" y="541"/>
                      </a:cubicBezTo>
                      <a:cubicBezTo>
                        <a:pt x="1722" y="540"/>
                        <a:pt x="1724" y="545"/>
                        <a:pt x="1724" y="546"/>
                      </a:cubicBezTo>
                      <a:cubicBezTo>
                        <a:pt x="1714" y="545"/>
                        <a:pt x="1722" y="541"/>
                        <a:pt x="1718" y="533"/>
                      </a:cubicBezTo>
                      <a:cubicBezTo>
                        <a:pt x="1725" y="532"/>
                        <a:pt x="1728" y="529"/>
                        <a:pt x="1729" y="536"/>
                      </a:cubicBezTo>
                      <a:cubicBezTo>
                        <a:pt x="1731" y="531"/>
                        <a:pt x="1732" y="533"/>
                        <a:pt x="1734" y="530"/>
                      </a:cubicBezTo>
                      <a:cubicBezTo>
                        <a:pt x="1737" y="528"/>
                        <a:pt x="1741" y="528"/>
                        <a:pt x="1741" y="522"/>
                      </a:cubicBezTo>
                      <a:cubicBezTo>
                        <a:pt x="1740" y="517"/>
                        <a:pt x="1738" y="519"/>
                        <a:pt x="1735" y="517"/>
                      </a:cubicBezTo>
                      <a:cubicBezTo>
                        <a:pt x="1736" y="518"/>
                        <a:pt x="1728" y="514"/>
                        <a:pt x="1729" y="514"/>
                      </a:cubicBezTo>
                      <a:cubicBezTo>
                        <a:pt x="1728" y="514"/>
                        <a:pt x="1733" y="518"/>
                        <a:pt x="1733" y="518"/>
                      </a:cubicBezTo>
                      <a:cubicBezTo>
                        <a:pt x="1727" y="519"/>
                        <a:pt x="1719" y="518"/>
                        <a:pt x="1716" y="513"/>
                      </a:cubicBezTo>
                      <a:cubicBezTo>
                        <a:pt x="1717" y="514"/>
                        <a:pt x="1718" y="515"/>
                        <a:pt x="1719" y="517"/>
                      </a:cubicBezTo>
                      <a:cubicBezTo>
                        <a:pt x="1714" y="515"/>
                        <a:pt x="1710" y="512"/>
                        <a:pt x="1709" y="507"/>
                      </a:cubicBezTo>
                      <a:cubicBezTo>
                        <a:pt x="1711" y="509"/>
                        <a:pt x="1711" y="511"/>
                        <a:pt x="1714" y="508"/>
                      </a:cubicBezTo>
                      <a:cubicBezTo>
                        <a:pt x="1714" y="508"/>
                        <a:pt x="1711" y="502"/>
                        <a:pt x="1710" y="503"/>
                      </a:cubicBezTo>
                      <a:cubicBezTo>
                        <a:pt x="1712" y="498"/>
                        <a:pt x="1710" y="498"/>
                        <a:pt x="1707" y="498"/>
                      </a:cubicBezTo>
                      <a:cubicBezTo>
                        <a:pt x="1702" y="498"/>
                        <a:pt x="1711" y="508"/>
                        <a:pt x="1703" y="503"/>
                      </a:cubicBezTo>
                      <a:cubicBezTo>
                        <a:pt x="1705" y="503"/>
                        <a:pt x="1705" y="506"/>
                        <a:pt x="1704" y="507"/>
                      </a:cubicBezTo>
                      <a:cubicBezTo>
                        <a:pt x="1703" y="506"/>
                        <a:pt x="1701" y="504"/>
                        <a:pt x="1700" y="502"/>
                      </a:cubicBezTo>
                      <a:cubicBezTo>
                        <a:pt x="1704" y="509"/>
                        <a:pt x="1704" y="508"/>
                        <a:pt x="1697" y="511"/>
                      </a:cubicBezTo>
                      <a:cubicBezTo>
                        <a:pt x="1695" y="512"/>
                        <a:pt x="1690" y="513"/>
                        <a:pt x="1688" y="513"/>
                      </a:cubicBezTo>
                      <a:cubicBezTo>
                        <a:pt x="1678" y="514"/>
                        <a:pt x="1670" y="516"/>
                        <a:pt x="1670" y="504"/>
                      </a:cubicBezTo>
                      <a:cubicBezTo>
                        <a:pt x="1670" y="505"/>
                        <a:pt x="1670" y="505"/>
                        <a:pt x="1671" y="505"/>
                      </a:cubicBezTo>
                      <a:cubicBezTo>
                        <a:pt x="1670" y="504"/>
                        <a:pt x="1669" y="502"/>
                        <a:pt x="1669" y="501"/>
                      </a:cubicBezTo>
                      <a:cubicBezTo>
                        <a:pt x="1669" y="504"/>
                        <a:pt x="1690" y="511"/>
                        <a:pt x="1682" y="499"/>
                      </a:cubicBezTo>
                      <a:cubicBezTo>
                        <a:pt x="1683" y="498"/>
                        <a:pt x="1685" y="496"/>
                        <a:pt x="1686" y="495"/>
                      </a:cubicBezTo>
                      <a:cubicBezTo>
                        <a:pt x="1687" y="495"/>
                        <a:pt x="1688" y="492"/>
                        <a:pt x="1689" y="492"/>
                      </a:cubicBezTo>
                      <a:cubicBezTo>
                        <a:pt x="1693" y="491"/>
                        <a:pt x="1696" y="498"/>
                        <a:pt x="1697" y="498"/>
                      </a:cubicBezTo>
                      <a:cubicBezTo>
                        <a:pt x="1700" y="501"/>
                        <a:pt x="1704" y="505"/>
                        <a:pt x="1707" y="497"/>
                      </a:cubicBezTo>
                      <a:cubicBezTo>
                        <a:pt x="1710" y="489"/>
                        <a:pt x="1698" y="484"/>
                        <a:pt x="1699" y="479"/>
                      </a:cubicBezTo>
                      <a:cubicBezTo>
                        <a:pt x="1701" y="479"/>
                        <a:pt x="1720" y="498"/>
                        <a:pt x="1710" y="482"/>
                      </a:cubicBezTo>
                      <a:cubicBezTo>
                        <a:pt x="1710" y="482"/>
                        <a:pt x="1710" y="482"/>
                        <a:pt x="1710" y="482"/>
                      </a:cubicBezTo>
                      <a:cubicBezTo>
                        <a:pt x="1712" y="484"/>
                        <a:pt x="1699" y="469"/>
                        <a:pt x="1708" y="479"/>
                      </a:cubicBezTo>
                      <a:cubicBezTo>
                        <a:pt x="1708" y="479"/>
                        <a:pt x="1709" y="479"/>
                        <a:pt x="1709" y="479"/>
                      </a:cubicBezTo>
                      <a:cubicBezTo>
                        <a:pt x="1711" y="483"/>
                        <a:pt x="1712" y="485"/>
                        <a:pt x="1716" y="487"/>
                      </a:cubicBezTo>
                      <a:cubicBezTo>
                        <a:pt x="1724" y="491"/>
                        <a:pt x="1728" y="487"/>
                        <a:pt x="1734" y="495"/>
                      </a:cubicBezTo>
                      <a:cubicBezTo>
                        <a:pt x="1733" y="493"/>
                        <a:pt x="1732" y="491"/>
                        <a:pt x="1731" y="489"/>
                      </a:cubicBezTo>
                      <a:cubicBezTo>
                        <a:pt x="1733" y="490"/>
                        <a:pt x="1736" y="490"/>
                        <a:pt x="1737" y="494"/>
                      </a:cubicBezTo>
                      <a:cubicBezTo>
                        <a:pt x="1737" y="492"/>
                        <a:pt x="1735" y="491"/>
                        <a:pt x="1734" y="490"/>
                      </a:cubicBezTo>
                      <a:cubicBezTo>
                        <a:pt x="1737" y="490"/>
                        <a:pt x="1741" y="497"/>
                        <a:pt x="1742" y="500"/>
                      </a:cubicBezTo>
                      <a:cubicBezTo>
                        <a:pt x="1743" y="498"/>
                        <a:pt x="1743" y="496"/>
                        <a:pt x="1743" y="494"/>
                      </a:cubicBezTo>
                      <a:cubicBezTo>
                        <a:pt x="1742" y="494"/>
                        <a:pt x="1742" y="495"/>
                        <a:pt x="1742" y="495"/>
                      </a:cubicBezTo>
                      <a:cubicBezTo>
                        <a:pt x="1741" y="493"/>
                        <a:pt x="1740" y="491"/>
                        <a:pt x="1738" y="489"/>
                      </a:cubicBezTo>
                      <a:cubicBezTo>
                        <a:pt x="1740" y="489"/>
                        <a:pt x="1739" y="490"/>
                        <a:pt x="1740" y="490"/>
                      </a:cubicBezTo>
                      <a:cubicBezTo>
                        <a:pt x="1740" y="490"/>
                        <a:pt x="1740" y="490"/>
                        <a:pt x="1739" y="489"/>
                      </a:cubicBezTo>
                      <a:cubicBezTo>
                        <a:pt x="1740" y="489"/>
                        <a:pt x="1742" y="490"/>
                        <a:pt x="1742" y="491"/>
                      </a:cubicBezTo>
                      <a:cubicBezTo>
                        <a:pt x="1741" y="487"/>
                        <a:pt x="1747" y="485"/>
                        <a:pt x="1750" y="488"/>
                      </a:cubicBezTo>
                      <a:cubicBezTo>
                        <a:pt x="1751" y="487"/>
                        <a:pt x="1750" y="487"/>
                        <a:pt x="1749" y="486"/>
                      </a:cubicBezTo>
                      <a:cubicBezTo>
                        <a:pt x="1751" y="484"/>
                        <a:pt x="1758" y="494"/>
                        <a:pt x="1757" y="496"/>
                      </a:cubicBezTo>
                      <a:cubicBezTo>
                        <a:pt x="1753" y="491"/>
                        <a:pt x="1750" y="493"/>
                        <a:pt x="1746" y="490"/>
                      </a:cubicBezTo>
                      <a:cubicBezTo>
                        <a:pt x="1746" y="494"/>
                        <a:pt x="1745" y="502"/>
                        <a:pt x="1751" y="504"/>
                      </a:cubicBezTo>
                      <a:cubicBezTo>
                        <a:pt x="1752" y="504"/>
                        <a:pt x="1756" y="501"/>
                        <a:pt x="1757" y="501"/>
                      </a:cubicBezTo>
                      <a:cubicBezTo>
                        <a:pt x="1759" y="501"/>
                        <a:pt x="1762" y="503"/>
                        <a:pt x="1763" y="504"/>
                      </a:cubicBezTo>
                      <a:cubicBezTo>
                        <a:pt x="1765" y="501"/>
                        <a:pt x="1782" y="507"/>
                        <a:pt x="1786" y="510"/>
                      </a:cubicBezTo>
                      <a:cubicBezTo>
                        <a:pt x="1775" y="513"/>
                        <a:pt x="1764" y="516"/>
                        <a:pt x="1753" y="519"/>
                      </a:cubicBezTo>
                      <a:close/>
                      <a:moveTo>
                        <a:pt x="1780" y="550"/>
                      </a:moveTo>
                      <a:cubicBezTo>
                        <a:pt x="1777" y="550"/>
                        <a:pt x="1779" y="549"/>
                        <a:pt x="1780" y="546"/>
                      </a:cubicBezTo>
                      <a:cubicBezTo>
                        <a:pt x="1780" y="547"/>
                        <a:pt x="1780" y="549"/>
                        <a:pt x="1780" y="550"/>
                      </a:cubicBezTo>
                      <a:close/>
                      <a:moveTo>
                        <a:pt x="1803" y="560"/>
                      </a:moveTo>
                      <a:cubicBezTo>
                        <a:pt x="1794" y="562"/>
                        <a:pt x="1802" y="548"/>
                        <a:pt x="1802" y="549"/>
                      </a:cubicBezTo>
                      <a:cubicBezTo>
                        <a:pt x="1804" y="550"/>
                        <a:pt x="1807" y="559"/>
                        <a:pt x="1803" y="560"/>
                      </a:cubicBezTo>
                      <a:close/>
                      <a:moveTo>
                        <a:pt x="1810" y="559"/>
                      </a:moveTo>
                      <a:cubicBezTo>
                        <a:pt x="1810" y="557"/>
                        <a:pt x="1810" y="555"/>
                        <a:pt x="1811" y="552"/>
                      </a:cubicBezTo>
                      <a:cubicBezTo>
                        <a:pt x="1811" y="553"/>
                        <a:pt x="1809" y="564"/>
                        <a:pt x="1810" y="559"/>
                      </a:cubicBezTo>
                      <a:close/>
                      <a:moveTo>
                        <a:pt x="2032" y="1182"/>
                      </a:moveTo>
                      <a:cubicBezTo>
                        <a:pt x="2034" y="1183"/>
                        <a:pt x="2035" y="1185"/>
                        <a:pt x="2035" y="1186"/>
                      </a:cubicBezTo>
                      <a:cubicBezTo>
                        <a:pt x="2030" y="1185"/>
                        <a:pt x="2028" y="1180"/>
                        <a:pt x="2025" y="1176"/>
                      </a:cubicBezTo>
                      <a:cubicBezTo>
                        <a:pt x="2028" y="1178"/>
                        <a:pt x="2030" y="1180"/>
                        <a:pt x="2032" y="1182"/>
                      </a:cubicBezTo>
                      <a:close/>
                      <a:moveTo>
                        <a:pt x="1960" y="1207"/>
                      </a:moveTo>
                      <a:cubicBezTo>
                        <a:pt x="1961" y="1207"/>
                        <a:pt x="1955" y="1198"/>
                        <a:pt x="1954" y="1199"/>
                      </a:cubicBezTo>
                      <a:cubicBezTo>
                        <a:pt x="1954" y="1201"/>
                        <a:pt x="1953" y="1204"/>
                        <a:pt x="1953" y="1207"/>
                      </a:cubicBezTo>
                      <a:cubicBezTo>
                        <a:pt x="1948" y="1203"/>
                        <a:pt x="1951" y="1200"/>
                        <a:pt x="1948" y="1196"/>
                      </a:cubicBezTo>
                      <a:cubicBezTo>
                        <a:pt x="1947" y="1196"/>
                        <a:pt x="1946" y="1197"/>
                        <a:pt x="1946" y="1198"/>
                      </a:cubicBezTo>
                      <a:cubicBezTo>
                        <a:pt x="1943" y="1195"/>
                        <a:pt x="1926" y="1177"/>
                        <a:pt x="1929" y="1171"/>
                      </a:cubicBezTo>
                      <a:cubicBezTo>
                        <a:pt x="1931" y="1167"/>
                        <a:pt x="1951" y="1193"/>
                        <a:pt x="1955" y="1191"/>
                      </a:cubicBezTo>
                      <a:cubicBezTo>
                        <a:pt x="1959" y="1189"/>
                        <a:pt x="1948" y="1180"/>
                        <a:pt x="1947" y="1179"/>
                      </a:cubicBezTo>
                      <a:cubicBezTo>
                        <a:pt x="1941" y="1174"/>
                        <a:pt x="1934" y="1171"/>
                        <a:pt x="1935" y="1163"/>
                      </a:cubicBezTo>
                      <a:cubicBezTo>
                        <a:pt x="1943" y="1172"/>
                        <a:pt x="1952" y="1179"/>
                        <a:pt x="1957" y="1190"/>
                      </a:cubicBezTo>
                      <a:cubicBezTo>
                        <a:pt x="1958" y="1192"/>
                        <a:pt x="1960" y="1200"/>
                        <a:pt x="1963" y="1201"/>
                      </a:cubicBezTo>
                      <a:cubicBezTo>
                        <a:pt x="1967" y="1202"/>
                        <a:pt x="1971" y="1195"/>
                        <a:pt x="1971" y="1192"/>
                      </a:cubicBezTo>
                      <a:cubicBezTo>
                        <a:pt x="1973" y="1196"/>
                        <a:pt x="1971" y="1203"/>
                        <a:pt x="1973" y="1208"/>
                      </a:cubicBezTo>
                      <a:cubicBezTo>
                        <a:pt x="1969" y="1208"/>
                        <a:pt x="1964" y="1207"/>
                        <a:pt x="1960" y="1207"/>
                      </a:cubicBezTo>
                      <a:close/>
                      <a:moveTo>
                        <a:pt x="1552" y="1283"/>
                      </a:moveTo>
                      <a:cubicBezTo>
                        <a:pt x="1553" y="1281"/>
                        <a:pt x="1553" y="1278"/>
                        <a:pt x="1554" y="1276"/>
                      </a:cubicBezTo>
                      <a:cubicBezTo>
                        <a:pt x="1554" y="1278"/>
                        <a:pt x="1554" y="1282"/>
                        <a:pt x="1552" y="1283"/>
                      </a:cubicBezTo>
                      <a:close/>
                      <a:moveTo>
                        <a:pt x="704" y="1239"/>
                      </a:moveTo>
                      <a:cubicBezTo>
                        <a:pt x="704" y="1240"/>
                        <a:pt x="705" y="1243"/>
                        <a:pt x="704" y="1244"/>
                      </a:cubicBezTo>
                      <a:cubicBezTo>
                        <a:pt x="704" y="1242"/>
                        <a:pt x="704" y="1241"/>
                        <a:pt x="704" y="1239"/>
                      </a:cubicBezTo>
                      <a:close/>
                      <a:moveTo>
                        <a:pt x="466" y="1070"/>
                      </a:moveTo>
                      <a:cubicBezTo>
                        <a:pt x="466" y="1065"/>
                        <a:pt x="473" y="1064"/>
                        <a:pt x="470" y="1057"/>
                      </a:cubicBezTo>
                      <a:cubicBezTo>
                        <a:pt x="473" y="1056"/>
                        <a:pt x="473" y="1061"/>
                        <a:pt x="473" y="1062"/>
                      </a:cubicBezTo>
                      <a:cubicBezTo>
                        <a:pt x="474" y="1069"/>
                        <a:pt x="472" y="1070"/>
                        <a:pt x="465" y="1072"/>
                      </a:cubicBezTo>
                      <a:cubicBezTo>
                        <a:pt x="465" y="1071"/>
                        <a:pt x="466" y="1070"/>
                        <a:pt x="466" y="1070"/>
                      </a:cubicBezTo>
                      <a:close/>
                      <a:moveTo>
                        <a:pt x="466" y="1059"/>
                      </a:moveTo>
                      <a:cubicBezTo>
                        <a:pt x="466" y="1060"/>
                        <a:pt x="466" y="1066"/>
                        <a:pt x="466" y="1066"/>
                      </a:cubicBezTo>
                      <a:cubicBezTo>
                        <a:pt x="465" y="1065"/>
                        <a:pt x="466" y="1060"/>
                        <a:pt x="466" y="1059"/>
                      </a:cubicBezTo>
                      <a:close/>
                      <a:moveTo>
                        <a:pt x="444" y="1067"/>
                      </a:moveTo>
                      <a:cubicBezTo>
                        <a:pt x="444" y="1066"/>
                        <a:pt x="445" y="1074"/>
                        <a:pt x="445" y="1076"/>
                      </a:cubicBezTo>
                      <a:cubicBezTo>
                        <a:pt x="443" y="1073"/>
                        <a:pt x="442" y="1075"/>
                        <a:pt x="441" y="1071"/>
                      </a:cubicBezTo>
                      <a:cubicBezTo>
                        <a:pt x="443" y="1074"/>
                        <a:pt x="444" y="1068"/>
                        <a:pt x="444" y="1067"/>
                      </a:cubicBezTo>
                      <a:close/>
                      <a:moveTo>
                        <a:pt x="344" y="1071"/>
                      </a:moveTo>
                      <a:cubicBezTo>
                        <a:pt x="344" y="1072"/>
                        <a:pt x="344" y="1073"/>
                        <a:pt x="343" y="1073"/>
                      </a:cubicBezTo>
                      <a:cubicBezTo>
                        <a:pt x="343" y="1072"/>
                        <a:pt x="343" y="1071"/>
                        <a:pt x="344" y="1071"/>
                      </a:cubicBezTo>
                      <a:close/>
                      <a:moveTo>
                        <a:pt x="310" y="977"/>
                      </a:moveTo>
                      <a:cubicBezTo>
                        <a:pt x="309" y="977"/>
                        <a:pt x="308" y="967"/>
                        <a:pt x="307" y="967"/>
                      </a:cubicBezTo>
                      <a:cubicBezTo>
                        <a:pt x="309" y="967"/>
                        <a:pt x="310" y="975"/>
                        <a:pt x="310" y="977"/>
                      </a:cubicBezTo>
                      <a:close/>
                      <a:moveTo>
                        <a:pt x="318" y="975"/>
                      </a:moveTo>
                      <a:cubicBezTo>
                        <a:pt x="318" y="973"/>
                        <a:pt x="318" y="970"/>
                        <a:pt x="317" y="968"/>
                      </a:cubicBezTo>
                      <a:cubicBezTo>
                        <a:pt x="319" y="971"/>
                        <a:pt x="319" y="972"/>
                        <a:pt x="318" y="975"/>
                      </a:cubicBezTo>
                      <a:close/>
                      <a:moveTo>
                        <a:pt x="328" y="964"/>
                      </a:moveTo>
                      <a:cubicBezTo>
                        <a:pt x="327" y="965"/>
                        <a:pt x="327" y="952"/>
                        <a:pt x="327" y="957"/>
                      </a:cubicBezTo>
                      <a:cubicBezTo>
                        <a:pt x="328" y="958"/>
                        <a:pt x="330" y="963"/>
                        <a:pt x="328" y="964"/>
                      </a:cubicBezTo>
                      <a:close/>
                      <a:moveTo>
                        <a:pt x="863" y="510"/>
                      </a:moveTo>
                      <a:cubicBezTo>
                        <a:pt x="863" y="508"/>
                        <a:pt x="863" y="508"/>
                        <a:pt x="864" y="508"/>
                      </a:cubicBezTo>
                      <a:cubicBezTo>
                        <a:pt x="864" y="508"/>
                        <a:pt x="864" y="509"/>
                        <a:pt x="863" y="510"/>
                      </a:cubicBezTo>
                      <a:close/>
                      <a:moveTo>
                        <a:pt x="1196" y="322"/>
                      </a:moveTo>
                      <a:cubicBezTo>
                        <a:pt x="1195" y="321"/>
                        <a:pt x="1195" y="320"/>
                        <a:pt x="1194" y="319"/>
                      </a:cubicBezTo>
                      <a:cubicBezTo>
                        <a:pt x="1196" y="320"/>
                        <a:pt x="1196" y="321"/>
                        <a:pt x="1196" y="322"/>
                      </a:cubicBezTo>
                      <a:close/>
                      <a:moveTo>
                        <a:pt x="1771" y="464"/>
                      </a:moveTo>
                      <a:cubicBezTo>
                        <a:pt x="1771" y="465"/>
                        <a:pt x="1770" y="465"/>
                        <a:pt x="1769" y="465"/>
                      </a:cubicBezTo>
                      <a:cubicBezTo>
                        <a:pt x="1770" y="463"/>
                        <a:pt x="1770" y="463"/>
                        <a:pt x="1771" y="464"/>
                      </a:cubicBezTo>
                      <a:close/>
                      <a:moveTo>
                        <a:pt x="1689" y="480"/>
                      </a:moveTo>
                      <a:cubicBezTo>
                        <a:pt x="1690" y="480"/>
                        <a:pt x="1691" y="480"/>
                        <a:pt x="1692" y="480"/>
                      </a:cubicBezTo>
                      <a:cubicBezTo>
                        <a:pt x="1691" y="479"/>
                        <a:pt x="1690" y="477"/>
                        <a:pt x="1689" y="476"/>
                      </a:cubicBezTo>
                      <a:cubicBezTo>
                        <a:pt x="1692" y="479"/>
                        <a:pt x="1698" y="484"/>
                        <a:pt x="1697" y="488"/>
                      </a:cubicBezTo>
                      <a:cubicBezTo>
                        <a:pt x="1695" y="486"/>
                        <a:pt x="1692" y="483"/>
                        <a:pt x="1689" y="480"/>
                      </a:cubicBezTo>
                      <a:close/>
                      <a:moveTo>
                        <a:pt x="1712" y="557"/>
                      </a:moveTo>
                      <a:cubicBezTo>
                        <a:pt x="1710" y="554"/>
                        <a:pt x="1706" y="552"/>
                        <a:pt x="1705" y="549"/>
                      </a:cubicBezTo>
                      <a:cubicBezTo>
                        <a:pt x="1704" y="545"/>
                        <a:pt x="1706" y="546"/>
                        <a:pt x="1707" y="541"/>
                      </a:cubicBezTo>
                      <a:cubicBezTo>
                        <a:pt x="1708" y="544"/>
                        <a:pt x="1710" y="545"/>
                        <a:pt x="1709" y="547"/>
                      </a:cubicBezTo>
                      <a:cubicBezTo>
                        <a:pt x="1714" y="550"/>
                        <a:pt x="1714" y="552"/>
                        <a:pt x="1720" y="553"/>
                      </a:cubicBezTo>
                      <a:cubicBezTo>
                        <a:pt x="1718" y="554"/>
                        <a:pt x="1715" y="555"/>
                        <a:pt x="1712" y="557"/>
                      </a:cubicBezTo>
                      <a:close/>
                      <a:moveTo>
                        <a:pt x="1779" y="582"/>
                      </a:moveTo>
                      <a:cubicBezTo>
                        <a:pt x="1779" y="583"/>
                        <a:pt x="1778" y="584"/>
                        <a:pt x="1778" y="585"/>
                      </a:cubicBezTo>
                      <a:cubicBezTo>
                        <a:pt x="1776" y="583"/>
                        <a:pt x="1776" y="582"/>
                        <a:pt x="1779" y="582"/>
                      </a:cubicBezTo>
                      <a:close/>
                      <a:moveTo>
                        <a:pt x="1768" y="542"/>
                      </a:moveTo>
                      <a:cubicBezTo>
                        <a:pt x="1768" y="541"/>
                        <a:pt x="1768" y="541"/>
                        <a:pt x="1768" y="540"/>
                      </a:cubicBezTo>
                      <a:cubicBezTo>
                        <a:pt x="1768" y="541"/>
                        <a:pt x="1768" y="542"/>
                        <a:pt x="1768" y="542"/>
                      </a:cubicBezTo>
                      <a:close/>
                      <a:moveTo>
                        <a:pt x="1778" y="571"/>
                      </a:moveTo>
                      <a:cubicBezTo>
                        <a:pt x="1780" y="575"/>
                        <a:pt x="1779" y="577"/>
                        <a:pt x="1776" y="578"/>
                      </a:cubicBezTo>
                      <a:cubicBezTo>
                        <a:pt x="1777" y="576"/>
                        <a:pt x="1778" y="574"/>
                        <a:pt x="1778" y="571"/>
                      </a:cubicBezTo>
                      <a:close/>
                      <a:moveTo>
                        <a:pt x="1780" y="600"/>
                      </a:moveTo>
                      <a:cubicBezTo>
                        <a:pt x="1779" y="599"/>
                        <a:pt x="1779" y="598"/>
                        <a:pt x="1780" y="597"/>
                      </a:cubicBezTo>
                      <a:cubicBezTo>
                        <a:pt x="1781" y="599"/>
                        <a:pt x="1780" y="600"/>
                        <a:pt x="1780" y="600"/>
                      </a:cubicBezTo>
                      <a:close/>
                      <a:moveTo>
                        <a:pt x="2005" y="1013"/>
                      </a:moveTo>
                      <a:cubicBezTo>
                        <a:pt x="2005" y="1012"/>
                        <a:pt x="2005" y="1011"/>
                        <a:pt x="2006" y="1010"/>
                      </a:cubicBezTo>
                      <a:cubicBezTo>
                        <a:pt x="2009" y="1014"/>
                        <a:pt x="2007" y="1010"/>
                        <a:pt x="2008" y="1015"/>
                      </a:cubicBezTo>
                      <a:cubicBezTo>
                        <a:pt x="2008" y="1016"/>
                        <a:pt x="2005" y="1026"/>
                        <a:pt x="2005" y="1026"/>
                      </a:cubicBezTo>
                      <a:cubicBezTo>
                        <a:pt x="2003" y="1024"/>
                        <a:pt x="2004" y="1016"/>
                        <a:pt x="2005" y="1013"/>
                      </a:cubicBezTo>
                      <a:close/>
                      <a:moveTo>
                        <a:pt x="1967" y="1114"/>
                      </a:moveTo>
                      <a:cubicBezTo>
                        <a:pt x="1967" y="1111"/>
                        <a:pt x="1968" y="1108"/>
                        <a:pt x="1969" y="1106"/>
                      </a:cubicBezTo>
                      <a:cubicBezTo>
                        <a:pt x="1974" y="1110"/>
                        <a:pt x="1965" y="1120"/>
                        <a:pt x="1967" y="1114"/>
                      </a:cubicBezTo>
                      <a:close/>
                      <a:moveTo>
                        <a:pt x="1963" y="1148"/>
                      </a:moveTo>
                      <a:cubicBezTo>
                        <a:pt x="1964" y="1147"/>
                        <a:pt x="1964" y="1146"/>
                        <a:pt x="1965" y="1146"/>
                      </a:cubicBezTo>
                      <a:cubicBezTo>
                        <a:pt x="1966" y="1148"/>
                        <a:pt x="1966" y="1150"/>
                        <a:pt x="1966" y="1153"/>
                      </a:cubicBezTo>
                      <a:cubicBezTo>
                        <a:pt x="1965" y="1151"/>
                        <a:pt x="1964" y="1149"/>
                        <a:pt x="1963" y="1148"/>
                      </a:cubicBezTo>
                      <a:close/>
                      <a:moveTo>
                        <a:pt x="1926" y="1150"/>
                      </a:moveTo>
                      <a:cubicBezTo>
                        <a:pt x="1929" y="1151"/>
                        <a:pt x="1928" y="1159"/>
                        <a:pt x="1928" y="1162"/>
                      </a:cubicBezTo>
                      <a:cubicBezTo>
                        <a:pt x="1925" y="1160"/>
                        <a:pt x="1927" y="1154"/>
                        <a:pt x="1926" y="1150"/>
                      </a:cubicBezTo>
                      <a:close/>
                      <a:moveTo>
                        <a:pt x="1915" y="1183"/>
                      </a:moveTo>
                      <a:cubicBezTo>
                        <a:pt x="1915" y="1182"/>
                        <a:pt x="1915" y="1181"/>
                        <a:pt x="1914" y="1181"/>
                      </a:cubicBezTo>
                      <a:cubicBezTo>
                        <a:pt x="1914" y="1181"/>
                        <a:pt x="1914" y="1182"/>
                        <a:pt x="1914" y="1183"/>
                      </a:cubicBezTo>
                      <a:cubicBezTo>
                        <a:pt x="1907" y="1179"/>
                        <a:pt x="1911" y="1178"/>
                        <a:pt x="1908" y="1172"/>
                      </a:cubicBezTo>
                      <a:cubicBezTo>
                        <a:pt x="1906" y="1168"/>
                        <a:pt x="1901" y="1166"/>
                        <a:pt x="1900" y="1162"/>
                      </a:cubicBezTo>
                      <a:cubicBezTo>
                        <a:pt x="1900" y="1163"/>
                        <a:pt x="1900" y="1163"/>
                        <a:pt x="1900" y="1164"/>
                      </a:cubicBezTo>
                      <a:cubicBezTo>
                        <a:pt x="1897" y="1161"/>
                        <a:pt x="1898" y="1155"/>
                        <a:pt x="1895" y="1151"/>
                      </a:cubicBezTo>
                      <a:cubicBezTo>
                        <a:pt x="1895" y="1153"/>
                        <a:pt x="1894" y="1155"/>
                        <a:pt x="1893" y="1157"/>
                      </a:cubicBezTo>
                      <a:cubicBezTo>
                        <a:pt x="1889" y="1153"/>
                        <a:pt x="1883" y="1150"/>
                        <a:pt x="1884" y="1145"/>
                      </a:cubicBezTo>
                      <a:cubicBezTo>
                        <a:pt x="1884" y="1146"/>
                        <a:pt x="1884" y="1147"/>
                        <a:pt x="1883" y="1148"/>
                      </a:cubicBezTo>
                      <a:cubicBezTo>
                        <a:pt x="1879" y="1144"/>
                        <a:pt x="1876" y="1140"/>
                        <a:pt x="1872" y="1136"/>
                      </a:cubicBezTo>
                      <a:cubicBezTo>
                        <a:pt x="1874" y="1137"/>
                        <a:pt x="1876" y="1133"/>
                        <a:pt x="1877" y="1133"/>
                      </a:cubicBezTo>
                      <a:cubicBezTo>
                        <a:pt x="1881" y="1132"/>
                        <a:pt x="1882" y="1133"/>
                        <a:pt x="1885" y="1135"/>
                      </a:cubicBezTo>
                      <a:cubicBezTo>
                        <a:pt x="1893" y="1137"/>
                        <a:pt x="1905" y="1141"/>
                        <a:pt x="1908" y="1147"/>
                      </a:cubicBezTo>
                      <a:cubicBezTo>
                        <a:pt x="1910" y="1147"/>
                        <a:pt x="1910" y="1146"/>
                        <a:pt x="1910" y="1144"/>
                      </a:cubicBezTo>
                      <a:cubicBezTo>
                        <a:pt x="1915" y="1146"/>
                        <a:pt x="1912" y="1147"/>
                        <a:pt x="1915" y="1152"/>
                      </a:cubicBezTo>
                      <a:cubicBezTo>
                        <a:pt x="1915" y="1152"/>
                        <a:pt x="1915" y="1159"/>
                        <a:pt x="1916" y="1158"/>
                      </a:cubicBezTo>
                      <a:cubicBezTo>
                        <a:pt x="1919" y="1156"/>
                        <a:pt x="1917" y="1151"/>
                        <a:pt x="1919" y="1149"/>
                      </a:cubicBezTo>
                      <a:cubicBezTo>
                        <a:pt x="1920" y="1148"/>
                        <a:pt x="1922" y="1157"/>
                        <a:pt x="1922" y="1156"/>
                      </a:cubicBezTo>
                      <a:cubicBezTo>
                        <a:pt x="1922" y="1161"/>
                        <a:pt x="1922" y="1158"/>
                        <a:pt x="1921" y="1161"/>
                      </a:cubicBezTo>
                      <a:cubicBezTo>
                        <a:pt x="1920" y="1162"/>
                        <a:pt x="1917" y="1162"/>
                        <a:pt x="1916" y="1163"/>
                      </a:cubicBezTo>
                      <a:cubicBezTo>
                        <a:pt x="1914" y="1166"/>
                        <a:pt x="1918" y="1171"/>
                        <a:pt x="1919" y="1173"/>
                      </a:cubicBezTo>
                      <a:cubicBezTo>
                        <a:pt x="1922" y="1179"/>
                        <a:pt x="1925" y="1189"/>
                        <a:pt x="1915" y="1183"/>
                      </a:cubicBezTo>
                      <a:close/>
                      <a:moveTo>
                        <a:pt x="1938" y="1198"/>
                      </a:moveTo>
                      <a:cubicBezTo>
                        <a:pt x="1936" y="1194"/>
                        <a:pt x="1943" y="1203"/>
                        <a:pt x="1943" y="1203"/>
                      </a:cubicBezTo>
                      <a:cubicBezTo>
                        <a:pt x="1941" y="1201"/>
                        <a:pt x="1940" y="1200"/>
                        <a:pt x="1938" y="1198"/>
                      </a:cubicBezTo>
                      <a:close/>
                      <a:moveTo>
                        <a:pt x="1949" y="1223"/>
                      </a:moveTo>
                      <a:cubicBezTo>
                        <a:pt x="1947" y="1221"/>
                        <a:pt x="1949" y="1211"/>
                        <a:pt x="1947" y="1207"/>
                      </a:cubicBezTo>
                      <a:cubicBezTo>
                        <a:pt x="1954" y="1215"/>
                        <a:pt x="1951" y="1213"/>
                        <a:pt x="1949" y="1223"/>
                      </a:cubicBezTo>
                      <a:close/>
                      <a:moveTo>
                        <a:pt x="668" y="1137"/>
                      </a:moveTo>
                      <a:cubicBezTo>
                        <a:pt x="667" y="1138"/>
                        <a:pt x="664" y="1126"/>
                        <a:pt x="665" y="1129"/>
                      </a:cubicBezTo>
                      <a:cubicBezTo>
                        <a:pt x="665" y="1130"/>
                        <a:pt x="669" y="1137"/>
                        <a:pt x="668" y="1137"/>
                      </a:cubicBezTo>
                      <a:close/>
                      <a:moveTo>
                        <a:pt x="482" y="1063"/>
                      </a:moveTo>
                      <a:cubicBezTo>
                        <a:pt x="483" y="1062"/>
                        <a:pt x="480" y="1070"/>
                        <a:pt x="480" y="1069"/>
                      </a:cubicBezTo>
                      <a:cubicBezTo>
                        <a:pt x="479" y="1074"/>
                        <a:pt x="477" y="1076"/>
                        <a:pt x="477" y="1082"/>
                      </a:cubicBezTo>
                      <a:cubicBezTo>
                        <a:pt x="467" y="1081"/>
                        <a:pt x="479" y="1066"/>
                        <a:pt x="482" y="1063"/>
                      </a:cubicBezTo>
                      <a:close/>
                      <a:moveTo>
                        <a:pt x="427" y="1048"/>
                      </a:moveTo>
                      <a:cubicBezTo>
                        <a:pt x="425" y="1051"/>
                        <a:pt x="431" y="1056"/>
                        <a:pt x="429" y="1059"/>
                      </a:cubicBezTo>
                      <a:cubicBezTo>
                        <a:pt x="430" y="1058"/>
                        <a:pt x="425" y="1051"/>
                        <a:pt x="427" y="1048"/>
                      </a:cubicBezTo>
                      <a:close/>
                      <a:moveTo>
                        <a:pt x="318" y="549"/>
                      </a:moveTo>
                      <a:cubicBezTo>
                        <a:pt x="319" y="548"/>
                        <a:pt x="321" y="551"/>
                        <a:pt x="322" y="552"/>
                      </a:cubicBezTo>
                      <a:cubicBezTo>
                        <a:pt x="319" y="555"/>
                        <a:pt x="319" y="552"/>
                        <a:pt x="318" y="549"/>
                      </a:cubicBezTo>
                      <a:close/>
                      <a:moveTo>
                        <a:pt x="379" y="619"/>
                      </a:moveTo>
                      <a:cubicBezTo>
                        <a:pt x="380" y="620"/>
                        <a:pt x="372" y="617"/>
                        <a:pt x="377" y="616"/>
                      </a:cubicBezTo>
                      <a:cubicBezTo>
                        <a:pt x="378" y="616"/>
                        <a:pt x="379" y="619"/>
                        <a:pt x="379" y="619"/>
                      </a:cubicBezTo>
                      <a:close/>
                      <a:moveTo>
                        <a:pt x="641" y="416"/>
                      </a:moveTo>
                      <a:cubicBezTo>
                        <a:pt x="638" y="422"/>
                        <a:pt x="638" y="416"/>
                        <a:pt x="637" y="413"/>
                      </a:cubicBezTo>
                      <a:cubicBezTo>
                        <a:pt x="641" y="413"/>
                        <a:pt x="640" y="413"/>
                        <a:pt x="641" y="416"/>
                      </a:cubicBezTo>
                      <a:close/>
                      <a:moveTo>
                        <a:pt x="842" y="458"/>
                      </a:moveTo>
                      <a:cubicBezTo>
                        <a:pt x="843" y="461"/>
                        <a:pt x="845" y="467"/>
                        <a:pt x="841" y="468"/>
                      </a:cubicBezTo>
                      <a:cubicBezTo>
                        <a:pt x="841" y="464"/>
                        <a:pt x="841" y="461"/>
                        <a:pt x="842" y="458"/>
                      </a:cubicBezTo>
                      <a:close/>
                      <a:moveTo>
                        <a:pt x="855" y="475"/>
                      </a:moveTo>
                      <a:cubicBezTo>
                        <a:pt x="853" y="472"/>
                        <a:pt x="851" y="472"/>
                        <a:pt x="855" y="469"/>
                      </a:cubicBezTo>
                      <a:cubicBezTo>
                        <a:pt x="855" y="471"/>
                        <a:pt x="855" y="473"/>
                        <a:pt x="855" y="475"/>
                      </a:cubicBezTo>
                      <a:close/>
                      <a:moveTo>
                        <a:pt x="876" y="512"/>
                      </a:moveTo>
                      <a:cubicBezTo>
                        <a:pt x="877" y="510"/>
                        <a:pt x="877" y="506"/>
                        <a:pt x="879" y="507"/>
                      </a:cubicBezTo>
                      <a:cubicBezTo>
                        <a:pt x="880" y="506"/>
                        <a:pt x="877" y="517"/>
                        <a:pt x="880" y="515"/>
                      </a:cubicBezTo>
                      <a:cubicBezTo>
                        <a:pt x="883" y="515"/>
                        <a:pt x="881" y="509"/>
                        <a:pt x="881" y="508"/>
                      </a:cubicBezTo>
                      <a:cubicBezTo>
                        <a:pt x="885" y="510"/>
                        <a:pt x="881" y="516"/>
                        <a:pt x="879" y="518"/>
                      </a:cubicBezTo>
                      <a:cubicBezTo>
                        <a:pt x="878" y="516"/>
                        <a:pt x="877" y="514"/>
                        <a:pt x="876" y="512"/>
                      </a:cubicBezTo>
                      <a:close/>
                      <a:moveTo>
                        <a:pt x="910" y="481"/>
                      </a:moveTo>
                      <a:cubicBezTo>
                        <a:pt x="910" y="479"/>
                        <a:pt x="911" y="478"/>
                        <a:pt x="911" y="477"/>
                      </a:cubicBezTo>
                      <a:cubicBezTo>
                        <a:pt x="912" y="481"/>
                        <a:pt x="912" y="481"/>
                        <a:pt x="913" y="477"/>
                      </a:cubicBezTo>
                      <a:cubicBezTo>
                        <a:pt x="916" y="478"/>
                        <a:pt x="921" y="479"/>
                        <a:pt x="922" y="482"/>
                      </a:cubicBezTo>
                      <a:cubicBezTo>
                        <a:pt x="919" y="482"/>
                        <a:pt x="921" y="484"/>
                        <a:pt x="922" y="486"/>
                      </a:cubicBezTo>
                      <a:cubicBezTo>
                        <a:pt x="920" y="485"/>
                        <a:pt x="910" y="482"/>
                        <a:pt x="910" y="481"/>
                      </a:cubicBezTo>
                      <a:close/>
                      <a:moveTo>
                        <a:pt x="901" y="466"/>
                      </a:moveTo>
                      <a:cubicBezTo>
                        <a:pt x="902" y="467"/>
                        <a:pt x="902" y="469"/>
                        <a:pt x="901" y="470"/>
                      </a:cubicBezTo>
                      <a:cubicBezTo>
                        <a:pt x="901" y="468"/>
                        <a:pt x="901" y="467"/>
                        <a:pt x="901" y="466"/>
                      </a:cubicBezTo>
                      <a:close/>
                      <a:moveTo>
                        <a:pt x="956" y="470"/>
                      </a:moveTo>
                      <a:cubicBezTo>
                        <a:pt x="955" y="470"/>
                        <a:pt x="953" y="470"/>
                        <a:pt x="952" y="470"/>
                      </a:cubicBezTo>
                      <a:cubicBezTo>
                        <a:pt x="953" y="470"/>
                        <a:pt x="955" y="470"/>
                        <a:pt x="956" y="470"/>
                      </a:cubicBezTo>
                      <a:close/>
                      <a:moveTo>
                        <a:pt x="954" y="462"/>
                      </a:moveTo>
                      <a:cubicBezTo>
                        <a:pt x="955" y="463"/>
                        <a:pt x="956" y="464"/>
                        <a:pt x="956" y="465"/>
                      </a:cubicBezTo>
                      <a:cubicBezTo>
                        <a:pt x="956" y="463"/>
                        <a:pt x="953" y="462"/>
                        <a:pt x="952" y="460"/>
                      </a:cubicBezTo>
                      <a:cubicBezTo>
                        <a:pt x="953" y="460"/>
                        <a:pt x="954" y="461"/>
                        <a:pt x="954" y="462"/>
                      </a:cubicBezTo>
                      <a:close/>
                      <a:moveTo>
                        <a:pt x="1046" y="526"/>
                      </a:moveTo>
                      <a:cubicBezTo>
                        <a:pt x="1045" y="525"/>
                        <a:pt x="1044" y="524"/>
                        <a:pt x="1044" y="523"/>
                      </a:cubicBezTo>
                      <a:cubicBezTo>
                        <a:pt x="1044" y="523"/>
                        <a:pt x="1046" y="526"/>
                        <a:pt x="1046" y="526"/>
                      </a:cubicBezTo>
                      <a:close/>
                      <a:moveTo>
                        <a:pt x="1131" y="412"/>
                      </a:moveTo>
                      <a:cubicBezTo>
                        <a:pt x="1130" y="413"/>
                        <a:pt x="1128" y="413"/>
                        <a:pt x="1127" y="414"/>
                      </a:cubicBezTo>
                      <a:cubicBezTo>
                        <a:pt x="1128" y="413"/>
                        <a:pt x="1129" y="412"/>
                        <a:pt x="1128" y="411"/>
                      </a:cubicBezTo>
                      <a:cubicBezTo>
                        <a:pt x="1129" y="412"/>
                        <a:pt x="1130" y="412"/>
                        <a:pt x="1131" y="412"/>
                      </a:cubicBezTo>
                      <a:close/>
                      <a:moveTo>
                        <a:pt x="1169" y="411"/>
                      </a:moveTo>
                      <a:cubicBezTo>
                        <a:pt x="1169" y="412"/>
                        <a:pt x="1169" y="413"/>
                        <a:pt x="1170" y="414"/>
                      </a:cubicBezTo>
                      <a:cubicBezTo>
                        <a:pt x="1170" y="414"/>
                        <a:pt x="1172" y="411"/>
                        <a:pt x="1173" y="411"/>
                      </a:cubicBezTo>
                      <a:cubicBezTo>
                        <a:pt x="1173" y="416"/>
                        <a:pt x="1166" y="421"/>
                        <a:pt x="1161" y="420"/>
                      </a:cubicBezTo>
                      <a:cubicBezTo>
                        <a:pt x="1162" y="420"/>
                        <a:pt x="1162" y="429"/>
                        <a:pt x="1162" y="430"/>
                      </a:cubicBezTo>
                      <a:cubicBezTo>
                        <a:pt x="1159" y="427"/>
                        <a:pt x="1161" y="429"/>
                        <a:pt x="1160" y="430"/>
                      </a:cubicBezTo>
                      <a:cubicBezTo>
                        <a:pt x="1159" y="432"/>
                        <a:pt x="1152" y="423"/>
                        <a:pt x="1148" y="431"/>
                      </a:cubicBezTo>
                      <a:cubicBezTo>
                        <a:pt x="1145" y="436"/>
                        <a:pt x="1149" y="441"/>
                        <a:pt x="1149" y="447"/>
                      </a:cubicBezTo>
                      <a:cubicBezTo>
                        <a:pt x="1144" y="441"/>
                        <a:pt x="1143" y="437"/>
                        <a:pt x="1143" y="429"/>
                      </a:cubicBezTo>
                      <a:cubicBezTo>
                        <a:pt x="1141" y="435"/>
                        <a:pt x="1141" y="441"/>
                        <a:pt x="1142" y="448"/>
                      </a:cubicBezTo>
                      <a:cubicBezTo>
                        <a:pt x="1138" y="444"/>
                        <a:pt x="1141" y="442"/>
                        <a:pt x="1139" y="437"/>
                      </a:cubicBezTo>
                      <a:cubicBezTo>
                        <a:pt x="1140" y="438"/>
                        <a:pt x="1134" y="438"/>
                        <a:pt x="1134" y="438"/>
                      </a:cubicBezTo>
                      <a:cubicBezTo>
                        <a:pt x="1132" y="436"/>
                        <a:pt x="1130" y="429"/>
                        <a:pt x="1131" y="427"/>
                      </a:cubicBezTo>
                      <a:cubicBezTo>
                        <a:pt x="1132" y="423"/>
                        <a:pt x="1140" y="417"/>
                        <a:pt x="1142" y="416"/>
                      </a:cubicBezTo>
                      <a:cubicBezTo>
                        <a:pt x="1151" y="410"/>
                        <a:pt x="1158" y="411"/>
                        <a:pt x="1169" y="411"/>
                      </a:cubicBezTo>
                      <a:close/>
                      <a:moveTo>
                        <a:pt x="1507" y="445"/>
                      </a:moveTo>
                      <a:cubicBezTo>
                        <a:pt x="1507" y="446"/>
                        <a:pt x="1506" y="446"/>
                        <a:pt x="1506" y="444"/>
                      </a:cubicBezTo>
                      <a:cubicBezTo>
                        <a:pt x="1507" y="443"/>
                        <a:pt x="1507" y="444"/>
                        <a:pt x="1507" y="445"/>
                      </a:cubicBezTo>
                      <a:close/>
                      <a:moveTo>
                        <a:pt x="1663" y="485"/>
                      </a:moveTo>
                      <a:cubicBezTo>
                        <a:pt x="1663" y="484"/>
                        <a:pt x="1662" y="483"/>
                        <a:pt x="1661" y="482"/>
                      </a:cubicBezTo>
                      <a:cubicBezTo>
                        <a:pt x="1661" y="482"/>
                        <a:pt x="1665" y="487"/>
                        <a:pt x="1666" y="487"/>
                      </a:cubicBezTo>
                      <a:cubicBezTo>
                        <a:pt x="1665" y="487"/>
                        <a:pt x="1664" y="486"/>
                        <a:pt x="1663" y="485"/>
                      </a:cubicBezTo>
                      <a:close/>
                      <a:moveTo>
                        <a:pt x="1693" y="553"/>
                      </a:moveTo>
                      <a:cubicBezTo>
                        <a:pt x="1693" y="552"/>
                        <a:pt x="1693" y="551"/>
                        <a:pt x="1693" y="550"/>
                      </a:cubicBezTo>
                      <a:cubicBezTo>
                        <a:pt x="1695" y="550"/>
                        <a:pt x="1698" y="552"/>
                        <a:pt x="1699" y="555"/>
                      </a:cubicBezTo>
                      <a:cubicBezTo>
                        <a:pt x="1697" y="554"/>
                        <a:pt x="1695" y="553"/>
                        <a:pt x="1693" y="553"/>
                      </a:cubicBezTo>
                      <a:close/>
                      <a:moveTo>
                        <a:pt x="1740" y="605"/>
                      </a:moveTo>
                      <a:cubicBezTo>
                        <a:pt x="1737" y="606"/>
                        <a:pt x="1730" y="606"/>
                        <a:pt x="1730" y="611"/>
                      </a:cubicBezTo>
                      <a:cubicBezTo>
                        <a:pt x="1729" y="614"/>
                        <a:pt x="1735" y="613"/>
                        <a:pt x="1735" y="615"/>
                      </a:cubicBezTo>
                      <a:cubicBezTo>
                        <a:pt x="1739" y="613"/>
                        <a:pt x="1727" y="613"/>
                        <a:pt x="1741" y="614"/>
                      </a:cubicBezTo>
                      <a:cubicBezTo>
                        <a:pt x="1734" y="616"/>
                        <a:pt x="1732" y="629"/>
                        <a:pt x="1729" y="616"/>
                      </a:cubicBezTo>
                      <a:cubicBezTo>
                        <a:pt x="1729" y="616"/>
                        <a:pt x="1729" y="626"/>
                        <a:pt x="1729" y="623"/>
                      </a:cubicBezTo>
                      <a:cubicBezTo>
                        <a:pt x="1725" y="624"/>
                        <a:pt x="1725" y="630"/>
                        <a:pt x="1722" y="633"/>
                      </a:cubicBezTo>
                      <a:cubicBezTo>
                        <a:pt x="1722" y="631"/>
                        <a:pt x="1721" y="630"/>
                        <a:pt x="1720" y="629"/>
                      </a:cubicBezTo>
                      <a:cubicBezTo>
                        <a:pt x="1716" y="632"/>
                        <a:pt x="1696" y="619"/>
                        <a:pt x="1688" y="618"/>
                      </a:cubicBezTo>
                      <a:cubicBezTo>
                        <a:pt x="1691" y="617"/>
                        <a:pt x="1693" y="615"/>
                        <a:pt x="1696" y="615"/>
                      </a:cubicBezTo>
                      <a:cubicBezTo>
                        <a:pt x="1699" y="614"/>
                        <a:pt x="1704" y="617"/>
                        <a:pt x="1706" y="616"/>
                      </a:cubicBezTo>
                      <a:cubicBezTo>
                        <a:pt x="1712" y="614"/>
                        <a:pt x="1709" y="608"/>
                        <a:pt x="1709" y="603"/>
                      </a:cubicBezTo>
                      <a:cubicBezTo>
                        <a:pt x="1714" y="607"/>
                        <a:pt x="1724" y="600"/>
                        <a:pt x="1724" y="595"/>
                      </a:cubicBezTo>
                      <a:cubicBezTo>
                        <a:pt x="1723" y="589"/>
                        <a:pt x="1715" y="587"/>
                        <a:pt x="1711" y="585"/>
                      </a:cubicBezTo>
                      <a:cubicBezTo>
                        <a:pt x="1715" y="585"/>
                        <a:pt x="1746" y="594"/>
                        <a:pt x="1737" y="603"/>
                      </a:cubicBezTo>
                      <a:cubicBezTo>
                        <a:pt x="1738" y="604"/>
                        <a:pt x="1739" y="604"/>
                        <a:pt x="1740" y="605"/>
                      </a:cubicBezTo>
                      <a:close/>
                      <a:moveTo>
                        <a:pt x="1752" y="591"/>
                      </a:moveTo>
                      <a:cubicBezTo>
                        <a:pt x="1752" y="590"/>
                        <a:pt x="1752" y="589"/>
                        <a:pt x="1752" y="589"/>
                      </a:cubicBezTo>
                      <a:cubicBezTo>
                        <a:pt x="1753" y="589"/>
                        <a:pt x="1752" y="590"/>
                        <a:pt x="1752" y="591"/>
                      </a:cubicBezTo>
                      <a:close/>
                      <a:moveTo>
                        <a:pt x="2002" y="1096"/>
                      </a:moveTo>
                      <a:cubicBezTo>
                        <a:pt x="2002" y="1094"/>
                        <a:pt x="2003" y="1091"/>
                        <a:pt x="2004" y="1089"/>
                      </a:cubicBezTo>
                      <a:cubicBezTo>
                        <a:pt x="2006" y="1092"/>
                        <a:pt x="2005" y="1094"/>
                        <a:pt x="2002" y="1096"/>
                      </a:cubicBezTo>
                      <a:close/>
                      <a:moveTo>
                        <a:pt x="1964" y="1112"/>
                      </a:moveTo>
                      <a:cubicBezTo>
                        <a:pt x="1964" y="1111"/>
                        <a:pt x="1965" y="1106"/>
                        <a:pt x="1965" y="1105"/>
                      </a:cubicBezTo>
                      <a:cubicBezTo>
                        <a:pt x="1965" y="1108"/>
                        <a:pt x="1966" y="1112"/>
                        <a:pt x="1966" y="1115"/>
                      </a:cubicBezTo>
                      <a:cubicBezTo>
                        <a:pt x="1965" y="1114"/>
                        <a:pt x="1965" y="1113"/>
                        <a:pt x="1964" y="1112"/>
                      </a:cubicBezTo>
                      <a:close/>
                      <a:moveTo>
                        <a:pt x="1868" y="1143"/>
                      </a:moveTo>
                      <a:cubicBezTo>
                        <a:pt x="1869" y="1146"/>
                        <a:pt x="1869" y="1149"/>
                        <a:pt x="1870" y="1152"/>
                      </a:cubicBezTo>
                      <a:cubicBezTo>
                        <a:pt x="1869" y="1150"/>
                        <a:pt x="1868" y="1149"/>
                        <a:pt x="1867" y="1148"/>
                      </a:cubicBezTo>
                      <a:cubicBezTo>
                        <a:pt x="1868" y="1150"/>
                        <a:pt x="1881" y="1168"/>
                        <a:pt x="1876" y="1169"/>
                      </a:cubicBezTo>
                      <a:cubicBezTo>
                        <a:pt x="1877" y="1169"/>
                        <a:pt x="1878" y="1165"/>
                        <a:pt x="1877" y="1164"/>
                      </a:cubicBezTo>
                      <a:cubicBezTo>
                        <a:pt x="1880" y="1167"/>
                        <a:pt x="1881" y="1169"/>
                        <a:pt x="1882" y="1173"/>
                      </a:cubicBezTo>
                      <a:cubicBezTo>
                        <a:pt x="1882" y="1167"/>
                        <a:pt x="1888" y="1178"/>
                        <a:pt x="1889" y="1181"/>
                      </a:cubicBezTo>
                      <a:cubicBezTo>
                        <a:pt x="1891" y="1185"/>
                        <a:pt x="1893" y="1190"/>
                        <a:pt x="1894" y="1196"/>
                      </a:cubicBezTo>
                      <a:cubicBezTo>
                        <a:pt x="1892" y="1197"/>
                        <a:pt x="1877" y="1197"/>
                        <a:pt x="1877" y="1195"/>
                      </a:cubicBezTo>
                      <a:cubicBezTo>
                        <a:pt x="1877" y="1195"/>
                        <a:pt x="1878" y="1176"/>
                        <a:pt x="1870" y="1192"/>
                      </a:cubicBezTo>
                      <a:cubicBezTo>
                        <a:pt x="1869" y="1186"/>
                        <a:pt x="1869" y="1180"/>
                        <a:pt x="1870" y="1174"/>
                      </a:cubicBezTo>
                      <a:cubicBezTo>
                        <a:pt x="1869" y="1175"/>
                        <a:pt x="1865" y="1179"/>
                        <a:pt x="1865" y="1179"/>
                      </a:cubicBezTo>
                      <a:cubicBezTo>
                        <a:pt x="1865" y="1177"/>
                        <a:pt x="1865" y="1172"/>
                        <a:pt x="1864" y="1171"/>
                      </a:cubicBezTo>
                      <a:cubicBezTo>
                        <a:pt x="1863" y="1172"/>
                        <a:pt x="1862" y="1173"/>
                        <a:pt x="1862" y="1174"/>
                      </a:cubicBezTo>
                      <a:cubicBezTo>
                        <a:pt x="1860" y="1168"/>
                        <a:pt x="1859" y="1165"/>
                        <a:pt x="1859" y="1159"/>
                      </a:cubicBezTo>
                      <a:cubicBezTo>
                        <a:pt x="1859" y="1161"/>
                        <a:pt x="1858" y="1163"/>
                        <a:pt x="1859" y="1165"/>
                      </a:cubicBezTo>
                      <a:cubicBezTo>
                        <a:pt x="1856" y="1159"/>
                        <a:pt x="1855" y="1148"/>
                        <a:pt x="1847" y="1153"/>
                      </a:cubicBezTo>
                      <a:cubicBezTo>
                        <a:pt x="1847" y="1148"/>
                        <a:pt x="1846" y="1142"/>
                        <a:pt x="1848" y="1137"/>
                      </a:cubicBezTo>
                      <a:cubicBezTo>
                        <a:pt x="1850" y="1139"/>
                        <a:pt x="1859" y="1148"/>
                        <a:pt x="1857" y="1151"/>
                      </a:cubicBezTo>
                      <a:cubicBezTo>
                        <a:pt x="1858" y="1149"/>
                        <a:pt x="1860" y="1153"/>
                        <a:pt x="1864" y="1151"/>
                      </a:cubicBezTo>
                      <a:cubicBezTo>
                        <a:pt x="1868" y="1148"/>
                        <a:pt x="1868" y="1141"/>
                        <a:pt x="1867" y="1138"/>
                      </a:cubicBezTo>
                      <a:cubicBezTo>
                        <a:pt x="1867" y="1138"/>
                        <a:pt x="1861" y="1126"/>
                        <a:pt x="1867" y="1125"/>
                      </a:cubicBezTo>
                      <a:cubicBezTo>
                        <a:pt x="1868" y="1125"/>
                        <a:pt x="1870" y="1135"/>
                        <a:pt x="1871" y="1136"/>
                      </a:cubicBezTo>
                      <a:cubicBezTo>
                        <a:pt x="1869" y="1134"/>
                        <a:pt x="1868" y="1143"/>
                        <a:pt x="1868" y="1143"/>
                      </a:cubicBezTo>
                      <a:close/>
                      <a:moveTo>
                        <a:pt x="1879" y="1161"/>
                      </a:moveTo>
                      <a:cubicBezTo>
                        <a:pt x="1880" y="1163"/>
                        <a:pt x="1878" y="1162"/>
                        <a:pt x="1876" y="1158"/>
                      </a:cubicBezTo>
                      <a:cubicBezTo>
                        <a:pt x="1877" y="1159"/>
                        <a:pt x="1878" y="1160"/>
                        <a:pt x="1879" y="1161"/>
                      </a:cubicBezTo>
                      <a:close/>
                      <a:moveTo>
                        <a:pt x="1881" y="1164"/>
                      </a:moveTo>
                      <a:cubicBezTo>
                        <a:pt x="1880" y="1163"/>
                        <a:pt x="1880" y="1163"/>
                        <a:pt x="1880" y="1162"/>
                      </a:cubicBezTo>
                      <a:cubicBezTo>
                        <a:pt x="1881" y="1162"/>
                        <a:pt x="1882" y="1163"/>
                        <a:pt x="1881" y="1164"/>
                      </a:cubicBezTo>
                      <a:close/>
                      <a:moveTo>
                        <a:pt x="1946" y="1220"/>
                      </a:moveTo>
                      <a:cubicBezTo>
                        <a:pt x="1944" y="1217"/>
                        <a:pt x="1947" y="1219"/>
                        <a:pt x="1946" y="1217"/>
                      </a:cubicBezTo>
                      <a:cubicBezTo>
                        <a:pt x="1947" y="1220"/>
                        <a:pt x="1947" y="1221"/>
                        <a:pt x="1946" y="1220"/>
                      </a:cubicBezTo>
                      <a:close/>
                      <a:moveTo>
                        <a:pt x="719" y="1241"/>
                      </a:moveTo>
                      <a:cubicBezTo>
                        <a:pt x="719" y="1241"/>
                        <a:pt x="719" y="1240"/>
                        <a:pt x="719" y="1239"/>
                      </a:cubicBezTo>
                      <a:cubicBezTo>
                        <a:pt x="720" y="1239"/>
                        <a:pt x="721" y="1242"/>
                        <a:pt x="719" y="1241"/>
                      </a:cubicBezTo>
                      <a:close/>
                      <a:moveTo>
                        <a:pt x="717" y="1226"/>
                      </a:moveTo>
                      <a:cubicBezTo>
                        <a:pt x="715" y="1227"/>
                        <a:pt x="715" y="1224"/>
                        <a:pt x="715" y="1223"/>
                      </a:cubicBezTo>
                      <a:cubicBezTo>
                        <a:pt x="715" y="1224"/>
                        <a:pt x="716" y="1225"/>
                        <a:pt x="717" y="1226"/>
                      </a:cubicBezTo>
                      <a:close/>
                      <a:moveTo>
                        <a:pt x="540" y="1055"/>
                      </a:moveTo>
                      <a:cubicBezTo>
                        <a:pt x="538" y="1054"/>
                        <a:pt x="542" y="1056"/>
                        <a:pt x="543" y="1057"/>
                      </a:cubicBezTo>
                      <a:cubicBezTo>
                        <a:pt x="542" y="1051"/>
                        <a:pt x="538" y="1055"/>
                        <a:pt x="538" y="1050"/>
                      </a:cubicBezTo>
                      <a:cubicBezTo>
                        <a:pt x="546" y="1049"/>
                        <a:pt x="571" y="1047"/>
                        <a:pt x="577" y="1053"/>
                      </a:cubicBezTo>
                      <a:cubicBezTo>
                        <a:pt x="579" y="1055"/>
                        <a:pt x="581" y="1059"/>
                        <a:pt x="578" y="1062"/>
                      </a:cubicBezTo>
                      <a:cubicBezTo>
                        <a:pt x="577" y="1063"/>
                        <a:pt x="566" y="1062"/>
                        <a:pt x="565" y="1061"/>
                      </a:cubicBezTo>
                      <a:cubicBezTo>
                        <a:pt x="562" y="1060"/>
                        <a:pt x="561" y="1058"/>
                        <a:pt x="558" y="1055"/>
                      </a:cubicBezTo>
                      <a:cubicBezTo>
                        <a:pt x="559" y="1057"/>
                        <a:pt x="561" y="1059"/>
                        <a:pt x="562" y="1061"/>
                      </a:cubicBezTo>
                      <a:cubicBezTo>
                        <a:pt x="553" y="1060"/>
                        <a:pt x="548" y="1060"/>
                        <a:pt x="540" y="1055"/>
                      </a:cubicBezTo>
                      <a:close/>
                      <a:moveTo>
                        <a:pt x="327" y="1021"/>
                      </a:moveTo>
                      <a:cubicBezTo>
                        <a:pt x="325" y="1021"/>
                        <a:pt x="322" y="1021"/>
                        <a:pt x="320" y="1021"/>
                      </a:cubicBezTo>
                      <a:cubicBezTo>
                        <a:pt x="320" y="1017"/>
                        <a:pt x="320" y="1014"/>
                        <a:pt x="320" y="1010"/>
                      </a:cubicBezTo>
                      <a:cubicBezTo>
                        <a:pt x="323" y="1011"/>
                        <a:pt x="322" y="1012"/>
                        <a:pt x="321" y="1014"/>
                      </a:cubicBezTo>
                      <a:cubicBezTo>
                        <a:pt x="327" y="1016"/>
                        <a:pt x="323" y="1022"/>
                        <a:pt x="329" y="1016"/>
                      </a:cubicBezTo>
                      <a:cubicBezTo>
                        <a:pt x="329" y="1018"/>
                        <a:pt x="329" y="1020"/>
                        <a:pt x="330" y="1022"/>
                      </a:cubicBezTo>
                      <a:cubicBezTo>
                        <a:pt x="329" y="1022"/>
                        <a:pt x="328" y="1022"/>
                        <a:pt x="327" y="1021"/>
                      </a:cubicBezTo>
                      <a:close/>
                      <a:moveTo>
                        <a:pt x="563" y="486"/>
                      </a:moveTo>
                      <a:cubicBezTo>
                        <a:pt x="562" y="487"/>
                        <a:pt x="562" y="488"/>
                        <a:pt x="562" y="489"/>
                      </a:cubicBezTo>
                      <a:cubicBezTo>
                        <a:pt x="561" y="486"/>
                        <a:pt x="561" y="484"/>
                        <a:pt x="562" y="481"/>
                      </a:cubicBezTo>
                      <a:cubicBezTo>
                        <a:pt x="563" y="483"/>
                        <a:pt x="563" y="484"/>
                        <a:pt x="563" y="486"/>
                      </a:cubicBezTo>
                      <a:close/>
                      <a:moveTo>
                        <a:pt x="828" y="520"/>
                      </a:moveTo>
                      <a:cubicBezTo>
                        <a:pt x="828" y="518"/>
                        <a:pt x="828" y="516"/>
                        <a:pt x="829" y="514"/>
                      </a:cubicBezTo>
                      <a:cubicBezTo>
                        <a:pt x="830" y="516"/>
                        <a:pt x="831" y="520"/>
                        <a:pt x="828" y="520"/>
                      </a:cubicBezTo>
                      <a:close/>
                      <a:moveTo>
                        <a:pt x="921" y="477"/>
                      </a:moveTo>
                      <a:cubicBezTo>
                        <a:pt x="922" y="478"/>
                        <a:pt x="922" y="478"/>
                        <a:pt x="921" y="479"/>
                      </a:cubicBezTo>
                      <a:cubicBezTo>
                        <a:pt x="921" y="478"/>
                        <a:pt x="921" y="478"/>
                        <a:pt x="921" y="477"/>
                      </a:cubicBezTo>
                      <a:close/>
                      <a:moveTo>
                        <a:pt x="950" y="472"/>
                      </a:moveTo>
                      <a:cubicBezTo>
                        <a:pt x="949" y="471"/>
                        <a:pt x="949" y="470"/>
                        <a:pt x="948" y="469"/>
                      </a:cubicBezTo>
                      <a:cubicBezTo>
                        <a:pt x="952" y="469"/>
                        <a:pt x="953" y="470"/>
                        <a:pt x="950" y="472"/>
                      </a:cubicBezTo>
                      <a:close/>
                      <a:moveTo>
                        <a:pt x="1013" y="527"/>
                      </a:moveTo>
                      <a:cubicBezTo>
                        <a:pt x="1012" y="528"/>
                        <a:pt x="1011" y="525"/>
                        <a:pt x="1009" y="528"/>
                      </a:cubicBezTo>
                      <a:cubicBezTo>
                        <a:pt x="1009" y="526"/>
                        <a:pt x="1009" y="523"/>
                        <a:pt x="1011" y="522"/>
                      </a:cubicBezTo>
                      <a:cubicBezTo>
                        <a:pt x="1011" y="521"/>
                        <a:pt x="1016" y="525"/>
                        <a:pt x="1013" y="527"/>
                      </a:cubicBezTo>
                      <a:close/>
                      <a:moveTo>
                        <a:pt x="1142" y="455"/>
                      </a:moveTo>
                      <a:cubicBezTo>
                        <a:pt x="1140" y="454"/>
                        <a:pt x="1140" y="455"/>
                        <a:pt x="1139" y="453"/>
                      </a:cubicBezTo>
                      <a:cubicBezTo>
                        <a:pt x="1141" y="454"/>
                        <a:pt x="1138" y="450"/>
                        <a:pt x="1140" y="450"/>
                      </a:cubicBezTo>
                      <a:cubicBezTo>
                        <a:pt x="1142" y="451"/>
                        <a:pt x="1143" y="452"/>
                        <a:pt x="1142" y="455"/>
                      </a:cubicBezTo>
                      <a:close/>
                      <a:moveTo>
                        <a:pt x="1149" y="450"/>
                      </a:moveTo>
                      <a:cubicBezTo>
                        <a:pt x="1149" y="451"/>
                        <a:pt x="1149" y="452"/>
                        <a:pt x="1148" y="453"/>
                      </a:cubicBezTo>
                      <a:cubicBezTo>
                        <a:pt x="1147" y="451"/>
                        <a:pt x="1146" y="449"/>
                        <a:pt x="1146" y="446"/>
                      </a:cubicBezTo>
                      <a:cubicBezTo>
                        <a:pt x="1146" y="446"/>
                        <a:pt x="1149" y="448"/>
                        <a:pt x="1149" y="450"/>
                      </a:cubicBezTo>
                      <a:close/>
                      <a:moveTo>
                        <a:pt x="1178" y="411"/>
                      </a:moveTo>
                      <a:cubicBezTo>
                        <a:pt x="1178" y="412"/>
                        <a:pt x="1176" y="412"/>
                        <a:pt x="1175" y="412"/>
                      </a:cubicBezTo>
                      <a:cubicBezTo>
                        <a:pt x="1175" y="410"/>
                        <a:pt x="1176" y="410"/>
                        <a:pt x="1178" y="411"/>
                      </a:cubicBezTo>
                      <a:close/>
                      <a:moveTo>
                        <a:pt x="1995" y="1014"/>
                      </a:moveTo>
                      <a:cubicBezTo>
                        <a:pt x="1995" y="1019"/>
                        <a:pt x="1997" y="1027"/>
                        <a:pt x="1991" y="1027"/>
                      </a:cubicBezTo>
                      <a:cubicBezTo>
                        <a:pt x="1982" y="1028"/>
                        <a:pt x="1983" y="1010"/>
                        <a:pt x="1981" y="1004"/>
                      </a:cubicBezTo>
                      <a:cubicBezTo>
                        <a:pt x="1983" y="1005"/>
                        <a:pt x="1985" y="1007"/>
                        <a:pt x="1987" y="1009"/>
                      </a:cubicBezTo>
                      <a:cubicBezTo>
                        <a:pt x="1989" y="1010"/>
                        <a:pt x="1990" y="1010"/>
                        <a:pt x="1991" y="1008"/>
                      </a:cubicBezTo>
                      <a:cubicBezTo>
                        <a:pt x="1994" y="1008"/>
                        <a:pt x="1995" y="1005"/>
                        <a:pt x="1998" y="1007"/>
                      </a:cubicBezTo>
                      <a:cubicBezTo>
                        <a:pt x="2004" y="1011"/>
                        <a:pt x="1996" y="1022"/>
                        <a:pt x="1998" y="1026"/>
                      </a:cubicBezTo>
                      <a:cubicBezTo>
                        <a:pt x="1996" y="1022"/>
                        <a:pt x="1999" y="1017"/>
                        <a:pt x="1995" y="1014"/>
                      </a:cubicBezTo>
                      <a:close/>
                      <a:moveTo>
                        <a:pt x="1992" y="1051"/>
                      </a:moveTo>
                      <a:cubicBezTo>
                        <a:pt x="1992" y="1050"/>
                        <a:pt x="1992" y="1049"/>
                        <a:pt x="1992" y="1049"/>
                      </a:cubicBezTo>
                      <a:cubicBezTo>
                        <a:pt x="1993" y="1049"/>
                        <a:pt x="1993" y="1054"/>
                        <a:pt x="1992" y="1054"/>
                      </a:cubicBezTo>
                      <a:cubicBezTo>
                        <a:pt x="1992" y="1053"/>
                        <a:pt x="1992" y="1052"/>
                        <a:pt x="1992" y="1051"/>
                      </a:cubicBezTo>
                      <a:close/>
                      <a:moveTo>
                        <a:pt x="1987" y="1049"/>
                      </a:moveTo>
                      <a:cubicBezTo>
                        <a:pt x="1987" y="1047"/>
                        <a:pt x="1988" y="1052"/>
                        <a:pt x="1987" y="1054"/>
                      </a:cubicBezTo>
                      <a:cubicBezTo>
                        <a:pt x="1987" y="1052"/>
                        <a:pt x="1987" y="1051"/>
                        <a:pt x="1987" y="1049"/>
                      </a:cubicBezTo>
                      <a:close/>
                      <a:moveTo>
                        <a:pt x="1923" y="1130"/>
                      </a:moveTo>
                      <a:cubicBezTo>
                        <a:pt x="1923" y="1129"/>
                        <a:pt x="1923" y="1128"/>
                        <a:pt x="1924" y="1129"/>
                      </a:cubicBezTo>
                      <a:cubicBezTo>
                        <a:pt x="1924" y="1130"/>
                        <a:pt x="1924" y="1131"/>
                        <a:pt x="1924" y="1132"/>
                      </a:cubicBezTo>
                      <a:cubicBezTo>
                        <a:pt x="1924" y="1132"/>
                        <a:pt x="1923" y="1131"/>
                        <a:pt x="1923" y="1130"/>
                      </a:cubicBezTo>
                      <a:close/>
                      <a:moveTo>
                        <a:pt x="1839" y="1157"/>
                      </a:moveTo>
                      <a:cubicBezTo>
                        <a:pt x="1837" y="1156"/>
                        <a:pt x="1840" y="1145"/>
                        <a:pt x="1842" y="1144"/>
                      </a:cubicBezTo>
                      <a:cubicBezTo>
                        <a:pt x="1844" y="1144"/>
                        <a:pt x="1844" y="1153"/>
                        <a:pt x="1844" y="1152"/>
                      </a:cubicBezTo>
                      <a:cubicBezTo>
                        <a:pt x="1844" y="1155"/>
                        <a:pt x="1841" y="1155"/>
                        <a:pt x="1839" y="1157"/>
                      </a:cubicBezTo>
                      <a:close/>
                      <a:moveTo>
                        <a:pt x="1914" y="1212"/>
                      </a:moveTo>
                      <a:cubicBezTo>
                        <a:pt x="1912" y="1209"/>
                        <a:pt x="1910" y="1208"/>
                        <a:pt x="1911" y="1204"/>
                      </a:cubicBezTo>
                      <a:cubicBezTo>
                        <a:pt x="1915" y="1208"/>
                        <a:pt x="1916" y="1209"/>
                        <a:pt x="1917" y="1214"/>
                      </a:cubicBezTo>
                      <a:cubicBezTo>
                        <a:pt x="1916" y="1213"/>
                        <a:pt x="1915" y="1212"/>
                        <a:pt x="1914" y="1212"/>
                      </a:cubicBezTo>
                      <a:close/>
                      <a:moveTo>
                        <a:pt x="1584" y="1280"/>
                      </a:moveTo>
                      <a:cubicBezTo>
                        <a:pt x="1588" y="1282"/>
                        <a:pt x="1588" y="1277"/>
                        <a:pt x="1590" y="1274"/>
                      </a:cubicBezTo>
                      <a:cubicBezTo>
                        <a:pt x="1590" y="1279"/>
                        <a:pt x="1591" y="1281"/>
                        <a:pt x="1590" y="1286"/>
                      </a:cubicBezTo>
                      <a:cubicBezTo>
                        <a:pt x="1589" y="1285"/>
                        <a:pt x="1584" y="1282"/>
                        <a:pt x="1584" y="1280"/>
                      </a:cubicBezTo>
                      <a:close/>
                      <a:moveTo>
                        <a:pt x="1525" y="1188"/>
                      </a:moveTo>
                      <a:cubicBezTo>
                        <a:pt x="1525" y="1188"/>
                        <a:pt x="1526" y="1184"/>
                        <a:pt x="1526" y="1185"/>
                      </a:cubicBezTo>
                      <a:cubicBezTo>
                        <a:pt x="1527" y="1186"/>
                        <a:pt x="1527" y="1187"/>
                        <a:pt x="1525" y="1188"/>
                      </a:cubicBezTo>
                      <a:close/>
                      <a:moveTo>
                        <a:pt x="598" y="1096"/>
                      </a:moveTo>
                      <a:cubicBezTo>
                        <a:pt x="599" y="1093"/>
                        <a:pt x="599" y="1091"/>
                        <a:pt x="602" y="1091"/>
                      </a:cubicBezTo>
                      <a:cubicBezTo>
                        <a:pt x="603" y="1089"/>
                        <a:pt x="598" y="1096"/>
                        <a:pt x="598" y="1096"/>
                      </a:cubicBezTo>
                      <a:close/>
                      <a:moveTo>
                        <a:pt x="515" y="1053"/>
                      </a:moveTo>
                      <a:cubicBezTo>
                        <a:pt x="512" y="1055"/>
                        <a:pt x="517" y="1058"/>
                        <a:pt x="509" y="1056"/>
                      </a:cubicBezTo>
                      <a:cubicBezTo>
                        <a:pt x="511" y="1055"/>
                        <a:pt x="513" y="1054"/>
                        <a:pt x="515" y="1053"/>
                      </a:cubicBezTo>
                      <a:close/>
                      <a:moveTo>
                        <a:pt x="355" y="907"/>
                      </a:moveTo>
                      <a:cubicBezTo>
                        <a:pt x="354" y="912"/>
                        <a:pt x="353" y="905"/>
                        <a:pt x="353" y="904"/>
                      </a:cubicBezTo>
                      <a:cubicBezTo>
                        <a:pt x="354" y="904"/>
                        <a:pt x="355" y="907"/>
                        <a:pt x="355" y="907"/>
                      </a:cubicBezTo>
                      <a:close/>
                      <a:moveTo>
                        <a:pt x="455" y="692"/>
                      </a:moveTo>
                      <a:cubicBezTo>
                        <a:pt x="454" y="692"/>
                        <a:pt x="453" y="693"/>
                        <a:pt x="452" y="693"/>
                      </a:cubicBezTo>
                      <a:cubicBezTo>
                        <a:pt x="452" y="692"/>
                        <a:pt x="452" y="691"/>
                        <a:pt x="452" y="690"/>
                      </a:cubicBezTo>
                      <a:cubicBezTo>
                        <a:pt x="450" y="694"/>
                        <a:pt x="447" y="692"/>
                        <a:pt x="444" y="688"/>
                      </a:cubicBezTo>
                      <a:cubicBezTo>
                        <a:pt x="450" y="688"/>
                        <a:pt x="457" y="679"/>
                        <a:pt x="455" y="692"/>
                      </a:cubicBezTo>
                      <a:close/>
                      <a:moveTo>
                        <a:pt x="709" y="439"/>
                      </a:moveTo>
                      <a:cubicBezTo>
                        <a:pt x="708" y="437"/>
                        <a:pt x="708" y="436"/>
                        <a:pt x="710" y="436"/>
                      </a:cubicBezTo>
                      <a:cubicBezTo>
                        <a:pt x="710" y="436"/>
                        <a:pt x="710" y="442"/>
                        <a:pt x="709" y="439"/>
                      </a:cubicBezTo>
                      <a:close/>
                      <a:moveTo>
                        <a:pt x="912" y="542"/>
                      </a:moveTo>
                      <a:cubicBezTo>
                        <a:pt x="913" y="543"/>
                        <a:pt x="918" y="546"/>
                        <a:pt x="919" y="547"/>
                      </a:cubicBezTo>
                      <a:cubicBezTo>
                        <a:pt x="922" y="549"/>
                        <a:pt x="924" y="553"/>
                        <a:pt x="927" y="556"/>
                      </a:cubicBezTo>
                      <a:cubicBezTo>
                        <a:pt x="917" y="552"/>
                        <a:pt x="914" y="549"/>
                        <a:pt x="909" y="558"/>
                      </a:cubicBezTo>
                      <a:cubicBezTo>
                        <a:pt x="906" y="556"/>
                        <a:pt x="898" y="548"/>
                        <a:pt x="901" y="543"/>
                      </a:cubicBezTo>
                      <a:cubicBezTo>
                        <a:pt x="903" y="539"/>
                        <a:pt x="910" y="539"/>
                        <a:pt x="912" y="542"/>
                      </a:cubicBezTo>
                      <a:close/>
                      <a:moveTo>
                        <a:pt x="908" y="501"/>
                      </a:moveTo>
                      <a:cubicBezTo>
                        <a:pt x="907" y="503"/>
                        <a:pt x="905" y="498"/>
                        <a:pt x="904" y="497"/>
                      </a:cubicBezTo>
                      <a:cubicBezTo>
                        <a:pt x="906" y="497"/>
                        <a:pt x="908" y="496"/>
                        <a:pt x="910" y="496"/>
                      </a:cubicBezTo>
                      <a:cubicBezTo>
                        <a:pt x="909" y="497"/>
                        <a:pt x="908" y="499"/>
                        <a:pt x="908" y="501"/>
                      </a:cubicBezTo>
                      <a:close/>
                      <a:moveTo>
                        <a:pt x="1005" y="528"/>
                      </a:moveTo>
                      <a:cubicBezTo>
                        <a:pt x="1002" y="525"/>
                        <a:pt x="1000" y="523"/>
                        <a:pt x="998" y="519"/>
                      </a:cubicBezTo>
                      <a:cubicBezTo>
                        <a:pt x="999" y="522"/>
                        <a:pt x="1004" y="526"/>
                        <a:pt x="1005" y="528"/>
                      </a:cubicBezTo>
                      <a:close/>
                      <a:moveTo>
                        <a:pt x="1187" y="473"/>
                      </a:moveTo>
                      <a:cubicBezTo>
                        <a:pt x="1188" y="474"/>
                        <a:pt x="1189" y="474"/>
                        <a:pt x="1190" y="474"/>
                      </a:cubicBezTo>
                      <a:cubicBezTo>
                        <a:pt x="1186" y="481"/>
                        <a:pt x="1196" y="483"/>
                        <a:pt x="1196" y="487"/>
                      </a:cubicBezTo>
                      <a:cubicBezTo>
                        <a:pt x="1197" y="480"/>
                        <a:pt x="1208" y="483"/>
                        <a:pt x="1209" y="487"/>
                      </a:cubicBezTo>
                      <a:cubicBezTo>
                        <a:pt x="1211" y="492"/>
                        <a:pt x="1204" y="492"/>
                        <a:pt x="1203" y="495"/>
                      </a:cubicBezTo>
                      <a:cubicBezTo>
                        <a:pt x="1198" y="482"/>
                        <a:pt x="1192" y="493"/>
                        <a:pt x="1193" y="495"/>
                      </a:cubicBezTo>
                      <a:cubicBezTo>
                        <a:pt x="1186" y="491"/>
                        <a:pt x="1190" y="493"/>
                        <a:pt x="1188" y="492"/>
                      </a:cubicBezTo>
                      <a:cubicBezTo>
                        <a:pt x="1190" y="488"/>
                        <a:pt x="1187" y="480"/>
                        <a:pt x="1181" y="480"/>
                      </a:cubicBezTo>
                      <a:cubicBezTo>
                        <a:pt x="1179" y="480"/>
                        <a:pt x="1184" y="489"/>
                        <a:pt x="1182" y="488"/>
                      </a:cubicBezTo>
                      <a:cubicBezTo>
                        <a:pt x="1178" y="487"/>
                        <a:pt x="1175" y="480"/>
                        <a:pt x="1172" y="478"/>
                      </a:cubicBezTo>
                      <a:cubicBezTo>
                        <a:pt x="1176" y="475"/>
                        <a:pt x="1182" y="473"/>
                        <a:pt x="1187" y="473"/>
                      </a:cubicBezTo>
                      <a:close/>
                      <a:moveTo>
                        <a:pt x="1674" y="605"/>
                      </a:moveTo>
                      <a:cubicBezTo>
                        <a:pt x="1674" y="604"/>
                        <a:pt x="1673" y="604"/>
                        <a:pt x="1673" y="603"/>
                      </a:cubicBezTo>
                      <a:cubicBezTo>
                        <a:pt x="1673" y="603"/>
                        <a:pt x="1677" y="604"/>
                        <a:pt x="1674" y="605"/>
                      </a:cubicBezTo>
                      <a:close/>
                      <a:moveTo>
                        <a:pt x="1761" y="638"/>
                      </a:moveTo>
                      <a:cubicBezTo>
                        <a:pt x="1760" y="638"/>
                        <a:pt x="1760" y="638"/>
                        <a:pt x="1759" y="638"/>
                      </a:cubicBezTo>
                      <a:cubicBezTo>
                        <a:pt x="1760" y="636"/>
                        <a:pt x="1760" y="636"/>
                        <a:pt x="1761" y="638"/>
                      </a:cubicBezTo>
                      <a:close/>
                      <a:moveTo>
                        <a:pt x="1975" y="1014"/>
                      </a:moveTo>
                      <a:cubicBezTo>
                        <a:pt x="1975" y="1014"/>
                        <a:pt x="1975" y="1015"/>
                        <a:pt x="1974" y="1015"/>
                      </a:cubicBezTo>
                      <a:cubicBezTo>
                        <a:pt x="1975" y="1011"/>
                        <a:pt x="1971" y="1003"/>
                        <a:pt x="1976" y="1003"/>
                      </a:cubicBezTo>
                      <a:cubicBezTo>
                        <a:pt x="1976" y="1007"/>
                        <a:pt x="1976" y="1010"/>
                        <a:pt x="1975" y="1014"/>
                      </a:cubicBezTo>
                      <a:close/>
                      <a:moveTo>
                        <a:pt x="1978" y="1018"/>
                      </a:moveTo>
                      <a:cubicBezTo>
                        <a:pt x="1978" y="1017"/>
                        <a:pt x="1978" y="1017"/>
                        <a:pt x="1978" y="1016"/>
                      </a:cubicBezTo>
                      <a:cubicBezTo>
                        <a:pt x="1979" y="1018"/>
                        <a:pt x="1978" y="1019"/>
                        <a:pt x="1978" y="1018"/>
                      </a:cubicBezTo>
                      <a:close/>
                      <a:moveTo>
                        <a:pt x="1923" y="1066"/>
                      </a:moveTo>
                      <a:cubicBezTo>
                        <a:pt x="1922" y="1065"/>
                        <a:pt x="1922" y="1062"/>
                        <a:pt x="1922" y="1061"/>
                      </a:cubicBezTo>
                      <a:cubicBezTo>
                        <a:pt x="1923" y="1062"/>
                        <a:pt x="1932" y="1068"/>
                        <a:pt x="1926" y="1069"/>
                      </a:cubicBezTo>
                      <a:cubicBezTo>
                        <a:pt x="1925" y="1069"/>
                        <a:pt x="1923" y="1067"/>
                        <a:pt x="1923" y="1066"/>
                      </a:cubicBezTo>
                      <a:close/>
                      <a:moveTo>
                        <a:pt x="1904" y="1057"/>
                      </a:moveTo>
                      <a:cubicBezTo>
                        <a:pt x="1904" y="1057"/>
                        <a:pt x="1905" y="1064"/>
                        <a:pt x="1904" y="1064"/>
                      </a:cubicBezTo>
                      <a:cubicBezTo>
                        <a:pt x="1903" y="1064"/>
                        <a:pt x="1903" y="1057"/>
                        <a:pt x="1904" y="1057"/>
                      </a:cubicBezTo>
                      <a:close/>
                      <a:moveTo>
                        <a:pt x="1892" y="1049"/>
                      </a:moveTo>
                      <a:cubicBezTo>
                        <a:pt x="1892" y="1050"/>
                        <a:pt x="1892" y="1052"/>
                        <a:pt x="1892" y="1054"/>
                      </a:cubicBezTo>
                      <a:cubicBezTo>
                        <a:pt x="1892" y="1053"/>
                        <a:pt x="1891" y="1048"/>
                        <a:pt x="1891" y="1047"/>
                      </a:cubicBezTo>
                      <a:cubicBezTo>
                        <a:pt x="1892" y="1048"/>
                        <a:pt x="1892" y="1048"/>
                        <a:pt x="1892" y="1049"/>
                      </a:cubicBezTo>
                      <a:close/>
                      <a:moveTo>
                        <a:pt x="1887" y="1047"/>
                      </a:moveTo>
                      <a:cubicBezTo>
                        <a:pt x="1888" y="1048"/>
                        <a:pt x="1888" y="1050"/>
                        <a:pt x="1888" y="1051"/>
                      </a:cubicBezTo>
                      <a:cubicBezTo>
                        <a:pt x="1887" y="1051"/>
                        <a:pt x="1887" y="1047"/>
                        <a:pt x="1887" y="1047"/>
                      </a:cubicBezTo>
                      <a:close/>
                      <a:moveTo>
                        <a:pt x="1886" y="976"/>
                      </a:moveTo>
                      <a:cubicBezTo>
                        <a:pt x="1886" y="978"/>
                        <a:pt x="1886" y="979"/>
                        <a:pt x="1887" y="981"/>
                      </a:cubicBezTo>
                      <a:cubicBezTo>
                        <a:pt x="1897" y="968"/>
                        <a:pt x="1894" y="990"/>
                        <a:pt x="1892" y="991"/>
                      </a:cubicBezTo>
                      <a:cubicBezTo>
                        <a:pt x="1890" y="992"/>
                        <a:pt x="1874" y="978"/>
                        <a:pt x="1873" y="975"/>
                      </a:cubicBezTo>
                      <a:cubicBezTo>
                        <a:pt x="1878" y="975"/>
                        <a:pt x="1882" y="976"/>
                        <a:pt x="1886" y="976"/>
                      </a:cubicBezTo>
                      <a:close/>
                      <a:moveTo>
                        <a:pt x="1843" y="977"/>
                      </a:moveTo>
                      <a:cubicBezTo>
                        <a:pt x="1842" y="976"/>
                        <a:pt x="1840" y="973"/>
                        <a:pt x="1843" y="973"/>
                      </a:cubicBezTo>
                      <a:cubicBezTo>
                        <a:pt x="1843" y="975"/>
                        <a:pt x="1843" y="976"/>
                        <a:pt x="1843" y="977"/>
                      </a:cubicBezTo>
                      <a:close/>
                      <a:moveTo>
                        <a:pt x="1826" y="1133"/>
                      </a:moveTo>
                      <a:cubicBezTo>
                        <a:pt x="1825" y="1135"/>
                        <a:pt x="1825" y="1137"/>
                        <a:pt x="1824" y="1139"/>
                      </a:cubicBezTo>
                      <a:cubicBezTo>
                        <a:pt x="1823" y="1137"/>
                        <a:pt x="1823" y="1135"/>
                        <a:pt x="1822" y="1132"/>
                      </a:cubicBezTo>
                      <a:cubicBezTo>
                        <a:pt x="1826" y="1131"/>
                        <a:pt x="1827" y="1131"/>
                        <a:pt x="1826" y="1133"/>
                      </a:cubicBezTo>
                      <a:close/>
                      <a:moveTo>
                        <a:pt x="1852" y="1221"/>
                      </a:moveTo>
                      <a:cubicBezTo>
                        <a:pt x="1845" y="1218"/>
                        <a:pt x="1847" y="1216"/>
                        <a:pt x="1847" y="1208"/>
                      </a:cubicBezTo>
                      <a:cubicBezTo>
                        <a:pt x="1851" y="1213"/>
                        <a:pt x="1855" y="1216"/>
                        <a:pt x="1852" y="1221"/>
                      </a:cubicBezTo>
                      <a:close/>
                      <a:moveTo>
                        <a:pt x="1525" y="1154"/>
                      </a:moveTo>
                      <a:cubicBezTo>
                        <a:pt x="1543" y="1157"/>
                        <a:pt x="1530" y="1144"/>
                        <a:pt x="1534" y="1136"/>
                      </a:cubicBezTo>
                      <a:cubicBezTo>
                        <a:pt x="1534" y="1138"/>
                        <a:pt x="1533" y="1140"/>
                        <a:pt x="1533" y="1142"/>
                      </a:cubicBezTo>
                      <a:cubicBezTo>
                        <a:pt x="1531" y="1141"/>
                        <a:pt x="1530" y="1138"/>
                        <a:pt x="1530" y="1138"/>
                      </a:cubicBezTo>
                      <a:cubicBezTo>
                        <a:pt x="1530" y="1138"/>
                        <a:pt x="1527" y="1142"/>
                        <a:pt x="1526" y="1139"/>
                      </a:cubicBezTo>
                      <a:cubicBezTo>
                        <a:pt x="1526" y="1137"/>
                        <a:pt x="1528" y="1131"/>
                        <a:pt x="1528" y="1129"/>
                      </a:cubicBezTo>
                      <a:cubicBezTo>
                        <a:pt x="1528" y="1126"/>
                        <a:pt x="1529" y="1115"/>
                        <a:pt x="1532" y="1113"/>
                      </a:cubicBezTo>
                      <a:cubicBezTo>
                        <a:pt x="1532" y="1113"/>
                        <a:pt x="1536" y="1114"/>
                        <a:pt x="1538" y="1114"/>
                      </a:cubicBezTo>
                      <a:cubicBezTo>
                        <a:pt x="1545" y="1114"/>
                        <a:pt x="1547" y="1108"/>
                        <a:pt x="1551" y="1119"/>
                      </a:cubicBezTo>
                      <a:cubicBezTo>
                        <a:pt x="1555" y="1111"/>
                        <a:pt x="1561" y="1123"/>
                        <a:pt x="1562" y="1127"/>
                      </a:cubicBezTo>
                      <a:cubicBezTo>
                        <a:pt x="1559" y="1127"/>
                        <a:pt x="1553" y="1133"/>
                        <a:pt x="1555" y="1136"/>
                      </a:cubicBezTo>
                      <a:cubicBezTo>
                        <a:pt x="1554" y="1135"/>
                        <a:pt x="1554" y="1135"/>
                        <a:pt x="1554" y="1134"/>
                      </a:cubicBezTo>
                      <a:cubicBezTo>
                        <a:pt x="1553" y="1137"/>
                        <a:pt x="1548" y="1127"/>
                        <a:pt x="1547" y="1127"/>
                      </a:cubicBezTo>
                      <a:cubicBezTo>
                        <a:pt x="1543" y="1126"/>
                        <a:pt x="1539" y="1131"/>
                        <a:pt x="1538" y="1135"/>
                      </a:cubicBezTo>
                      <a:cubicBezTo>
                        <a:pt x="1538" y="1138"/>
                        <a:pt x="1542" y="1145"/>
                        <a:pt x="1542" y="1149"/>
                      </a:cubicBezTo>
                      <a:cubicBezTo>
                        <a:pt x="1542" y="1150"/>
                        <a:pt x="1541" y="1163"/>
                        <a:pt x="1540" y="1162"/>
                      </a:cubicBezTo>
                      <a:cubicBezTo>
                        <a:pt x="1537" y="1158"/>
                        <a:pt x="1541" y="1152"/>
                        <a:pt x="1535" y="1150"/>
                      </a:cubicBezTo>
                      <a:cubicBezTo>
                        <a:pt x="1535" y="1155"/>
                        <a:pt x="1536" y="1161"/>
                        <a:pt x="1532" y="1163"/>
                      </a:cubicBezTo>
                      <a:cubicBezTo>
                        <a:pt x="1526" y="1167"/>
                        <a:pt x="1521" y="1159"/>
                        <a:pt x="1519" y="1154"/>
                      </a:cubicBezTo>
                      <a:cubicBezTo>
                        <a:pt x="1521" y="1154"/>
                        <a:pt x="1523" y="1154"/>
                        <a:pt x="1525" y="1154"/>
                      </a:cubicBezTo>
                      <a:close/>
                      <a:moveTo>
                        <a:pt x="1200" y="1239"/>
                      </a:moveTo>
                      <a:cubicBezTo>
                        <a:pt x="1202" y="1238"/>
                        <a:pt x="1200" y="1238"/>
                        <a:pt x="1202" y="1237"/>
                      </a:cubicBezTo>
                      <a:cubicBezTo>
                        <a:pt x="1202" y="1240"/>
                        <a:pt x="1201" y="1239"/>
                        <a:pt x="1200" y="1239"/>
                      </a:cubicBezTo>
                      <a:close/>
                      <a:moveTo>
                        <a:pt x="1025" y="1168"/>
                      </a:moveTo>
                      <a:cubicBezTo>
                        <a:pt x="1024" y="1170"/>
                        <a:pt x="1023" y="1171"/>
                        <a:pt x="1023" y="1168"/>
                      </a:cubicBezTo>
                      <a:cubicBezTo>
                        <a:pt x="1024" y="1168"/>
                        <a:pt x="1024" y="1168"/>
                        <a:pt x="1025" y="1168"/>
                      </a:cubicBezTo>
                      <a:close/>
                      <a:moveTo>
                        <a:pt x="1003" y="1165"/>
                      </a:moveTo>
                      <a:cubicBezTo>
                        <a:pt x="1005" y="1163"/>
                        <a:pt x="1007" y="1163"/>
                        <a:pt x="1010" y="1164"/>
                      </a:cubicBezTo>
                      <a:cubicBezTo>
                        <a:pt x="1009" y="1170"/>
                        <a:pt x="1000" y="1167"/>
                        <a:pt x="1003" y="1165"/>
                      </a:cubicBezTo>
                      <a:close/>
                      <a:moveTo>
                        <a:pt x="850" y="1146"/>
                      </a:moveTo>
                      <a:cubicBezTo>
                        <a:pt x="850" y="1148"/>
                        <a:pt x="850" y="1150"/>
                        <a:pt x="849" y="1152"/>
                      </a:cubicBezTo>
                      <a:cubicBezTo>
                        <a:pt x="847" y="1147"/>
                        <a:pt x="848" y="1145"/>
                        <a:pt x="853" y="1144"/>
                      </a:cubicBezTo>
                      <a:cubicBezTo>
                        <a:pt x="855" y="1144"/>
                        <a:pt x="854" y="1149"/>
                        <a:pt x="853" y="1149"/>
                      </a:cubicBezTo>
                      <a:cubicBezTo>
                        <a:pt x="852" y="1148"/>
                        <a:pt x="851" y="1147"/>
                        <a:pt x="850" y="1146"/>
                      </a:cubicBezTo>
                      <a:close/>
                      <a:moveTo>
                        <a:pt x="721" y="992"/>
                      </a:moveTo>
                      <a:cubicBezTo>
                        <a:pt x="721" y="996"/>
                        <a:pt x="721" y="1001"/>
                        <a:pt x="719" y="1003"/>
                      </a:cubicBezTo>
                      <a:cubicBezTo>
                        <a:pt x="717" y="1004"/>
                        <a:pt x="716" y="1000"/>
                        <a:pt x="714" y="1002"/>
                      </a:cubicBezTo>
                      <a:cubicBezTo>
                        <a:pt x="715" y="998"/>
                        <a:pt x="718" y="994"/>
                        <a:pt x="721" y="992"/>
                      </a:cubicBezTo>
                      <a:close/>
                      <a:moveTo>
                        <a:pt x="704" y="1003"/>
                      </a:moveTo>
                      <a:cubicBezTo>
                        <a:pt x="703" y="1002"/>
                        <a:pt x="703" y="1001"/>
                        <a:pt x="702" y="1001"/>
                      </a:cubicBezTo>
                      <a:cubicBezTo>
                        <a:pt x="704" y="1002"/>
                        <a:pt x="705" y="1004"/>
                        <a:pt x="707" y="1005"/>
                      </a:cubicBezTo>
                      <a:cubicBezTo>
                        <a:pt x="705" y="1005"/>
                        <a:pt x="705" y="1005"/>
                        <a:pt x="704" y="1003"/>
                      </a:cubicBezTo>
                      <a:close/>
                      <a:moveTo>
                        <a:pt x="583" y="1053"/>
                      </a:moveTo>
                      <a:cubicBezTo>
                        <a:pt x="591" y="1045"/>
                        <a:pt x="592" y="1062"/>
                        <a:pt x="587" y="1066"/>
                      </a:cubicBezTo>
                      <a:cubicBezTo>
                        <a:pt x="587" y="1065"/>
                        <a:pt x="580" y="1055"/>
                        <a:pt x="583" y="1053"/>
                      </a:cubicBezTo>
                      <a:close/>
                      <a:moveTo>
                        <a:pt x="521" y="1037"/>
                      </a:moveTo>
                      <a:cubicBezTo>
                        <a:pt x="518" y="1035"/>
                        <a:pt x="514" y="1034"/>
                        <a:pt x="511" y="1032"/>
                      </a:cubicBezTo>
                      <a:cubicBezTo>
                        <a:pt x="512" y="1031"/>
                        <a:pt x="514" y="1025"/>
                        <a:pt x="516" y="1025"/>
                      </a:cubicBezTo>
                      <a:cubicBezTo>
                        <a:pt x="525" y="1021"/>
                        <a:pt x="522" y="1037"/>
                        <a:pt x="521" y="1037"/>
                      </a:cubicBezTo>
                      <a:close/>
                      <a:moveTo>
                        <a:pt x="382" y="980"/>
                      </a:moveTo>
                      <a:cubicBezTo>
                        <a:pt x="382" y="978"/>
                        <a:pt x="381" y="976"/>
                        <a:pt x="381" y="974"/>
                      </a:cubicBezTo>
                      <a:cubicBezTo>
                        <a:pt x="385" y="975"/>
                        <a:pt x="385" y="977"/>
                        <a:pt x="382" y="980"/>
                      </a:cubicBezTo>
                      <a:close/>
                      <a:moveTo>
                        <a:pt x="873" y="607"/>
                      </a:moveTo>
                      <a:cubicBezTo>
                        <a:pt x="873" y="607"/>
                        <a:pt x="873" y="610"/>
                        <a:pt x="873" y="610"/>
                      </a:cubicBezTo>
                      <a:cubicBezTo>
                        <a:pt x="871" y="607"/>
                        <a:pt x="871" y="607"/>
                        <a:pt x="873" y="607"/>
                      </a:cubicBezTo>
                      <a:close/>
                      <a:moveTo>
                        <a:pt x="926" y="532"/>
                      </a:moveTo>
                      <a:cubicBezTo>
                        <a:pt x="927" y="533"/>
                        <a:pt x="927" y="536"/>
                        <a:pt x="928" y="538"/>
                      </a:cubicBezTo>
                      <a:cubicBezTo>
                        <a:pt x="927" y="533"/>
                        <a:pt x="923" y="537"/>
                        <a:pt x="926" y="532"/>
                      </a:cubicBezTo>
                      <a:close/>
                      <a:moveTo>
                        <a:pt x="1093" y="518"/>
                      </a:moveTo>
                      <a:cubicBezTo>
                        <a:pt x="1093" y="520"/>
                        <a:pt x="1090" y="516"/>
                        <a:pt x="1091" y="516"/>
                      </a:cubicBezTo>
                      <a:cubicBezTo>
                        <a:pt x="1092" y="517"/>
                        <a:pt x="1093" y="517"/>
                        <a:pt x="1093" y="518"/>
                      </a:cubicBezTo>
                      <a:close/>
                      <a:moveTo>
                        <a:pt x="1099" y="517"/>
                      </a:moveTo>
                      <a:cubicBezTo>
                        <a:pt x="1100" y="519"/>
                        <a:pt x="1094" y="511"/>
                        <a:pt x="1093" y="510"/>
                      </a:cubicBezTo>
                      <a:cubicBezTo>
                        <a:pt x="1094" y="512"/>
                        <a:pt x="1098" y="514"/>
                        <a:pt x="1099" y="517"/>
                      </a:cubicBezTo>
                      <a:close/>
                      <a:moveTo>
                        <a:pt x="1181" y="523"/>
                      </a:moveTo>
                      <a:cubicBezTo>
                        <a:pt x="1186" y="524"/>
                        <a:pt x="1192" y="525"/>
                        <a:pt x="1198" y="527"/>
                      </a:cubicBezTo>
                      <a:cubicBezTo>
                        <a:pt x="1193" y="533"/>
                        <a:pt x="1199" y="538"/>
                        <a:pt x="1200" y="543"/>
                      </a:cubicBezTo>
                      <a:cubicBezTo>
                        <a:pt x="1201" y="540"/>
                        <a:pt x="1201" y="537"/>
                        <a:pt x="1204" y="534"/>
                      </a:cubicBezTo>
                      <a:cubicBezTo>
                        <a:pt x="1204" y="539"/>
                        <a:pt x="1206" y="560"/>
                        <a:pt x="1197" y="553"/>
                      </a:cubicBezTo>
                      <a:cubicBezTo>
                        <a:pt x="1199" y="555"/>
                        <a:pt x="1193" y="559"/>
                        <a:pt x="1192" y="559"/>
                      </a:cubicBezTo>
                      <a:cubicBezTo>
                        <a:pt x="1190" y="559"/>
                        <a:pt x="1186" y="553"/>
                        <a:pt x="1184" y="553"/>
                      </a:cubicBezTo>
                      <a:cubicBezTo>
                        <a:pt x="1178" y="550"/>
                        <a:pt x="1177" y="556"/>
                        <a:pt x="1172" y="555"/>
                      </a:cubicBezTo>
                      <a:cubicBezTo>
                        <a:pt x="1162" y="555"/>
                        <a:pt x="1161" y="547"/>
                        <a:pt x="1157" y="541"/>
                      </a:cubicBezTo>
                      <a:cubicBezTo>
                        <a:pt x="1154" y="536"/>
                        <a:pt x="1147" y="531"/>
                        <a:pt x="1145" y="526"/>
                      </a:cubicBezTo>
                      <a:cubicBezTo>
                        <a:pt x="1147" y="531"/>
                        <a:pt x="1143" y="528"/>
                        <a:pt x="1141" y="528"/>
                      </a:cubicBezTo>
                      <a:cubicBezTo>
                        <a:pt x="1141" y="528"/>
                        <a:pt x="1136" y="529"/>
                        <a:pt x="1138" y="530"/>
                      </a:cubicBezTo>
                      <a:cubicBezTo>
                        <a:pt x="1135" y="529"/>
                        <a:pt x="1127" y="520"/>
                        <a:pt x="1128" y="517"/>
                      </a:cubicBezTo>
                      <a:cubicBezTo>
                        <a:pt x="1129" y="518"/>
                        <a:pt x="1132" y="520"/>
                        <a:pt x="1132" y="521"/>
                      </a:cubicBezTo>
                      <a:cubicBezTo>
                        <a:pt x="1130" y="518"/>
                        <a:pt x="1129" y="513"/>
                        <a:pt x="1127" y="510"/>
                      </a:cubicBezTo>
                      <a:cubicBezTo>
                        <a:pt x="1129" y="511"/>
                        <a:pt x="1129" y="511"/>
                        <a:pt x="1129" y="510"/>
                      </a:cubicBezTo>
                      <a:cubicBezTo>
                        <a:pt x="1132" y="513"/>
                        <a:pt x="1133" y="513"/>
                        <a:pt x="1137" y="514"/>
                      </a:cubicBezTo>
                      <a:cubicBezTo>
                        <a:pt x="1139" y="515"/>
                        <a:pt x="1144" y="512"/>
                        <a:pt x="1146" y="517"/>
                      </a:cubicBezTo>
                      <a:cubicBezTo>
                        <a:pt x="1146" y="519"/>
                        <a:pt x="1143" y="522"/>
                        <a:pt x="1143" y="524"/>
                      </a:cubicBezTo>
                      <a:cubicBezTo>
                        <a:pt x="1144" y="527"/>
                        <a:pt x="1147" y="526"/>
                        <a:pt x="1148" y="523"/>
                      </a:cubicBezTo>
                      <a:cubicBezTo>
                        <a:pt x="1149" y="524"/>
                        <a:pt x="1147" y="527"/>
                        <a:pt x="1149" y="528"/>
                      </a:cubicBezTo>
                      <a:cubicBezTo>
                        <a:pt x="1155" y="530"/>
                        <a:pt x="1149" y="534"/>
                        <a:pt x="1157" y="529"/>
                      </a:cubicBezTo>
                      <a:cubicBezTo>
                        <a:pt x="1160" y="526"/>
                        <a:pt x="1159" y="524"/>
                        <a:pt x="1160" y="522"/>
                      </a:cubicBezTo>
                      <a:cubicBezTo>
                        <a:pt x="1163" y="519"/>
                        <a:pt x="1158" y="522"/>
                        <a:pt x="1163" y="518"/>
                      </a:cubicBezTo>
                      <a:cubicBezTo>
                        <a:pt x="1166" y="517"/>
                        <a:pt x="1167" y="520"/>
                        <a:pt x="1168" y="519"/>
                      </a:cubicBezTo>
                      <a:cubicBezTo>
                        <a:pt x="1171" y="519"/>
                        <a:pt x="1181" y="515"/>
                        <a:pt x="1177" y="510"/>
                      </a:cubicBezTo>
                      <a:cubicBezTo>
                        <a:pt x="1178" y="509"/>
                        <a:pt x="1179" y="509"/>
                        <a:pt x="1181" y="509"/>
                      </a:cubicBezTo>
                      <a:cubicBezTo>
                        <a:pt x="1179" y="510"/>
                        <a:pt x="1176" y="522"/>
                        <a:pt x="1181" y="523"/>
                      </a:cubicBezTo>
                      <a:close/>
                      <a:moveTo>
                        <a:pt x="1463" y="499"/>
                      </a:moveTo>
                      <a:cubicBezTo>
                        <a:pt x="1463" y="499"/>
                        <a:pt x="1462" y="500"/>
                        <a:pt x="1462" y="501"/>
                      </a:cubicBezTo>
                      <a:cubicBezTo>
                        <a:pt x="1461" y="500"/>
                        <a:pt x="1460" y="498"/>
                        <a:pt x="1459" y="497"/>
                      </a:cubicBezTo>
                      <a:cubicBezTo>
                        <a:pt x="1460" y="495"/>
                        <a:pt x="1462" y="496"/>
                        <a:pt x="1463" y="499"/>
                      </a:cubicBezTo>
                      <a:close/>
                      <a:moveTo>
                        <a:pt x="1971" y="1006"/>
                      </a:moveTo>
                      <a:cubicBezTo>
                        <a:pt x="1971" y="1004"/>
                        <a:pt x="1971" y="1003"/>
                        <a:pt x="1972" y="1004"/>
                      </a:cubicBezTo>
                      <a:cubicBezTo>
                        <a:pt x="1972" y="1004"/>
                        <a:pt x="1972" y="1005"/>
                        <a:pt x="1971" y="1006"/>
                      </a:cubicBezTo>
                      <a:close/>
                      <a:moveTo>
                        <a:pt x="1943" y="1069"/>
                      </a:moveTo>
                      <a:cubicBezTo>
                        <a:pt x="1943" y="1068"/>
                        <a:pt x="1943" y="1068"/>
                        <a:pt x="1943" y="1067"/>
                      </a:cubicBezTo>
                      <a:cubicBezTo>
                        <a:pt x="1943" y="1067"/>
                        <a:pt x="1943" y="1069"/>
                        <a:pt x="1943" y="1069"/>
                      </a:cubicBezTo>
                      <a:close/>
                      <a:moveTo>
                        <a:pt x="1920" y="1064"/>
                      </a:moveTo>
                      <a:cubicBezTo>
                        <a:pt x="1920" y="1063"/>
                        <a:pt x="1921" y="1062"/>
                        <a:pt x="1921" y="1061"/>
                      </a:cubicBezTo>
                      <a:cubicBezTo>
                        <a:pt x="1922" y="1062"/>
                        <a:pt x="1922" y="1064"/>
                        <a:pt x="1922" y="1065"/>
                      </a:cubicBezTo>
                      <a:cubicBezTo>
                        <a:pt x="1921" y="1065"/>
                        <a:pt x="1921" y="1065"/>
                        <a:pt x="1920" y="1064"/>
                      </a:cubicBezTo>
                      <a:close/>
                      <a:moveTo>
                        <a:pt x="1898" y="992"/>
                      </a:moveTo>
                      <a:cubicBezTo>
                        <a:pt x="1895" y="989"/>
                        <a:pt x="1897" y="981"/>
                        <a:pt x="1897" y="977"/>
                      </a:cubicBezTo>
                      <a:cubicBezTo>
                        <a:pt x="1901" y="978"/>
                        <a:pt x="1900" y="979"/>
                        <a:pt x="1901" y="983"/>
                      </a:cubicBezTo>
                      <a:cubicBezTo>
                        <a:pt x="1900" y="977"/>
                        <a:pt x="1902" y="976"/>
                        <a:pt x="1907" y="978"/>
                      </a:cubicBezTo>
                      <a:cubicBezTo>
                        <a:pt x="1903" y="990"/>
                        <a:pt x="1912" y="990"/>
                        <a:pt x="1913" y="998"/>
                      </a:cubicBezTo>
                      <a:cubicBezTo>
                        <a:pt x="1916" y="1015"/>
                        <a:pt x="1901" y="996"/>
                        <a:pt x="1898" y="992"/>
                      </a:cubicBezTo>
                      <a:close/>
                      <a:moveTo>
                        <a:pt x="1859" y="1012"/>
                      </a:moveTo>
                      <a:cubicBezTo>
                        <a:pt x="1858" y="1014"/>
                        <a:pt x="1858" y="1012"/>
                        <a:pt x="1859" y="1008"/>
                      </a:cubicBezTo>
                      <a:cubicBezTo>
                        <a:pt x="1859" y="1009"/>
                        <a:pt x="1859" y="1010"/>
                        <a:pt x="1859" y="1012"/>
                      </a:cubicBezTo>
                      <a:close/>
                      <a:moveTo>
                        <a:pt x="1847" y="1015"/>
                      </a:moveTo>
                      <a:cubicBezTo>
                        <a:pt x="1847" y="1014"/>
                        <a:pt x="1847" y="1013"/>
                        <a:pt x="1847" y="1013"/>
                      </a:cubicBezTo>
                      <a:cubicBezTo>
                        <a:pt x="1847" y="1014"/>
                        <a:pt x="1847" y="1014"/>
                        <a:pt x="1847" y="1015"/>
                      </a:cubicBezTo>
                      <a:close/>
                      <a:moveTo>
                        <a:pt x="1842" y="996"/>
                      </a:moveTo>
                      <a:cubicBezTo>
                        <a:pt x="1853" y="996"/>
                        <a:pt x="1846" y="1007"/>
                        <a:pt x="1842" y="1013"/>
                      </a:cubicBezTo>
                      <a:cubicBezTo>
                        <a:pt x="1843" y="1011"/>
                        <a:pt x="1841" y="999"/>
                        <a:pt x="1842" y="996"/>
                      </a:cubicBezTo>
                      <a:close/>
                      <a:moveTo>
                        <a:pt x="1597" y="1287"/>
                      </a:moveTo>
                      <a:cubicBezTo>
                        <a:pt x="1599" y="1284"/>
                        <a:pt x="1600" y="1281"/>
                        <a:pt x="1601" y="1278"/>
                      </a:cubicBezTo>
                      <a:cubicBezTo>
                        <a:pt x="1601" y="1280"/>
                        <a:pt x="1601" y="1287"/>
                        <a:pt x="1600" y="1288"/>
                      </a:cubicBezTo>
                      <a:cubicBezTo>
                        <a:pt x="1600" y="1288"/>
                        <a:pt x="1597" y="1288"/>
                        <a:pt x="1597" y="1287"/>
                      </a:cubicBezTo>
                      <a:close/>
                      <a:moveTo>
                        <a:pt x="1549" y="1152"/>
                      </a:moveTo>
                      <a:cubicBezTo>
                        <a:pt x="1548" y="1151"/>
                        <a:pt x="1549" y="1149"/>
                        <a:pt x="1549" y="1147"/>
                      </a:cubicBezTo>
                      <a:cubicBezTo>
                        <a:pt x="1550" y="1148"/>
                        <a:pt x="1552" y="1150"/>
                        <a:pt x="1552" y="1149"/>
                      </a:cubicBezTo>
                      <a:cubicBezTo>
                        <a:pt x="1553" y="1151"/>
                        <a:pt x="1552" y="1162"/>
                        <a:pt x="1550" y="1161"/>
                      </a:cubicBezTo>
                      <a:cubicBezTo>
                        <a:pt x="1548" y="1160"/>
                        <a:pt x="1553" y="1154"/>
                        <a:pt x="1549" y="1152"/>
                      </a:cubicBezTo>
                      <a:close/>
                      <a:moveTo>
                        <a:pt x="1515" y="1135"/>
                      </a:moveTo>
                      <a:cubicBezTo>
                        <a:pt x="1516" y="1134"/>
                        <a:pt x="1526" y="1120"/>
                        <a:pt x="1524" y="1120"/>
                      </a:cubicBezTo>
                      <a:cubicBezTo>
                        <a:pt x="1525" y="1120"/>
                        <a:pt x="1524" y="1137"/>
                        <a:pt x="1525" y="1139"/>
                      </a:cubicBezTo>
                      <a:cubicBezTo>
                        <a:pt x="1522" y="1137"/>
                        <a:pt x="1518" y="1136"/>
                        <a:pt x="1515" y="1135"/>
                      </a:cubicBezTo>
                      <a:close/>
                      <a:moveTo>
                        <a:pt x="1503" y="1151"/>
                      </a:moveTo>
                      <a:cubicBezTo>
                        <a:pt x="1502" y="1149"/>
                        <a:pt x="1501" y="1146"/>
                        <a:pt x="1501" y="1143"/>
                      </a:cubicBezTo>
                      <a:cubicBezTo>
                        <a:pt x="1503" y="1146"/>
                        <a:pt x="1504" y="1148"/>
                        <a:pt x="1505" y="1152"/>
                      </a:cubicBezTo>
                      <a:cubicBezTo>
                        <a:pt x="1506" y="1151"/>
                        <a:pt x="1507" y="1151"/>
                        <a:pt x="1507" y="1150"/>
                      </a:cubicBezTo>
                      <a:cubicBezTo>
                        <a:pt x="1507" y="1152"/>
                        <a:pt x="1504" y="1153"/>
                        <a:pt x="1503" y="1151"/>
                      </a:cubicBezTo>
                      <a:close/>
                      <a:moveTo>
                        <a:pt x="1495" y="1199"/>
                      </a:moveTo>
                      <a:cubicBezTo>
                        <a:pt x="1494" y="1203"/>
                        <a:pt x="1493" y="1206"/>
                        <a:pt x="1491" y="1209"/>
                      </a:cubicBezTo>
                      <a:cubicBezTo>
                        <a:pt x="1486" y="1176"/>
                        <a:pt x="1483" y="1215"/>
                        <a:pt x="1475" y="1206"/>
                      </a:cubicBezTo>
                      <a:cubicBezTo>
                        <a:pt x="1467" y="1196"/>
                        <a:pt x="1486" y="1168"/>
                        <a:pt x="1495" y="1199"/>
                      </a:cubicBezTo>
                      <a:close/>
                      <a:moveTo>
                        <a:pt x="1212" y="1217"/>
                      </a:moveTo>
                      <a:cubicBezTo>
                        <a:pt x="1213" y="1213"/>
                        <a:pt x="1215" y="1216"/>
                        <a:pt x="1216" y="1218"/>
                      </a:cubicBezTo>
                      <a:cubicBezTo>
                        <a:pt x="1213" y="1219"/>
                        <a:pt x="1211" y="1218"/>
                        <a:pt x="1212" y="1217"/>
                      </a:cubicBezTo>
                      <a:close/>
                      <a:moveTo>
                        <a:pt x="1025" y="1144"/>
                      </a:moveTo>
                      <a:cubicBezTo>
                        <a:pt x="1030" y="1144"/>
                        <a:pt x="1028" y="1152"/>
                        <a:pt x="1028" y="1152"/>
                      </a:cubicBezTo>
                      <a:cubicBezTo>
                        <a:pt x="1026" y="1150"/>
                        <a:pt x="1023" y="1146"/>
                        <a:pt x="1025" y="1144"/>
                      </a:cubicBezTo>
                      <a:close/>
                      <a:moveTo>
                        <a:pt x="1008" y="1151"/>
                      </a:moveTo>
                      <a:cubicBezTo>
                        <a:pt x="1008" y="1150"/>
                        <a:pt x="1008" y="1149"/>
                        <a:pt x="1009" y="1148"/>
                      </a:cubicBezTo>
                      <a:cubicBezTo>
                        <a:pt x="1009" y="1149"/>
                        <a:pt x="1009" y="1149"/>
                        <a:pt x="1009" y="1150"/>
                      </a:cubicBezTo>
                      <a:cubicBezTo>
                        <a:pt x="1009" y="1149"/>
                        <a:pt x="1009" y="1148"/>
                        <a:pt x="1009" y="1148"/>
                      </a:cubicBezTo>
                      <a:cubicBezTo>
                        <a:pt x="1010" y="1147"/>
                        <a:pt x="1011" y="1154"/>
                        <a:pt x="1011" y="1153"/>
                      </a:cubicBezTo>
                      <a:cubicBezTo>
                        <a:pt x="1009" y="1153"/>
                        <a:pt x="1008" y="1153"/>
                        <a:pt x="1008" y="1151"/>
                      </a:cubicBezTo>
                      <a:close/>
                      <a:moveTo>
                        <a:pt x="990" y="1151"/>
                      </a:moveTo>
                      <a:cubicBezTo>
                        <a:pt x="990" y="1151"/>
                        <a:pt x="991" y="1150"/>
                        <a:pt x="992" y="1150"/>
                      </a:cubicBezTo>
                      <a:cubicBezTo>
                        <a:pt x="992" y="1151"/>
                        <a:pt x="989" y="1153"/>
                        <a:pt x="990" y="1151"/>
                      </a:cubicBezTo>
                      <a:close/>
                      <a:moveTo>
                        <a:pt x="948" y="1147"/>
                      </a:moveTo>
                      <a:cubicBezTo>
                        <a:pt x="950" y="1145"/>
                        <a:pt x="952" y="1143"/>
                        <a:pt x="955" y="1141"/>
                      </a:cubicBezTo>
                      <a:cubicBezTo>
                        <a:pt x="956" y="1145"/>
                        <a:pt x="957" y="1151"/>
                        <a:pt x="952" y="1148"/>
                      </a:cubicBezTo>
                      <a:cubicBezTo>
                        <a:pt x="951" y="1149"/>
                        <a:pt x="951" y="1150"/>
                        <a:pt x="951" y="1151"/>
                      </a:cubicBezTo>
                      <a:cubicBezTo>
                        <a:pt x="950" y="1150"/>
                        <a:pt x="949" y="1148"/>
                        <a:pt x="948" y="1147"/>
                      </a:cubicBezTo>
                      <a:close/>
                      <a:moveTo>
                        <a:pt x="921" y="1149"/>
                      </a:moveTo>
                      <a:cubicBezTo>
                        <a:pt x="919" y="1148"/>
                        <a:pt x="914" y="1142"/>
                        <a:pt x="911" y="1139"/>
                      </a:cubicBezTo>
                      <a:cubicBezTo>
                        <a:pt x="919" y="1135"/>
                        <a:pt x="930" y="1143"/>
                        <a:pt x="921" y="1149"/>
                      </a:cubicBezTo>
                      <a:close/>
                      <a:moveTo>
                        <a:pt x="877" y="1122"/>
                      </a:moveTo>
                      <a:cubicBezTo>
                        <a:pt x="877" y="1121"/>
                        <a:pt x="877" y="1121"/>
                        <a:pt x="877" y="1120"/>
                      </a:cubicBezTo>
                      <a:cubicBezTo>
                        <a:pt x="878" y="1122"/>
                        <a:pt x="878" y="1123"/>
                        <a:pt x="877" y="1122"/>
                      </a:cubicBezTo>
                      <a:close/>
                      <a:moveTo>
                        <a:pt x="854" y="1107"/>
                      </a:moveTo>
                      <a:cubicBezTo>
                        <a:pt x="847" y="1106"/>
                        <a:pt x="846" y="1115"/>
                        <a:pt x="842" y="1106"/>
                      </a:cubicBezTo>
                      <a:cubicBezTo>
                        <a:pt x="840" y="1104"/>
                        <a:pt x="840" y="1101"/>
                        <a:pt x="840" y="1100"/>
                      </a:cubicBezTo>
                      <a:cubicBezTo>
                        <a:pt x="841" y="1092"/>
                        <a:pt x="844" y="1093"/>
                        <a:pt x="851" y="1092"/>
                      </a:cubicBezTo>
                      <a:cubicBezTo>
                        <a:pt x="847" y="1089"/>
                        <a:pt x="844" y="1089"/>
                        <a:pt x="843" y="1084"/>
                      </a:cubicBezTo>
                      <a:cubicBezTo>
                        <a:pt x="843" y="1082"/>
                        <a:pt x="843" y="1076"/>
                        <a:pt x="846" y="1075"/>
                      </a:cubicBezTo>
                      <a:cubicBezTo>
                        <a:pt x="856" y="1071"/>
                        <a:pt x="853" y="1085"/>
                        <a:pt x="857" y="1071"/>
                      </a:cubicBezTo>
                      <a:cubicBezTo>
                        <a:pt x="861" y="1074"/>
                        <a:pt x="861" y="1079"/>
                        <a:pt x="866" y="1080"/>
                      </a:cubicBezTo>
                      <a:cubicBezTo>
                        <a:pt x="870" y="1081"/>
                        <a:pt x="876" y="1078"/>
                        <a:pt x="878" y="1077"/>
                      </a:cubicBezTo>
                      <a:cubicBezTo>
                        <a:pt x="883" y="1074"/>
                        <a:pt x="890" y="1058"/>
                        <a:pt x="882" y="1057"/>
                      </a:cubicBezTo>
                      <a:cubicBezTo>
                        <a:pt x="877" y="1055"/>
                        <a:pt x="867" y="1069"/>
                        <a:pt x="862" y="1059"/>
                      </a:cubicBezTo>
                      <a:cubicBezTo>
                        <a:pt x="855" y="1048"/>
                        <a:pt x="874" y="1059"/>
                        <a:pt x="875" y="1059"/>
                      </a:cubicBezTo>
                      <a:cubicBezTo>
                        <a:pt x="877" y="1058"/>
                        <a:pt x="866" y="1049"/>
                        <a:pt x="870" y="1046"/>
                      </a:cubicBezTo>
                      <a:cubicBezTo>
                        <a:pt x="874" y="1044"/>
                        <a:pt x="886" y="1055"/>
                        <a:pt x="883" y="1043"/>
                      </a:cubicBezTo>
                      <a:cubicBezTo>
                        <a:pt x="883" y="1044"/>
                        <a:pt x="887" y="1044"/>
                        <a:pt x="888" y="1047"/>
                      </a:cubicBezTo>
                      <a:cubicBezTo>
                        <a:pt x="889" y="1051"/>
                        <a:pt x="887" y="1058"/>
                        <a:pt x="887" y="1063"/>
                      </a:cubicBezTo>
                      <a:cubicBezTo>
                        <a:pt x="887" y="1073"/>
                        <a:pt x="887" y="1083"/>
                        <a:pt x="887" y="1093"/>
                      </a:cubicBezTo>
                      <a:cubicBezTo>
                        <a:pt x="884" y="1093"/>
                        <a:pt x="879" y="1094"/>
                        <a:pt x="877" y="1093"/>
                      </a:cubicBezTo>
                      <a:cubicBezTo>
                        <a:pt x="876" y="1093"/>
                        <a:pt x="870" y="1089"/>
                        <a:pt x="871" y="1088"/>
                      </a:cubicBezTo>
                      <a:cubicBezTo>
                        <a:pt x="872" y="1087"/>
                        <a:pt x="861" y="1100"/>
                        <a:pt x="863" y="1095"/>
                      </a:cubicBezTo>
                      <a:cubicBezTo>
                        <a:pt x="862" y="1098"/>
                        <a:pt x="861" y="1097"/>
                        <a:pt x="863" y="1100"/>
                      </a:cubicBezTo>
                      <a:cubicBezTo>
                        <a:pt x="864" y="1104"/>
                        <a:pt x="871" y="1102"/>
                        <a:pt x="873" y="1103"/>
                      </a:cubicBezTo>
                      <a:cubicBezTo>
                        <a:pt x="880" y="1106"/>
                        <a:pt x="877" y="1104"/>
                        <a:pt x="880" y="1112"/>
                      </a:cubicBezTo>
                      <a:cubicBezTo>
                        <a:pt x="874" y="1111"/>
                        <a:pt x="860" y="1105"/>
                        <a:pt x="854" y="1107"/>
                      </a:cubicBezTo>
                      <a:close/>
                      <a:moveTo>
                        <a:pt x="709" y="1005"/>
                      </a:moveTo>
                      <a:cubicBezTo>
                        <a:pt x="707" y="1006"/>
                        <a:pt x="707" y="1004"/>
                        <a:pt x="706" y="1003"/>
                      </a:cubicBezTo>
                      <a:cubicBezTo>
                        <a:pt x="707" y="1003"/>
                        <a:pt x="708" y="1004"/>
                        <a:pt x="709" y="1005"/>
                      </a:cubicBezTo>
                      <a:close/>
                      <a:moveTo>
                        <a:pt x="698" y="991"/>
                      </a:moveTo>
                      <a:cubicBezTo>
                        <a:pt x="702" y="992"/>
                        <a:pt x="703" y="994"/>
                        <a:pt x="703" y="999"/>
                      </a:cubicBezTo>
                      <a:cubicBezTo>
                        <a:pt x="703" y="997"/>
                        <a:pt x="703" y="996"/>
                        <a:pt x="702" y="995"/>
                      </a:cubicBezTo>
                      <a:cubicBezTo>
                        <a:pt x="702" y="996"/>
                        <a:pt x="702" y="996"/>
                        <a:pt x="703" y="997"/>
                      </a:cubicBezTo>
                      <a:cubicBezTo>
                        <a:pt x="701" y="995"/>
                        <a:pt x="700" y="993"/>
                        <a:pt x="698" y="991"/>
                      </a:cubicBezTo>
                      <a:close/>
                      <a:moveTo>
                        <a:pt x="533" y="1015"/>
                      </a:moveTo>
                      <a:cubicBezTo>
                        <a:pt x="533" y="1017"/>
                        <a:pt x="535" y="1020"/>
                        <a:pt x="533" y="1022"/>
                      </a:cubicBezTo>
                      <a:cubicBezTo>
                        <a:pt x="534" y="1020"/>
                        <a:pt x="534" y="1018"/>
                        <a:pt x="533" y="1015"/>
                      </a:cubicBezTo>
                      <a:close/>
                      <a:moveTo>
                        <a:pt x="393" y="773"/>
                      </a:moveTo>
                      <a:cubicBezTo>
                        <a:pt x="393" y="774"/>
                        <a:pt x="393" y="775"/>
                        <a:pt x="393" y="777"/>
                      </a:cubicBezTo>
                      <a:cubicBezTo>
                        <a:pt x="391" y="775"/>
                        <a:pt x="392" y="774"/>
                        <a:pt x="393" y="773"/>
                      </a:cubicBezTo>
                      <a:close/>
                      <a:moveTo>
                        <a:pt x="880" y="643"/>
                      </a:moveTo>
                      <a:cubicBezTo>
                        <a:pt x="876" y="645"/>
                        <a:pt x="873" y="643"/>
                        <a:pt x="874" y="639"/>
                      </a:cubicBezTo>
                      <a:cubicBezTo>
                        <a:pt x="875" y="644"/>
                        <a:pt x="864" y="643"/>
                        <a:pt x="863" y="641"/>
                      </a:cubicBezTo>
                      <a:cubicBezTo>
                        <a:pt x="861" y="640"/>
                        <a:pt x="863" y="633"/>
                        <a:pt x="865" y="631"/>
                      </a:cubicBezTo>
                      <a:cubicBezTo>
                        <a:pt x="872" y="626"/>
                        <a:pt x="879" y="638"/>
                        <a:pt x="880" y="643"/>
                      </a:cubicBezTo>
                      <a:close/>
                      <a:moveTo>
                        <a:pt x="930" y="532"/>
                      </a:moveTo>
                      <a:cubicBezTo>
                        <a:pt x="931" y="533"/>
                        <a:pt x="931" y="534"/>
                        <a:pt x="932" y="535"/>
                      </a:cubicBezTo>
                      <a:cubicBezTo>
                        <a:pt x="931" y="534"/>
                        <a:pt x="930" y="532"/>
                        <a:pt x="929" y="531"/>
                      </a:cubicBezTo>
                      <a:cubicBezTo>
                        <a:pt x="929" y="531"/>
                        <a:pt x="930" y="532"/>
                        <a:pt x="930" y="532"/>
                      </a:cubicBezTo>
                      <a:close/>
                      <a:moveTo>
                        <a:pt x="1458" y="505"/>
                      </a:moveTo>
                      <a:cubicBezTo>
                        <a:pt x="1458" y="504"/>
                        <a:pt x="1458" y="504"/>
                        <a:pt x="1458" y="503"/>
                      </a:cubicBezTo>
                      <a:cubicBezTo>
                        <a:pt x="1459" y="504"/>
                        <a:pt x="1459" y="504"/>
                        <a:pt x="1458" y="505"/>
                      </a:cubicBezTo>
                      <a:close/>
                      <a:moveTo>
                        <a:pt x="1733" y="714"/>
                      </a:moveTo>
                      <a:cubicBezTo>
                        <a:pt x="1734" y="715"/>
                        <a:pt x="1734" y="714"/>
                        <a:pt x="1735" y="715"/>
                      </a:cubicBezTo>
                      <a:cubicBezTo>
                        <a:pt x="1729" y="721"/>
                        <a:pt x="1719" y="728"/>
                        <a:pt x="1719" y="716"/>
                      </a:cubicBezTo>
                      <a:cubicBezTo>
                        <a:pt x="1716" y="725"/>
                        <a:pt x="1717" y="719"/>
                        <a:pt x="1711" y="723"/>
                      </a:cubicBezTo>
                      <a:cubicBezTo>
                        <a:pt x="1708" y="725"/>
                        <a:pt x="1706" y="724"/>
                        <a:pt x="1704" y="729"/>
                      </a:cubicBezTo>
                      <a:cubicBezTo>
                        <a:pt x="1702" y="725"/>
                        <a:pt x="1699" y="708"/>
                        <a:pt x="1697" y="722"/>
                      </a:cubicBezTo>
                      <a:cubicBezTo>
                        <a:pt x="1689" y="719"/>
                        <a:pt x="1681" y="716"/>
                        <a:pt x="1673" y="713"/>
                      </a:cubicBezTo>
                      <a:cubicBezTo>
                        <a:pt x="1679" y="709"/>
                        <a:pt x="1674" y="701"/>
                        <a:pt x="1672" y="699"/>
                      </a:cubicBezTo>
                      <a:cubicBezTo>
                        <a:pt x="1678" y="699"/>
                        <a:pt x="1685" y="698"/>
                        <a:pt x="1691" y="699"/>
                      </a:cubicBezTo>
                      <a:cubicBezTo>
                        <a:pt x="1696" y="699"/>
                        <a:pt x="1702" y="703"/>
                        <a:pt x="1708" y="702"/>
                      </a:cubicBezTo>
                      <a:cubicBezTo>
                        <a:pt x="1704" y="706"/>
                        <a:pt x="1705" y="705"/>
                        <a:pt x="1705" y="708"/>
                      </a:cubicBezTo>
                      <a:cubicBezTo>
                        <a:pt x="1707" y="702"/>
                        <a:pt x="1711" y="702"/>
                        <a:pt x="1715" y="700"/>
                      </a:cubicBezTo>
                      <a:cubicBezTo>
                        <a:pt x="1717" y="706"/>
                        <a:pt x="1718" y="703"/>
                        <a:pt x="1721" y="706"/>
                      </a:cubicBezTo>
                      <a:cubicBezTo>
                        <a:pt x="1723" y="705"/>
                        <a:pt x="1725" y="705"/>
                        <a:pt x="1727" y="705"/>
                      </a:cubicBezTo>
                      <a:cubicBezTo>
                        <a:pt x="1729" y="708"/>
                        <a:pt x="1731" y="711"/>
                        <a:pt x="1733" y="714"/>
                      </a:cubicBezTo>
                      <a:close/>
                      <a:moveTo>
                        <a:pt x="1960" y="1021"/>
                      </a:moveTo>
                      <a:cubicBezTo>
                        <a:pt x="1959" y="1021"/>
                        <a:pt x="1958" y="1022"/>
                        <a:pt x="1958" y="1021"/>
                      </a:cubicBezTo>
                      <a:cubicBezTo>
                        <a:pt x="1958" y="1021"/>
                        <a:pt x="1959" y="1021"/>
                        <a:pt x="1960" y="1021"/>
                      </a:cubicBezTo>
                      <a:close/>
                      <a:moveTo>
                        <a:pt x="1947" y="1017"/>
                      </a:moveTo>
                      <a:cubicBezTo>
                        <a:pt x="1947" y="1017"/>
                        <a:pt x="1947" y="1018"/>
                        <a:pt x="1946" y="1019"/>
                      </a:cubicBezTo>
                      <a:cubicBezTo>
                        <a:pt x="1945" y="1021"/>
                        <a:pt x="1944" y="1014"/>
                        <a:pt x="1944" y="1015"/>
                      </a:cubicBezTo>
                      <a:cubicBezTo>
                        <a:pt x="1943" y="1017"/>
                        <a:pt x="1942" y="1019"/>
                        <a:pt x="1942" y="1021"/>
                      </a:cubicBezTo>
                      <a:cubicBezTo>
                        <a:pt x="1942" y="1019"/>
                        <a:pt x="1942" y="1016"/>
                        <a:pt x="1942" y="1015"/>
                      </a:cubicBezTo>
                      <a:cubicBezTo>
                        <a:pt x="1941" y="1014"/>
                        <a:pt x="1941" y="1013"/>
                        <a:pt x="1941" y="1011"/>
                      </a:cubicBezTo>
                      <a:cubicBezTo>
                        <a:pt x="1941" y="1013"/>
                        <a:pt x="1941" y="1012"/>
                        <a:pt x="1940" y="1011"/>
                      </a:cubicBezTo>
                      <a:cubicBezTo>
                        <a:pt x="1940" y="1011"/>
                        <a:pt x="1941" y="1011"/>
                        <a:pt x="1941" y="1011"/>
                      </a:cubicBezTo>
                      <a:cubicBezTo>
                        <a:pt x="1941" y="1011"/>
                        <a:pt x="1941" y="1011"/>
                        <a:pt x="1941" y="1011"/>
                      </a:cubicBezTo>
                      <a:cubicBezTo>
                        <a:pt x="1941" y="1012"/>
                        <a:pt x="1939" y="1008"/>
                        <a:pt x="1939" y="1008"/>
                      </a:cubicBezTo>
                      <a:cubicBezTo>
                        <a:pt x="1939" y="1008"/>
                        <a:pt x="1938" y="1008"/>
                        <a:pt x="1938" y="1008"/>
                      </a:cubicBezTo>
                      <a:cubicBezTo>
                        <a:pt x="1939" y="1006"/>
                        <a:pt x="1928" y="1012"/>
                        <a:pt x="1929" y="1012"/>
                      </a:cubicBezTo>
                      <a:cubicBezTo>
                        <a:pt x="1927" y="1005"/>
                        <a:pt x="1935" y="1007"/>
                        <a:pt x="1938" y="1008"/>
                      </a:cubicBezTo>
                      <a:cubicBezTo>
                        <a:pt x="1939" y="1008"/>
                        <a:pt x="1939" y="1007"/>
                        <a:pt x="1939" y="1007"/>
                      </a:cubicBezTo>
                      <a:cubicBezTo>
                        <a:pt x="1942" y="1007"/>
                        <a:pt x="1943" y="1008"/>
                        <a:pt x="1943" y="1011"/>
                      </a:cubicBezTo>
                      <a:cubicBezTo>
                        <a:pt x="1943" y="1011"/>
                        <a:pt x="1943" y="1015"/>
                        <a:pt x="1943" y="1016"/>
                      </a:cubicBezTo>
                      <a:cubicBezTo>
                        <a:pt x="1943" y="1014"/>
                        <a:pt x="1946" y="1013"/>
                        <a:pt x="1947" y="1011"/>
                      </a:cubicBezTo>
                      <a:cubicBezTo>
                        <a:pt x="1948" y="1012"/>
                        <a:pt x="1949" y="1014"/>
                        <a:pt x="1947" y="1017"/>
                      </a:cubicBezTo>
                      <a:close/>
                      <a:moveTo>
                        <a:pt x="1922" y="1013"/>
                      </a:moveTo>
                      <a:cubicBezTo>
                        <a:pt x="1921" y="1012"/>
                        <a:pt x="1919" y="1015"/>
                        <a:pt x="1919" y="1012"/>
                      </a:cubicBezTo>
                      <a:cubicBezTo>
                        <a:pt x="1918" y="1010"/>
                        <a:pt x="1916" y="996"/>
                        <a:pt x="1919" y="994"/>
                      </a:cubicBezTo>
                      <a:cubicBezTo>
                        <a:pt x="1921" y="993"/>
                        <a:pt x="1921" y="999"/>
                        <a:pt x="1921" y="999"/>
                      </a:cubicBezTo>
                      <a:cubicBezTo>
                        <a:pt x="1921" y="998"/>
                        <a:pt x="1921" y="997"/>
                        <a:pt x="1922" y="997"/>
                      </a:cubicBezTo>
                      <a:cubicBezTo>
                        <a:pt x="1925" y="999"/>
                        <a:pt x="1928" y="1013"/>
                        <a:pt x="1922" y="1013"/>
                      </a:cubicBezTo>
                      <a:close/>
                      <a:moveTo>
                        <a:pt x="1931" y="992"/>
                      </a:moveTo>
                      <a:cubicBezTo>
                        <a:pt x="1931" y="992"/>
                        <a:pt x="1932" y="993"/>
                        <a:pt x="1930" y="993"/>
                      </a:cubicBezTo>
                      <a:cubicBezTo>
                        <a:pt x="1930" y="992"/>
                        <a:pt x="1931" y="991"/>
                        <a:pt x="1930" y="990"/>
                      </a:cubicBezTo>
                      <a:cubicBezTo>
                        <a:pt x="1931" y="991"/>
                        <a:pt x="1931" y="992"/>
                        <a:pt x="1931" y="992"/>
                      </a:cubicBezTo>
                      <a:close/>
                      <a:moveTo>
                        <a:pt x="1813" y="911"/>
                      </a:moveTo>
                      <a:cubicBezTo>
                        <a:pt x="1815" y="913"/>
                        <a:pt x="1818" y="907"/>
                        <a:pt x="1820" y="907"/>
                      </a:cubicBezTo>
                      <a:cubicBezTo>
                        <a:pt x="1826" y="907"/>
                        <a:pt x="1824" y="910"/>
                        <a:pt x="1827" y="913"/>
                      </a:cubicBezTo>
                      <a:cubicBezTo>
                        <a:pt x="1828" y="914"/>
                        <a:pt x="1829" y="913"/>
                        <a:pt x="1828" y="911"/>
                      </a:cubicBezTo>
                      <a:cubicBezTo>
                        <a:pt x="1828" y="915"/>
                        <a:pt x="1829" y="918"/>
                        <a:pt x="1830" y="922"/>
                      </a:cubicBezTo>
                      <a:cubicBezTo>
                        <a:pt x="1818" y="923"/>
                        <a:pt x="1817" y="922"/>
                        <a:pt x="1818" y="909"/>
                      </a:cubicBezTo>
                      <a:cubicBezTo>
                        <a:pt x="1815" y="914"/>
                        <a:pt x="1814" y="919"/>
                        <a:pt x="1810" y="921"/>
                      </a:cubicBezTo>
                      <a:cubicBezTo>
                        <a:pt x="1812" y="920"/>
                        <a:pt x="1802" y="921"/>
                        <a:pt x="1804" y="922"/>
                      </a:cubicBezTo>
                      <a:cubicBezTo>
                        <a:pt x="1792" y="918"/>
                        <a:pt x="1800" y="896"/>
                        <a:pt x="1813" y="911"/>
                      </a:cubicBezTo>
                      <a:close/>
                      <a:moveTo>
                        <a:pt x="1789" y="914"/>
                      </a:moveTo>
                      <a:cubicBezTo>
                        <a:pt x="1788" y="911"/>
                        <a:pt x="1783" y="920"/>
                        <a:pt x="1781" y="921"/>
                      </a:cubicBezTo>
                      <a:cubicBezTo>
                        <a:pt x="1782" y="919"/>
                        <a:pt x="1782" y="918"/>
                        <a:pt x="1781" y="917"/>
                      </a:cubicBezTo>
                      <a:cubicBezTo>
                        <a:pt x="1783" y="920"/>
                        <a:pt x="1776" y="922"/>
                        <a:pt x="1774" y="921"/>
                      </a:cubicBezTo>
                      <a:cubicBezTo>
                        <a:pt x="1775" y="919"/>
                        <a:pt x="1776" y="917"/>
                        <a:pt x="1778" y="916"/>
                      </a:cubicBezTo>
                      <a:cubicBezTo>
                        <a:pt x="1780" y="919"/>
                        <a:pt x="1790" y="911"/>
                        <a:pt x="1794" y="909"/>
                      </a:cubicBezTo>
                      <a:cubicBezTo>
                        <a:pt x="1794" y="909"/>
                        <a:pt x="1792" y="918"/>
                        <a:pt x="1790" y="917"/>
                      </a:cubicBezTo>
                      <a:cubicBezTo>
                        <a:pt x="1790" y="916"/>
                        <a:pt x="1789" y="915"/>
                        <a:pt x="1789" y="914"/>
                      </a:cubicBezTo>
                      <a:close/>
                      <a:moveTo>
                        <a:pt x="1721" y="931"/>
                      </a:moveTo>
                      <a:cubicBezTo>
                        <a:pt x="1722" y="931"/>
                        <a:pt x="1722" y="932"/>
                        <a:pt x="1721" y="932"/>
                      </a:cubicBezTo>
                      <a:cubicBezTo>
                        <a:pt x="1720" y="931"/>
                        <a:pt x="1720" y="930"/>
                        <a:pt x="1721" y="931"/>
                      </a:cubicBezTo>
                      <a:close/>
                      <a:moveTo>
                        <a:pt x="1689" y="898"/>
                      </a:moveTo>
                      <a:cubicBezTo>
                        <a:pt x="1688" y="895"/>
                        <a:pt x="1690" y="894"/>
                        <a:pt x="1694" y="896"/>
                      </a:cubicBezTo>
                      <a:cubicBezTo>
                        <a:pt x="1693" y="898"/>
                        <a:pt x="1693" y="902"/>
                        <a:pt x="1693" y="905"/>
                      </a:cubicBezTo>
                      <a:cubicBezTo>
                        <a:pt x="1686" y="903"/>
                        <a:pt x="1690" y="903"/>
                        <a:pt x="1689" y="898"/>
                      </a:cubicBezTo>
                      <a:close/>
                      <a:moveTo>
                        <a:pt x="1664" y="898"/>
                      </a:moveTo>
                      <a:cubicBezTo>
                        <a:pt x="1668" y="898"/>
                        <a:pt x="1672" y="898"/>
                        <a:pt x="1675" y="897"/>
                      </a:cubicBezTo>
                      <a:cubicBezTo>
                        <a:pt x="1675" y="900"/>
                        <a:pt x="1664" y="898"/>
                        <a:pt x="1664" y="898"/>
                      </a:cubicBezTo>
                      <a:close/>
                      <a:moveTo>
                        <a:pt x="1545" y="903"/>
                      </a:moveTo>
                      <a:cubicBezTo>
                        <a:pt x="1547" y="902"/>
                        <a:pt x="1548" y="903"/>
                        <a:pt x="1549" y="904"/>
                      </a:cubicBezTo>
                      <a:cubicBezTo>
                        <a:pt x="1548" y="904"/>
                        <a:pt x="1546" y="903"/>
                        <a:pt x="1545" y="903"/>
                      </a:cubicBezTo>
                      <a:close/>
                      <a:moveTo>
                        <a:pt x="1553" y="916"/>
                      </a:moveTo>
                      <a:cubicBezTo>
                        <a:pt x="1553" y="917"/>
                        <a:pt x="1554" y="917"/>
                        <a:pt x="1555" y="918"/>
                      </a:cubicBezTo>
                      <a:cubicBezTo>
                        <a:pt x="1551" y="917"/>
                        <a:pt x="1544" y="915"/>
                        <a:pt x="1542" y="911"/>
                      </a:cubicBezTo>
                      <a:cubicBezTo>
                        <a:pt x="1546" y="913"/>
                        <a:pt x="1549" y="914"/>
                        <a:pt x="1553" y="916"/>
                      </a:cubicBezTo>
                      <a:close/>
                      <a:moveTo>
                        <a:pt x="1504" y="966"/>
                      </a:moveTo>
                      <a:cubicBezTo>
                        <a:pt x="1502" y="968"/>
                        <a:pt x="1493" y="968"/>
                        <a:pt x="1491" y="972"/>
                      </a:cubicBezTo>
                      <a:cubicBezTo>
                        <a:pt x="1491" y="973"/>
                        <a:pt x="1491" y="982"/>
                        <a:pt x="1491" y="982"/>
                      </a:cubicBezTo>
                      <a:cubicBezTo>
                        <a:pt x="1491" y="982"/>
                        <a:pt x="1487" y="979"/>
                        <a:pt x="1487" y="978"/>
                      </a:cubicBezTo>
                      <a:cubicBezTo>
                        <a:pt x="1486" y="980"/>
                        <a:pt x="1478" y="990"/>
                        <a:pt x="1481" y="992"/>
                      </a:cubicBezTo>
                      <a:cubicBezTo>
                        <a:pt x="1477" y="989"/>
                        <a:pt x="1474" y="988"/>
                        <a:pt x="1470" y="992"/>
                      </a:cubicBezTo>
                      <a:cubicBezTo>
                        <a:pt x="1470" y="988"/>
                        <a:pt x="1471" y="985"/>
                        <a:pt x="1471" y="982"/>
                      </a:cubicBezTo>
                      <a:cubicBezTo>
                        <a:pt x="1472" y="974"/>
                        <a:pt x="1471" y="976"/>
                        <a:pt x="1477" y="973"/>
                      </a:cubicBezTo>
                      <a:cubicBezTo>
                        <a:pt x="1480" y="972"/>
                        <a:pt x="1483" y="971"/>
                        <a:pt x="1486" y="970"/>
                      </a:cubicBezTo>
                      <a:cubicBezTo>
                        <a:pt x="1487" y="968"/>
                        <a:pt x="1487" y="966"/>
                        <a:pt x="1487" y="964"/>
                      </a:cubicBezTo>
                      <a:cubicBezTo>
                        <a:pt x="1486" y="966"/>
                        <a:pt x="1485" y="957"/>
                        <a:pt x="1486" y="959"/>
                      </a:cubicBezTo>
                      <a:cubicBezTo>
                        <a:pt x="1491" y="963"/>
                        <a:pt x="1493" y="962"/>
                        <a:pt x="1497" y="958"/>
                      </a:cubicBezTo>
                      <a:cubicBezTo>
                        <a:pt x="1499" y="955"/>
                        <a:pt x="1499" y="952"/>
                        <a:pt x="1502" y="949"/>
                      </a:cubicBezTo>
                      <a:cubicBezTo>
                        <a:pt x="1506" y="946"/>
                        <a:pt x="1503" y="956"/>
                        <a:pt x="1507" y="947"/>
                      </a:cubicBezTo>
                      <a:cubicBezTo>
                        <a:pt x="1508" y="955"/>
                        <a:pt x="1508" y="958"/>
                        <a:pt x="1504" y="966"/>
                      </a:cubicBezTo>
                      <a:close/>
                      <a:moveTo>
                        <a:pt x="1507" y="991"/>
                      </a:moveTo>
                      <a:cubicBezTo>
                        <a:pt x="1506" y="993"/>
                        <a:pt x="1506" y="995"/>
                        <a:pt x="1506" y="997"/>
                      </a:cubicBezTo>
                      <a:cubicBezTo>
                        <a:pt x="1505" y="1000"/>
                        <a:pt x="1507" y="986"/>
                        <a:pt x="1507" y="991"/>
                      </a:cubicBezTo>
                      <a:close/>
                      <a:moveTo>
                        <a:pt x="1519" y="986"/>
                      </a:moveTo>
                      <a:cubicBezTo>
                        <a:pt x="1519" y="985"/>
                        <a:pt x="1521" y="985"/>
                        <a:pt x="1521" y="986"/>
                      </a:cubicBezTo>
                      <a:cubicBezTo>
                        <a:pt x="1520" y="986"/>
                        <a:pt x="1520" y="986"/>
                        <a:pt x="1519" y="986"/>
                      </a:cubicBezTo>
                      <a:close/>
                      <a:moveTo>
                        <a:pt x="1523" y="966"/>
                      </a:moveTo>
                      <a:cubicBezTo>
                        <a:pt x="1524" y="964"/>
                        <a:pt x="1525" y="962"/>
                        <a:pt x="1526" y="960"/>
                      </a:cubicBezTo>
                      <a:cubicBezTo>
                        <a:pt x="1525" y="962"/>
                        <a:pt x="1526" y="966"/>
                        <a:pt x="1524" y="970"/>
                      </a:cubicBezTo>
                      <a:cubicBezTo>
                        <a:pt x="1524" y="968"/>
                        <a:pt x="1524" y="967"/>
                        <a:pt x="1523" y="966"/>
                      </a:cubicBezTo>
                      <a:close/>
                      <a:moveTo>
                        <a:pt x="1556" y="988"/>
                      </a:moveTo>
                      <a:cubicBezTo>
                        <a:pt x="1556" y="988"/>
                        <a:pt x="1561" y="990"/>
                        <a:pt x="1560" y="990"/>
                      </a:cubicBezTo>
                      <a:cubicBezTo>
                        <a:pt x="1566" y="990"/>
                        <a:pt x="1566" y="988"/>
                        <a:pt x="1565" y="981"/>
                      </a:cubicBezTo>
                      <a:cubicBezTo>
                        <a:pt x="1570" y="981"/>
                        <a:pt x="1572" y="990"/>
                        <a:pt x="1569" y="993"/>
                      </a:cubicBezTo>
                      <a:cubicBezTo>
                        <a:pt x="1566" y="995"/>
                        <a:pt x="1556" y="993"/>
                        <a:pt x="1553" y="993"/>
                      </a:cubicBezTo>
                      <a:cubicBezTo>
                        <a:pt x="1554" y="989"/>
                        <a:pt x="1553" y="989"/>
                        <a:pt x="1556" y="988"/>
                      </a:cubicBezTo>
                      <a:close/>
                      <a:moveTo>
                        <a:pt x="1574" y="983"/>
                      </a:moveTo>
                      <a:cubicBezTo>
                        <a:pt x="1576" y="983"/>
                        <a:pt x="1574" y="991"/>
                        <a:pt x="1573" y="992"/>
                      </a:cubicBezTo>
                      <a:cubicBezTo>
                        <a:pt x="1574" y="991"/>
                        <a:pt x="1570" y="981"/>
                        <a:pt x="1574" y="983"/>
                      </a:cubicBezTo>
                      <a:close/>
                      <a:moveTo>
                        <a:pt x="1659" y="995"/>
                      </a:moveTo>
                      <a:cubicBezTo>
                        <a:pt x="1659" y="995"/>
                        <a:pt x="1659" y="995"/>
                        <a:pt x="1659" y="995"/>
                      </a:cubicBezTo>
                      <a:cubicBezTo>
                        <a:pt x="1659" y="994"/>
                        <a:pt x="1659" y="994"/>
                        <a:pt x="1659" y="995"/>
                      </a:cubicBezTo>
                      <a:close/>
                      <a:moveTo>
                        <a:pt x="1667" y="1002"/>
                      </a:moveTo>
                      <a:cubicBezTo>
                        <a:pt x="1662" y="996"/>
                        <a:pt x="1662" y="997"/>
                        <a:pt x="1663" y="990"/>
                      </a:cubicBezTo>
                      <a:cubicBezTo>
                        <a:pt x="1664" y="990"/>
                        <a:pt x="1667" y="1000"/>
                        <a:pt x="1667" y="1002"/>
                      </a:cubicBezTo>
                      <a:close/>
                      <a:moveTo>
                        <a:pt x="1674" y="1026"/>
                      </a:moveTo>
                      <a:cubicBezTo>
                        <a:pt x="1677" y="1023"/>
                        <a:pt x="1678" y="1026"/>
                        <a:pt x="1675" y="1029"/>
                      </a:cubicBezTo>
                      <a:cubicBezTo>
                        <a:pt x="1675" y="1028"/>
                        <a:pt x="1675" y="1027"/>
                        <a:pt x="1674" y="1026"/>
                      </a:cubicBezTo>
                      <a:close/>
                      <a:moveTo>
                        <a:pt x="1684" y="1027"/>
                      </a:moveTo>
                      <a:cubicBezTo>
                        <a:pt x="1683" y="1029"/>
                        <a:pt x="1683" y="1028"/>
                        <a:pt x="1683" y="1026"/>
                      </a:cubicBezTo>
                      <a:cubicBezTo>
                        <a:pt x="1684" y="1025"/>
                        <a:pt x="1684" y="1026"/>
                        <a:pt x="1684" y="1027"/>
                      </a:cubicBezTo>
                      <a:close/>
                      <a:moveTo>
                        <a:pt x="1820" y="1092"/>
                      </a:moveTo>
                      <a:cubicBezTo>
                        <a:pt x="1818" y="1090"/>
                        <a:pt x="1820" y="1087"/>
                        <a:pt x="1821" y="1086"/>
                      </a:cubicBezTo>
                      <a:cubicBezTo>
                        <a:pt x="1821" y="1088"/>
                        <a:pt x="1823" y="1091"/>
                        <a:pt x="1820" y="1092"/>
                      </a:cubicBezTo>
                      <a:close/>
                      <a:moveTo>
                        <a:pt x="1817" y="1136"/>
                      </a:moveTo>
                      <a:cubicBezTo>
                        <a:pt x="1817" y="1138"/>
                        <a:pt x="1810" y="1134"/>
                        <a:pt x="1810" y="1135"/>
                      </a:cubicBezTo>
                      <a:cubicBezTo>
                        <a:pt x="1813" y="1134"/>
                        <a:pt x="1815" y="1134"/>
                        <a:pt x="1817" y="1133"/>
                      </a:cubicBezTo>
                      <a:cubicBezTo>
                        <a:pt x="1817" y="1134"/>
                        <a:pt x="1817" y="1135"/>
                        <a:pt x="1817" y="1136"/>
                      </a:cubicBezTo>
                      <a:close/>
                      <a:moveTo>
                        <a:pt x="1583" y="1226"/>
                      </a:moveTo>
                      <a:cubicBezTo>
                        <a:pt x="1583" y="1228"/>
                        <a:pt x="1584" y="1229"/>
                        <a:pt x="1584" y="1230"/>
                      </a:cubicBezTo>
                      <a:cubicBezTo>
                        <a:pt x="1583" y="1231"/>
                        <a:pt x="1582" y="1231"/>
                        <a:pt x="1583" y="1230"/>
                      </a:cubicBezTo>
                      <a:cubicBezTo>
                        <a:pt x="1583" y="1231"/>
                        <a:pt x="1582" y="1231"/>
                        <a:pt x="1581" y="1231"/>
                      </a:cubicBezTo>
                      <a:cubicBezTo>
                        <a:pt x="1581" y="1229"/>
                        <a:pt x="1582" y="1228"/>
                        <a:pt x="1583" y="1226"/>
                      </a:cubicBezTo>
                      <a:close/>
                      <a:moveTo>
                        <a:pt x="1506" y="1132"/>
                      </a:moveTo>
                      <a:cubicBezTo>
                        <a:pt x="1507" y="1129"/>
                        <a:pt x="1508" y="1129"/>
                        <a:pt x="1509" y="1133"/>
                      </a:cubicBezTo>
                      <a:cubicBezTo>
                        <a:pt x="1508" y="1133"/>
                        <a:pt x="1507" y="1132"/>
                        <a:pt x="1506" y="1132"/>
                      </a:cubicBezTo>
                      <a:close/>
                      <a:moveTo>
                        <a:pt x="1495" y="1129"/>
                      </a:moveTo>
                      <a:cubicBezTo>
                        <a:pt x="1497" y="1125"/>
                        <a:pt x="1499" y="1129"/>
                        <a:pt x="1500" y="1130"/>
                      </a:cubicBezTo>
                      <a:cubicBezTo>
                        <a:pt x="1499" y="1130"/>
                        <a:pt x="1497" y="1129"/>
                        <a:pt x="1495" y="1129"/>
                      </a:cubicBezTo>
                      <a:close/>
                      <a:moveTo>
                        <a:pt x="1473" y="1159"/>
                      </a:moveTo>
                      <a:cubicBezTo>
                        <a:pt x="1472" y="1160"/>
                        <a:pt x="1474" y="1138"/>
                        <a:pt x="1473" y="1138"/>
                      </a:cubicBezTo>
                      <a:cubicBezTo>
                        <a:pt x="1471" y="1139"/>
                        <a:pt x="1470" y="1141"/>
                        <a:pt x="1471" y="1144"/>
                      </a:cubicBezTo>
                      <a:cubicBezTo>
                        <a:pt x="1470" y="1143"/>
                        <a:pt x="1469" y="1143"/>
                        <a:pt x="1468" y="1144"/>
                      </a:cubicBezTo>
                      <a:cubicBezTo>
                        <a:pt x="1469" y="1142"/>
                        <a:pt x="1469" y="1141"/>
                        <a:pt x="1468" y="1139"/>
                      </a:cubicBezTo>
                      <a:cubicBezTo>
                        <a:pt x="1468" y="1144"/>
                        <a:pt x="1468" y="1152"/>
                        <a:pt x="1466" y="1156"/>
                      </a:cubicBezTo>
                      <a:cubicBezTo>
                        <a:pt x="1464" y="1150"/>
                        <a:pt x="1455" y="1151"/>
                        <a:pt x="1452" y="1145"/>
                      </a:cubicBezTo>
                      <a:cubicBezTo>
                        <a:pt x="1451" y="1143"/>
                        <a:pt x="1453" y="1138"/>
                        <a:pt x="1453" y="1136"/>
                      </a:cubicBezTo>
                      <a:cubicBezTo>
                        <a:pt x="1452" y="1131"/>
                        <a:pt x="1448" y="1129"/>
                        <a:pt x="1448" y="1126"/>
                      </a:cubicBezTo>
                      <a:cubicBezTo>
                        <a:pt x="1449" y="1126"/>
                        <a:pt x="1454" y="1132"/>
                        <a:pt x="1454" y="1132"/>
                      </a:cubicBezTo>
                      <a:cubicBezTo>
                        <a:pt x="1454" y="1131"/>
                        <a:pt x="1455" y="1130"/>
                        <a:pt x="1455" y="1130"/>
                      </a:cubicBezTo>
                      <a:cubicBezTo>
                        <a:pt x="1455" y="1127"/>
                        <a:pt x="1457" y="1127"/>
                        <a:pt x="1460" y="1130"/>
                      </a:cubicBezTo>
                      <a:cubicBezTo>
                        <a:pt x="1461" y="1130"/>
                        <a:pt x="1461" y="1133"/>
                        <a:pt x="1461" y="1133"/>
                      </a:cubicBezTo>
                      <a:cubicBezTo>
                        <a:pt x="1462" y="1132"/>
                        <a:pt x="1462" y="1131"/>
                        <a:pt x="1462" y="1130"/>
                      </a:cubicBezTo>
                      <a:cubicBezTo>
                        <a:pt x="1463" y="1131"/>
                        <a:pt x="1465" y="1132"/>
                        <a:pt x="1467" y="1132"/>
                      </a:cubicBezTo>
                      <a:cubicBezTo>
                        <a:pt x="1466" y="1134"/>
                        <a:pt x="1466" y="1138"/>
                        <a:pt x="1468" y="1139"/>
                      </a:cubicBezTo>
                      <a:cubicBezTo>
                        <a:pt x="1471" y="1142"/>
                        <a:pt x="1467" y="1129"/>
                        <a:pt x="1468" y="1132"/>
                      </a:cubicBezTo>
                      <a:cubicBezTo>
                        <a:pt x="1471" y="1133"/>
                        <a:pt x="1473" y="1133"/>
                        <a:pt x="1476" y="1133"/>
                      </a:cubicBezTo>
                      <a:cubicBezTo>
                        <a:pt x="1475" y="1135"/>
                        <a:pt x="1475" y="1136"/>
                        <a:pt x="1476" y="1138"/>
                      </a:cubicBezTo>
                      <a:cubicBezTo>
                        <a:pt x="1476" y="1138"/>
                        <a:pt x="1476" y="1134"/>
                        <a:pt x="1476" y="1133"/>
                      </a:cubicBezTo>
                      <a:cubicBezTo>
                        <a:pt x="1481" y="1134"/>
                        <a:pt x="1478" y="1137"/>
                        <a:pt x="1477" y="1141"/>
                      </a:cubicBezTo>
                      <a:cubicBezTo>
                        <a:pt x="1477" y="1145"/>
                        <a:pt x="1479" y="1150"/>
                        <a:pt x="1479" y="1154"/>
                      </a:cubicBezTo>
                      <a:cubicBezTo>
                        <a:pt x="1479" y="1153"/>
                        <a:pt x="1489" y="1152"/>
                        <a:pt x="1489" y="1152"/>
                      </a:cubicBezTo>
                      <a:cubicBezTo>
                        <a:pt x="1487" y="1156"/>
                        <a:pt x="1483" y="1163"/>
                        <a:pt x="1480" y="1156"/>
                      </a:cubicBezTo>
                      <a:cubicBezTo>
                        <a:pt x="1482" y="1161"/>
                        <a:pt x="1474" y="1160"/>
                        <a:pt x="1473" y="1159"/>
                      </a:cubicBezTo>
                      <a:close/>
                      <a:moveTo>
                        <a:pt x="1020" y="1147"/>
                      </a:moveTo>
                      <a:cubicBezTo>
                        <a:pt x="1018" y="1152"/>
                        <a:pt x="1016" y="1153"/>
                        <a:pt x="1014" y="1153"/>
                      </a:cubicBezTo>
                      <a:cubicBezTo>
                        <a:pt x="1016" y="1143"/>
                        <a:pt x="1018" y="1147"/>
                        <a:pt x="1020" y="1147"/>
                      </a:cubicBezTo>
                      <a:close/>
                      <a:moveTo>
                        <a:pt x="974" y="1137"/>
                      </a:moveTo>
                      <a:cubicBezTo>
                        <a:pt x="975" y="1137"/>
                        <a:pt x="976" y="1138"/>
                        <a:pt x="977" y="1138"/>
                      </a:cubicBezTo>
                      <a:cubicBezTo>
                        <a:pt x="976" y="1141"/>
                        <a:pt x="975" y="1142"/>
                        <a:pt x="972" y="1141"/>
                      </a:cubicBezTo>
                      <a:cubicBezTo>
                        <a:pt x="973" y="1140"/>
                        <a:pt x="973" y="1138"/>
                        <a:pt x="974" y="1137"/>
                      </a:cubicBezTo>
                      <a:close/>
                      <a:moveTo>
                        <a:pt x="837" y="1086"/>
                      </a:moveTo>
                      <a:cubicBezTo>
                        <a:pt x="837" y="1086"/>
                        <a:pt x="838" y="1086"/>
                        <a:pt x="838" y="1086"/>
                      </a:cubicBezTo>
                      <a:cubicBezTo>
                        <a:pt x="838" y="1086"/>
                        <a:pt x="837" y="1086"/>
                        <a:pt x="837" y="1086"/>
                      </a:cubicBezTo>
                      <a:close/>
                      <a:moveTo>
                        <a:pt x="834" y="1105"/>
                      </a:moveTo>
                      <a:cubicBezTo>
                        <a:pt x="834" y="1101"/>
                        <a:pt x="834" y="1097"/>
                        <a:pt x="835" y="1094"/>
                      </a:cubicBezTo>
                      <a:cubicBezTo>
                        <a:pt x="835" y="1094"/>
                        <a:pt x="835" y="1105"/>
                        <a:pt x="834" y="1105"/>
                      </a:cubicBezTo>
                      <a:close/>
                      <a:moveTo>
                        <a:pt x="796" y="1139"/>
                      </a:moveTo>
                      <a:cubicBezTo>
                        <a:pt x="798" y="1139"/>
                        <a:pt x="800" y="1140"/>
                        <a:pt x="801" y="1141"/>
                      </a:cubicBezTo>
                      <a:cubicBezTo>
                        <a:pt x="796" y="1145"/>
                        <a:pt x="797" y="1147"/>
                        <a:pt x="792" y="1142"/>
                      </a:cubicBezTo>
                      <a:cubicBezTo>
                        <a:pt x="793" y="1140"/>
                        <a:pt x="794" y="1139"/>
                        <a:pt x="796" y="1139"/>
                      </a:cubicBezTo>
                      <a:close/>
                      <a:moveTo>
                        <a:pt x="728" y="992"/>
                      </a:moveTo>
                      <a:cubicBezTo>
                        <a:pt x="727" y="993"/>
                        <a:pt x="727" y="994"/>
                        <a:pt x="726" y="996"/>
                      </a:cubicBezTo>
                      <a:cubicBezTo>
                        <a:pt x="726" y="994"/>
                        <a:pt x="725" y="993"/>
                        <a:pt x="726" y="991"/>
                      </a:cubicBezTo>
                      <a:cubicBezTo>
                        <a:pt x="726" y="992"/>
                        <a:pt x="727" y="992"/>
                        <a:pt x="728" y="992"/>
                      </a:cubicBezTo>
                      <a:close/>
                      <a:moveTo>
                        <a:pt x="532" y="1015"/>
                      </a:moveTo>
                      <a:cubicBezTo>
                        <a:pt x="532" y="1015"/>
                        <a:pt x="532" y="1015"/>
                        <a:pt x="532" y="1015"/>
                      </a:cubicBezTo>
                      <a:cubicBezTo>
                        <a:pt x="532" y="1015"/>
                        <a:pt x="532" y="1016"/>
                        <a:pt x="532" y="1015"/>
                      </a:cubicBezTo>
                      <a:close/>
                      <a:moveTo>
                        <a:pt x="454" y="894"/>
                      </a:moveTo>
                      <a:cubicBezTo>
                        <a:pt x="455" y="893"/>
                        <a:pt x="456" y="892"/>
                        <a:pt x="457" y="890"/>
                      </a:cubicBezTo>
                      <a:cubicBezTo>
                        <a:pt x="457" y="893"/>
                        <a:pt x="457" y="896"/>
                        <a:pt x="457" y="899"/>
                      </a:cubicBezTo>
                      <a:cubicBezTo>
                        <a:pt x="456" y="897"/>
                        <a:pt x="455" y="895"/>
                        <a:pt x="454" y="894"/>
                      </a:cubicBezTo>
                      <a:close/>
                      <a:moveTo>
                        <a:pt x="439" y="900"/>
                      </a:moveTo>
                      <a:cubicBezTo>
                        <a:pt x="441" y="902"/>
                        <a:pt x="441" y="903"/>
                        <a:pt x="441" y="905"/>
                      </a:cubicBezTo>
                      <a:cubicBezTo>
                        <a:pt x="440" y="904"/>
                        <a:pt x="440" y="902"/>
                        <a:pt x="439" y="900"/>
                      </a:cubicBezTo>
                      <a:close/>
                      <a:moveTo>
                        <a:pt x="865" y="676"/>
                      </a:moveTo>
                      <a:cubicBezTo>
                        <a:pt x="864" y="678"/>
                        <a:pt x="867" y="679"/>
                        <a:pt x="867" y="682"/>
                      </a:cubicBezTo>
                      <a:cubicBezTo>
                        <a:pt x="866" y="683"/>
                        <a:pt x="865" y="683"/>
                        <a:pt x="865" y="685"/>
                      </a:cubicBezTo>
                      <a:cubicBezTo>
                        <a:pt x="860" y="683"/>
                        <a:pt x="855" y="679"/>
                        <a:pt x="851" y="675"/>
                      </a:cubicBezTo>
                      <a:cubicBezTo>
                        <a:pt x="856" y="675"/>
                        <a:pt x="856" y="674"/>
                        <a:pt x="859" y="678"/>
                      </a:cubicBezTo>
                      <a:cubicBezTo>
                        <a:pt x="857" y="675"/>
                        <a:pt x="866" y="673"/>
                        <a:pt x="866" y="673"/>
                      </a:cubicBezTo>
                      <a:cubicBezTo>
                        <a:pt x="866" y="674"/>
                        <a:pt x="866" y="675"/>
                        <a:pt x="865" y="676"/>
                      </a:cubicBezTo>
                      <a:close/>
                      <a:moveTo>
                        <a:pt x="887" y="639"/>
                      </a:moveTo>
                      <a:cubicBezTo>
                        <a:pt x="887" y="639"/>
                        <a:pt x="888" y="642"/>
                        <a:pt x="887" y="642"/>
                      </a:cubicBezTo>
                      <a:cubicBezTo>
                        <a:pt x="887" y="641"/>
                        <a:pt x="887" y="640"/>
                        <a:pt x="887" y="639"/>
                      </a:cubicBezTo>
                      <a:close/>
                      <a:moveTo>
                        <a:pt x="920" y="587"/>
                      </a:moveTo>
                      <a:cubicBezTo>
                        <a:pt x="926" y="590"/>
                        <a:pt x="922" y="597"/>
                        <a:pt x="921" y="603"/>
                      </a:cubicBezTo>
                      <a:cubicBezTo>
                        <a:pt x="920" y="600"/>
                        <a:pt x="914" y="588"/>
                        <a:pt x="920" y="587"/>
                      </a:cubicBezTo>
                      <a:close/>
                      <a:moveTo>
                        <a:pt x="947" y="535"/>
                      </a:moveTo>
                      <a:cubicBezTo>
                        <a:pt x="948" y="536"/>
                        <a:pt x="948" y="537"/>
                        <a:pt x="948" y="537"/>
                      </a:cubicBezTo>
                      <a:cubicBezTo>
                        <a:pt x="945" y="537"/>
                        <a:pt x="944" y="534"/>
                        <a:pt x="944" y="532"/>
                      </a:cubicBezTo>
                      <a:cubicBezTo>
                        <a:pt x="945" y="533"/>
                        <a:pt x="946" y="534"/>
                        <a:pt x="947" y="535"/>
                      </a:cubicBezTo>
                      <a:close/>
                      <a:moveTo>
                        <a:pt x="1133" y="543"/>
                      </a:moveTo>
                      <a:cubicBezTo>
                        <a:pt x="1134" y="544"/>
                        <a:pt x="1137" y="547"/>
                        <a:pt x="1137" y="548"/>
                      </a:cubicBezTo>
                      <a:cubicBezTo>
                        <a:pt x="1138" y="549"/>
                        <a:pt x="1130" y="539"/>
                        <a:pt x="1133" y="543"/>
                      </a:cubicBezTo>
                      <a:close/>
                      <a:moveTo>
                        <a:pt x="1501" y="498"/>
                      </a:moveTo>
                      <a:cubicBezTo>
                        <a:pt x="1505" y="498"/>
                        <a:pt x="1499" y="500"/>
                        <a:pt x="1498" y="500"/>
                      </a:cubicBezTo>
                      <a:cubicBezTo>
                        <a:pt x="1499" y="498"/>
                        <a:pt x="1498" y="497"/>
                        <a:pt x="1501" y="498"/>
                      </a:cubicBezTo>
                      <a:close/>
                      <a:moveTo>
                        <a:pt x="1662" y="552"/>
                      </a:moveTo>
                      <a:cubicBezTo>
                        <a:pt x="1660" y="552"/>
                        <a:pt x="1659" y="549"/>
                        <a:pt x="1658" y="548"/>
                      </a:cubicBezTo>
                      <a:cubicBezTo>
                        <a:pt x="1663" y="552"/>
                        <a:pt x="1660" y="550"/>
                        <a:pt x="1662" y="552"/>
                      </a:cubicBezTo>
                      <a:close/>
                      <a:moveTo>
                        <a:pt x="1654" y="648"/>
                      </a:moveTo>
                      <a:cubicBezTo>
                        <a:pt x="1656" y="649"/>
                        <a:pt x="1657" y="646"/>
                        <a:pt x="1659" y="649"/>
                      </a:cubicBezTo>
                      <a:cubicBezTo>
                        <a:pt x="1656" y="649"/>
                        <a:pt x="1655" y="648"/>
                        <a:pt x="1654" y="648"/>
                      </a:cubicBezTo>
                      <a:close/>
                      <a:moveTo>
                        <a:pt x="1663" y="709"/>
                      </a:moveTo>
                      <a:cubicBezTo>
                        <a:pt x="1660" y="708"/>
                        <a:pt x="1657" y="706"/>
                        <a:pt x="1653" y="706"/>
                      </a:cubicBezTo>
                      <a:cubicBezTo>
                        <a:pt x="1655" y="705"/>
                        <a:pt x="1656" y="703"/>
                        <a:pt x="1658" y="702"/>
                      </a:cubicBezTo>
                      <a:cubicBezTo>
                        <a:pt x="1649" y="701"/>
                        <a:pt x="1649" y="702"/>
                        <a:pt x="1645" y="709"/>
                      </a:cubicBezTo>
                      <a:cubicBezTo>
                        <a:pt x="1642" y="713"/>
                        <a:pt x="1635" y="722"/>
                        <a:pt x="1630" y="723"/>
                      </a:cubicBezTo>
                      <a:cubicBezTo>
                        <a:pt x="1630" y="724"/>
                        <a:pt x="1628" y="727"/>
                        <a:pt x="1627" y="728"/>
                      </a:cubicBezTo>
                      <a:cubicBezTo>
                        <a:pt x="1624" y="725"/>
                        <a:pt x="1622" y="721"/>
                        <a:pt x="1618" y="719"/>
                      </a:cubicBezTo>
                      <a:cubicBezTo>
                        <a:pt x="1617" y="719"/>
                        <a:pt x="1616" y="722"/>
                        <a:pt x="1615" y="722"/>
                      </a:cubicBezTo>
                      <a:cubicBezTo>
                        <a:pt x="1613" y="721"/>
                        <a:pt x="1606" y="712"/>
                        <a:pt x="1608" y="711"/>
                      </a:cubicBezTo>
                      <a:cubicBezTo>
                        <a:pt x="1601" y="715"/>
                        <a:pt x="1611" y="736"/>
                        <a:pt x="1600" y="743"/>
                      </a:cubicBezTo>
                      <a:cubicBezTo>
                        <a:pt x="1597" y="745"/>
                        <a:pt x="1587" y="749"/>
                        <a:pt x="1583" y="748"/>
                      </a:cubicBezTo>
                      <a:cubicBezTo>
                        <a:pt x="1576" y="748"/>
                        <a:pt x="1571" y="740"/>
                        <a:pt x="1565" y="736"/>
                      </a:cubicBezTo>
                      <a:cubicBezTo>
                        <a:pt x="1568" y="740"/>
                        <a:pt x="1571" y="744"/>
                        <a:pt x="1574" y="747"/>
                      </a:cubicBezTo>
                      <a:cubicBezTo>
                        <a:pt x="1572" y="749"/>
                        <a:pt x="1570" y="748"/>
                        <a:pt x="1566" y="748"/>
                      </a:cubicBezTo>
                      <a:cubicBezTo>
                        <a:pt x="1566" y="746"/>
                        <a:pt x="1563" y="739"/>
                        <a:pt x="1560" y="740"/>
                      </a:cubicBezTo>
                      <a:cubicBezTo>
                        <a:pt x="1559" y="741"/>
                        <a:pt x="1560" y="743"/>
                        <a:pt x="1560" y="744"/>
                      </a:cubicBezTo>
                      <a:cubicBezTo>
                        <a:pt x="1559" y="747"/>
                        <a:pt x="1552" y="737"/>
                        <a:pt x="1552" y="737"/>
                      </a:cubicBezTo>
                      <a:cubicBezTo>
                        <a:pt x="1556" y="737"/>
                        <a:pt x="1566" y="733"/>
                        <a:pt x="1569" y="734"/>
                      </a:cubicBezTo>
                      <a:cubicBezTo>
                        <a:pt x="1569" y="733"/>
                        <a:pt x="1582" y="746"/>
                        <a:pt x="1582" y="742"/>
                      </a:cubicBezTo>
                      <a:cubicBezTo>
                        <a:pt x="1581" y="738"/>
                        <a:pt x="1577" y="734"/>
                        <a:pt x="1574" y="732"/>
                      </a:cubicBezTo>
                      <a:cubicBezTo>
                        <a:pt x="1577" y="731"/>
                        <a:pt x="1579" y="730"/>
                        <a:pt x="1580" y="728"/>
                      </a:cubicBezTo>
                      <a:cubicBezTo>
                        <a:pt x="1581" y="731"/>
                        <a:pt x="1579" y="731"/>
                        <a:pt x="1577" y="733"/>
                      </a:cubicBezTo>
                      <a:cubicBezTo>
                        <a:pt x="1580" y="735"/>
                        <a:pt x="1588" y="743"/>
                        <a:pt x="1592" y="743"/>
                      </a:cubicBezTo>
                      <a:cubicBezTo>
                        <a:pt x="1600" y="743"/>
                        <a:pt x="1596" y="733"/>
                        <a:pt x="1593" y="729"/>
                      </a:cubicBezTo>
                      <a:cubicBezTo>
                        <a:pt x="1594" y="731"/>
                        <a:pt x="1596" y="731"/>
                        <a:pt x="1598" y="731"/>
                      </a:cubicBezTo>
                      <a:cubicBezTo>
                        <a:pt x="1598" y="730"/>
                        <a:pt x="1597" y="727"/>
                        <a:pt x="1596" y="727"/>
                      </a:cubicBezTo>
                      <a:cubicBezTo>
                        <a:pt x="1599" y="725"/>
                        <a:pt x="1601" y="725"/>
                        <a:pt x="1603" y="723"/>
                      </a:cubicBezTo>
                      <a:cubicBezTo>
                        <a:pt x="1604" y="720"/>
                        <a:pt x="1601" y="713"/>
                        <a:pt x="1601" y="712"/>
                      </a:cubicBezTo>
                      <a:cubicBezTo>
                        <a:pt x="1600" y="715"/>
                        <a:pt x="1595" y="730"/>
                        <a:pt x="1593" y="718"/>
                      </a:cubicBezTo>
                      <a:cubicBezTo>
                        <a:pt x="1602" y="723"/>
                        <a:pt x="1600" y="709"/>
                        <a:pt x="1597" y="711"/>
                      </a:cubicBezTo>
                      <a:cubicBezTo>
                        <a:pt x="1593" y="703"/>
                        <a:pt x="1607" y="703"/>
                        <a:pt x="1607" y="707"/>
                      </a:cubicBezTo>
                      <a:cubicBezTo>
                        <a:pt x="1607" y="705"/>
                        <a:pt x="1605" y="704"/>
                        <a:pt x="1604" y="702"/>
                      </a:cubicBezTo>
                      <a:cubicBezTo>
                        <a:pt x="1616" y="697"/>
                        <a:pt x="1615" y="712"/>
                        <a:pt x="1613" y="720"/>
                      </a:cubicBezTo>
                      <a:cubicBezTo>
                        <a:pt x="1616" y="713"/>
                        <a:pt x="1618" y="686"/>
                        <a:pt x="1628" y="686"/>
                      </a:cubicBezTo>
                      <a:cubicBezTo>
                        <a:pt x="1620" y="700"/>
                        <a:pt x="1639" y="689"/>
                        <a:pt x="1631" y="686"/>
                      </a:cubicBezTo>
                      <a:cubicBezTo>
                        <a:pt x="1633" y="686"/>
                        <a:pt x="1634" y="687"/>
                        <a:pt x="1636" y="689"/>
                      </a:cubicBezTo>
                      <a:cubicBezTo>
                        <a:pt x="1635" y="688"/>
                        <a:pt x="1635" y="687"/>
                        <a:pt x="1635" y="686"/>
                      </a:cubicBezTo>
                      <a:cubicBezTo>
                        <a:pt x="1641" y="687"/>
                        <a:pt x="1659" y="685"/>
                        <a:pt x="1664" y="690"/>
                      </a:cubicBezTo>
                      <a:cubicBezTo>
                        <a:pt x="1656" y="690"/>
                        <a:pt x="1651" y="689"/>
                        <a:pt x="1646" y="694"/>
                      </a:cubicBezTo>
                      <a:cubicBezTo>
                        <a:pt x="1652" y="698"/>
                        <a:pt x="1658" y="698"/>
                        <a:pt x="1665" y="698"/>
                      </a:cubicBezTo>
                      <a:cubicBezTo>
                        <a:pt x="1664" y="702"/>
                        <a:pt x="1663" y="706"/>
                        <a:pt x="1663" y="709"/>
                      </a:cubicBezTo>
                      <a:close/>
                      <a:moveTo>
                        <a:pt x="1835" y="910"/>
                      </a:moveTo>
                      <a:cubicBezTo>
                        <a:pt x="1833" y="917"/>
                        <a:pt x="1833" y="917"/>
                        <a:pt x="1833" y="909"/>
                      </a:cubicBezTo>
                      <a:cubicBezTo>
                        <a:pt x="1833" y="909"/>
                        <a:pt x="1834" y="909"/>
                        <a:pt x="1835" y="910"/>
                      </a:cubicBezTo>
                      <a:close/>
                      <a:moveTo>
                        <a:pt x="1494" y="993"/>
                      </a:moveTo>
                      <a:cubicBezTo>
                        <a:pt x="1492" y="992"/>
                        <a:pt x="1492" y="990"/>
                        <a:pt x="1493" y="989"/>
                      </a:cubicBezTo>
                      <a:cubicBezTo>
                        <a:pt x="1493" y="989"/>
                        <a:pt x="1494" y="993"/>
                        <a:pt x="1494" y="993"/>
                      </a:cubicBezTo>
                      <a:close/>
                      <a:moveTo>
                        <a:pt x="1508" y="996"/>
                      </a:moveTo>
                      <a:cubicBezTo>
                        <a:pt x="1508" y="998"/>
                        <a:pt x="1508" y="1001"/>
                        <a:pt x="1507" y="1003"/>
                      </a:cubicBezTo>
                      <a:cubicBezTo>
                        <a:pt x="1507" y="1004"/>
                        <a:pt x="1508" y="993"/>
                        <a:pt x="1508" y="996"/>
                      </a:cubicBezTo>
                      <a:close/>
                      <a:moveTo>
                        <a:pt x="1487" y="1127"/>
                      </a:moveTo>
                      <a:cubicBezTo>
                        <a:pt x="1487" y="1125"/>
                        <a:pt x="1487" y="1124"/>
                        <a:pt x="1487" y="1123"/>
                      </a:cubicBezTo>
                      <a:cubicBezTo>
                        <a:pt x="1488" y="1124"/>
                        <a:pt x="1490" y="1126"/>
                        <a:pt x="1490" y="1128"/>
                      </a:cubicBezTo>
                      <a:cubicBezTo>
                        <a:pt x="1489" y="1127"/>
                        <a:pt x="1488" y="1127"/>
                        <a:pt x="1487" y="1127"/>
                      </a:cubicBezTo>
                      <a:close/>
                      <a:moveTo>
                        <a:pt x="1498" y="1149"/>
                      </a:moveTo>
                      <a:cubicBezTo>
                        <a:pt x="1498" y="1150"/>
                        <a:pt x="1497" y="1151"/>
                        <a:pt x="1497" y="1150"/>
                      </a:cubicBezTo>
                      <a:cubicBezTo>
                        <a:pt x="1497" y="1150"/>
                        <a:pt x="1497" y="1150"/>
                        <a:pt x="1498" y="1149"/>
                      </a:cubicBezTo>
                      <a:close/>
                      <a:moveTo>
                        <a:pt x="1462" y="1205"/>
                      </a:moveTo>
                      <a:cubicBezTo>
                        <a:pt x="1463" y="1205"/>
                        <a:pt x="1465" y="1205"/>
                        <a:pt x="1467" y="1206"/>
                      </a:cubicBezTo>
                      <a:cubicBezTo>
                        <a:pt x="1466" y="1208"/>
                        <a:pt x="1464" y="1207"/>
                        <a:pt x="1462" y="1207"/>
                      </a:cubicBezTo>
                      <a:cubicBezTo>
                        <a:pt x="1462" y="1206"/>
                        <a:pt x="1462" y="1206"/>
                        <a:pt x="1462" y="1205"/>
                      </a:cubicBezTo>
                      <a:close/>
                      <a:moveTo>
                        <a:pt x="1460" y="1192"/>
                      </a:moveTo>
                      <a:cubicBezTo>
                        <a:pt x="1459" y="1193"/>
                        <a:pt x="1454" y="1181"/>
                        <a:pt x="1456" y="1183"/>
                      </a:cubicBezTo>
                      <a:cubicBezTo>
                        <a:pt x="1456" y="1174"/>
                        <a:pt x="1467" y="1183"/>
                        <a:pt x="1466" y="1189"/>
                      </a:cubicBezTo>
                      <a:cubicBezTo>
                        <a:pt x="1466" y="1200"/>
                        <a:pt x="1461" y="1189"/>
                        <a:pt x="1460" y="1192"/>
                      </a:cubicBezTo>
                      <a:close/>
                      <a:moveTo>
                        <a:pt x="1455" y="1206"/>
                      </a:moveTo>
                      <a:cubicBezTo>
                        <a:pt x="1455" y="1207"/>
                        <a:pt x="1455" y="1208"/>
                        <a:pt x="1455" y="1208"/>
                      </a:cubicBezTo>
                      <a:cubicBezTo>
                        <a:pt x="1455" y="1207"/>
                        <a:pt x="1455" y="1207"/>
                        <a:pt x="1455" y="1206"/>
                      </a:cubicBezTo>
                      <a:close/>
                      <a:moveTo>
                        <a:pt x="1447" y="1180"/>
                      </a:moveTo>
                      <a:cubicBezTo>
                        <a:pt x="1448" y="1180"/>
                        <a:pt x="1448" y="1181"/>
                        <a:pt x="1447" y="1182"/>
                      </a:cubicBezTo>
                      <a:cubicBezTo>
                        <a:pt x="1446" y="1182"/>
                        <a:pt x="1447" y="1181"/>
                        <a:pt x="1447" y="1180"/>
                      </a:cubicBezTo>
                      <a:close/>
                      <a:moveTo>
                        <a:pt x="1419" y="1161"/>
                      </a:moveTo>
                      <a:cubicBezTo>
                        <a:pt x="1419" y="1160"/>
                        <a:pt x="1419" y="1159"/>
                        <a:pt x="1419" y="1158"/>
                      </a:cubicBezTo>
                      <a:cubicBezTo>
                        <a:pt x="1422" y="1156"/>
                        <a:pt x="1419" y="1161"/>
                        <a:pt x="1419" y="1161"/>
                      </a:cubicBezTo>
                      <a:close/>
                      <a:moveTo>
                        <a:pt x="1436" y="1198"/>
                      </a:moveTo>
                      <a:cubicBezTo>
                        <a:pt x="1438" y="1199"/>
                        <a:pt x="1439" y="1200"/>
                        <a:pt x="1441" y="1201"/>
                      </a:cubicBezTo>
                      <a:cubicBezTo>
                        <a:pt x="1439" y="1201"/>
                        <a:pt x="1438" y="1205"/>
                        <a:pt x="1437" y="1206"/>
                      </a:cubicBezTo>
                      <a:cubicBezTo>
                        <a:pt x="1436" y="1195"/>
                        <a:pt x="1432" y="1202"/>
                        <a:pt x="1431" y="1199"/>
                      </a:cubicBezTo>
                      <a:cubicBezTo>
                        <a:pt x="1432" y="1199"/>
                        <a:pt x="1434" y="1198"/>
                        <a:pt x="1436" y="1198"/>
                      </a:cubicBezTo>
                      <a:close/>
                      <a:moveTo>
                        <a:pt x="1430" y="1199"/>
                      </a:moveTo>
                      <a:cubicBezTo>
                        <a:pt x="1429" y="1204"/>
                        <a:pt x="1432" y="1204"/>
                        <a:pt x="1425" y="1201"/>
                      </a:cubicBezTo>
                      <a:cubicBezTo>
                        <a:pt x="1427" y="1200"/>
                        <a:pt x="1429" y="1200"/>
                        <a:pt x="1430" y="1199"/>
                      </a:cubicBezTo>
                      <a:close/>
                      <a:moveTo>
                        <a:pt x="1402" y="1212"/>
                      </a:moveTo>
                      <a:cubicBezTo>
                        <a:pt x="1402" y="1207"/>
                        <a:pt x="1404" y="1201"/>
                        <a:pt x="1406" y="1197"/>
                      </a:cubicBezTo>
                      <a:cubicBezTo>
                        <a:pt x="1407" y="1199"/>
                        <a:pt x="1410" y="1206"/>
                        <a:pt x="1410" y="1208"/>
                      </a:cubicBezTo>
                      <a:cubicBezTo>
                        <a:pt x="1409" y="1210"/>
                        <a:pt x="1402" y="1214"/>
                        <a:pt x="1402" y="1212"/>
                      </a:cubicBezTo>
                      <a:close/>
                      <a:moveTo>
                        <a:pt x="1391" y="1239"/>
                      </a:moveTo>
                      <a:cubicBezTo>
                        <a:pt x="1391" y="1235"/>
                        <a:pt x="1391" y="1232"/>
                        <a:pt x="1395" y="1232"/>
                      </a:cubicBezTo>
                      <a:cubicBezTo>
                        <a:pt x="1394" y="1235"/>
                        <a:pt x="1393" y="1237"/>
                        <a:pt x="1391" y="1239"/>
                      </a:cubicBezTo>
                      <a:close/>
                      <a:moveTo>
                        <a:pt x="1186" y="1213"/>
                      </a:moveTo>
                      <a:cubicBezTo>
                        <a:pt x="1185" y="1211"/>
                        <a:pt x="1183" y="1209"/>
                        <a:pt x="1182" y="1208"/>
                      </a:cubicBezTo>
                      <a:cubicBezTo>
                        <a:pt x="1187" y="1206"/>
                        <a:pt x="1191" y="1206"/>
                        <a:pt x="1186" y="1213"/>
                      </a:cubicBezTo>
                      <a:close/>
                      <a:moveTo>
                        <a:pt x="1186" y="1235"/>
                      </a:moveTo>
                      <a:cubicBezTo>
                        <a:pt x="1186" y="1235"/>
                        <a:pt x="1187" y="1234"/>
                        <a:pt x="1187" y="1235"/>
                      </a:cubicBezTo>
                      <a:cubicBezTo>
                        <a:pt x="1187" y="1235"/>
                        <a:pt x="1183" y="1236"/>
                        <a:pt x="1186" y="1235"/>
                      </a:cubicBezTo>
                      <a:close/>
                      <a:moveTo>
                        <a:pt x="1174" y="1207"/>
                      </a:moveTo>
                      <a:cubicBezTo>
                        <a:pt x="1174" y="1206"/>
                        <a:pt x="1175" y="1210"/>
                        <a:pt x="1174" y="1209"/>
                      </a:cubicBezTo>
                      <a:cubicBezTo>
                        <a:pt x="1173" y="1208"/>
                        <a:pt x="1173" y="1207"/>
                        <a:pt x="1174" y="1207"/>
                      </a:cubicBezTo>
                      <a:close/>
                      <a:moveTo>
                        <a:pt x="849" y="993"/>
                      </a:moveTo>
                      <a:cubicBezTo>
                        <a:pt x="849" y="991"/>
                        <a:pt x="850" y="989"/>
                        <a:pt x="850" y="988"/>
                      </a:cubicBezTo>
                      <a:cubicBezTo>
                        <a:pt x="851" y="989"/>
                        <a:pt x="863" y="1002"/>
                        <a:pt x="861" y="1004"/>
                      </a:cubicBezTo>
                      <a:cubicBezTo>
                        <a:pt x="858" y="1006"/>
                        <a:pt x="849" y="993"/>
                        <a:pt x="849" y="993"/>
                      </a:cubicBezTo>
                      <a:close/>
                      <a:moveTo>
                        <a:pt x="838" y="974"/>
                      </a:moveTo>
                      <a:cubicBezTo>
                        <a:pt x="845" y="981"/>
                        <a:pt x="849" y="982"/>
                        <a:pt x="847" y="990"/>
                      </a:cubicBezTo>
                      <a:cubicBezTo>
                        <a:pt x="844" y="985"/>
                        <a:pt x="841" y="980"/>
                        <a:pt x="838" y="974"/>
                      </a:cubicBezTo>
                      <a:close/>
                      <a:moveTo>
                        <a:pt x="833" y="989"/>
                      </a:moveTo>
                      <a:cubicBezTo>
                        <a:pt x="825" y="986"/>
                        <a:pt x="822" y="972"/>
                        <a:pt x="815" y="966"/>
                      </a:cubicBezTo>
                      <a:cubicBezTo>
                        <a:pt x="802" y="954"/>
                        <a:pt x="805" y="971"/>
                        <a:pt x="795" y="976"/>
                      </a:cubicBezTo>
                      <a:cubicBezTo>
                        <a:pt x="795" y="974"/>
                        <a:pt x="794" y="972"/>
                        <a:pt x="795" y="970"/>
                      </a:cubicBezTo>
                      <a:cubicBezTo>
                        <a:pt x="795" y="978"/>
                        <a:pt x="791" y="975"/>
                        <a:pt x="785" y="977"/>
                      </a:cubicBezTo>
                      <a:cubicBezTo>
                        <a:pt x="778" y="980"/>
                        <a:pt x="776" y="987"/>
                        <a:pt x="772" y="993"/>
                      </a:cubicBezTo>
                      <a:cubicBezTo>
                        <a:pt x="768" y="990"/>
                        <a:pt x="762" y="987"/>
                        <a:pt x="760" y="983"/>
                      </a:cubicBezTo>
                      <a:cubicBezTo>
                        <a:pt x="759" y="979"/>
                        <a:pt x="762" y="974"/>
                        <a:pt x="758" y="971"/>
                      </a:cubicBezTo>
                      <a:cubicBezTo>
                        <a:pt x="758" y="970"/>
                        <a:pt x="757" y="981"/>
                        <a:pt x="756" y="983"/>
                      </a:cubicBezTo>
                      <a:cubicBezTo>
                        <a:pt x="751" y="980"/>
                        <a:pt x="737" y="977"/>
                        <a:pt x="741" y="970"/>
                      </a:cubicBezTo>
                      <a:cubicBezTo>
                        <a:pt x="744" y="966"/>
                        <a:pt x="750" y="965"/>
                        <a:pt x="754" y="963"/>
                      </a:cubicBezTo>
                      <a:cubicBezTo>
                        <a:pt x="754" y="964"/>
                        <a:pt x="754" y="964"/>
                        <a:pt x="755" y="965"/>
                      </a:cubicBezTo>
                      <a:cubicBezTo>
                        <a:pt x="755" y="959"/>
                        <a:pt x="765" y="961"/>
                        <a:pt x="766" y="955"/>
                      </a:cubicBezTo>
                      <a:cubicBezTo>
                        <a:pt x="768" y="951"/>
                        <a:pt x="759" y="945"/>
                        <a:pt x="759" y="941"/>
                      </a:cubicBezTo>
                      <a:cubicBezTo>
                        <a:pt x="759" y="940"/>
                        <a:pt x="761" y="935"/>
                        <a:pt x="763" y="934"/>
                      </a:cubicBezTo>
                      <a:cubicBezTo>
                        <a:pt x="767" y="933"/>
                        <a:pt x="770" y="939"/>
                        <a:pt x="772" y="942"/>
                      </a:cubicBezTo>
                      <a:cubicBezTo>
                        <a:pt x="774" y="943"/>
                        <a:pt x="778" y="951"/>
                        <a:pt x="782" y="950"/>
                      </a:cubicBezTo>
                      <a:cubicBezTo>
                        <a:pt x="783" y="950"/>
                        <a:pt x="781" y="937"/>
                        <a:pt x="784" y="936"/>
                      </a:cubicBezTo>
                      <a:cubicBezTo>
                        <a:pt x="787" y="933"/>
                        <a:pt x="786" y="938"/>
                        <a:pt x="788" y="939"/>
                      </a:cubicBezTo>
                      <a:cubicBezTo>
                        <a:pt x="789" y="940"/>
                        <a:pt x="789" y="935"/>
                        <a:pt x="791" y="935"/>
                      </a:cubicBezTo>
                      <a:cubicBezTo>
                        <a:pt x="792" y="937"/>
                        <a:pt x="792" y="940"/>
                        <a:pt x="793" y="943"/>
                      </a:cubicBezTo>
                      <a:cubicBezTo>
                        <a:pt x="794" y="934"/>
                        <a:pt x="795" y="935"/>
                        <a:pt x="803" y="936"/>
                      </a:cubicBezTo>
                      <a:cubicBezTo>
                        <a:pt x="802" y="939"/>
                        <a:pt x="801" y="941"/>
                        <a:pt x="800" y="944"/>
                      </a:cubicBezTo>
                      <a:cubicBezTo>
                        <a:pt x="808" y="945"/>
                        <a:pt x="811" y="945"/>
                        <a:pt x="809" y="937"/>
                      </a:cubicBezTo>
                      <a:cubicBezTo>
                        <a:pt x="811" y="937"/>
                        <a:pt x="827" y="941"/>
                        <a:pt x="827" y="939"/>
                      </a:cubicBezTo>
                      <a:cubicBezTo>
                        <a:pt x="827" y="938"/>
                        <a:pt x="827" y="938"/>
                        <a:pt x="827" y="938"/>
                      </a:cubicBezTo>
                      <a:cubicBezTo>
                        <a:pt x="827" y="939"/>
                        <a:pt x="827" y="939"/>
                        <a:pt x="827" y="940"/>
                      </a:cubicBezTo>
                      <a:cubicBezTo>
                        <a:pt x="826" y="937"/>
                        <a:pt x="827" y="940"/>
                        <a:pt x="827" y="941"/>
                      </a:cubicBezTo>
                      <a:cubicBezTo>
                        <a:pt x="827" y="940"/>
                        <a:pt x="827" y="940"/>
                        <a:pt x="828" y="942"/>
                      </a:cubicBezTo>
                      <a:cubicBezTo>
                        <a:pt x="822" y="938"/>
                        <a:pt x="818" y="963"/>
                        <a:pt x="820" y="967"/>
                      </a:cubicBezTo>
                      <a:cubicBezTo>
                        <a:pt x="825" y="978"/>
                        <a:pt x="838" y="986"/>
                        <a:pt x="845" y="996"/>
                      </a:cubicBezTo>
                      <a:cubicBezTo>
                        <a:pt x="841" y="1001"/>
                        <a:pt x="836" y="990"/>
                        <a:pt x="833" y="989"/>
                      </a:cubicBezTo>
                      <a:close/>
                      <a:moveTo>
                        <a:pt x="817" y="1019"/>
                      </a:moveTo>
                      <a:cubicBezTo>
                        <a:pt x="816" y="1018"/>
                        <a:pt x="815" y="1017"/>
                        <a:pt x="815" y="1016"/>
                      </a:cubicBezTo>
                      <a:cubicBezTo>
                        <a:pt x="816" y="1016"/>
                        <a:pt x="817" y="1017"/>
                        <a:pt x="817" y="1019"/>
                      </a:cubicBezTo>
                      <a:close/>
                      <a:moveTo>
                        <a:pt x="825" y="1090"/>
                      </a:moveTo>
                      <a:cubicBezTo>
                        <a:pt x="823" y="1090"/>
                        <a:pt x="822" y="1090"/>
                        <a:pt x="821" y="1090"/>
                      </a:cubicBezTo>
                      <a:cubicBezTo>
                        <a:pt x="824" y="1087"/>
                        <a:pt x="825" y="1087"/>
                        <a:pt x="825" y="1090"/>
                      </a:cubicBezTo>
                      <a:close/>
                      <a:moveTo>
                        <a:pt x="784" y="1144"/>
                      </a:moveTo>
                      <a:cubicBezTo>
                        <a:pt x="783" y="1144"/>
                        <a:pt x="769" y="1142"/>
                        <a:pt x="774" y="1138"/>
                      </a:cubicBezTo>
                      <a:cubicBezTo>
                        <a:pt x="777" y="1136"/>
                        <a:pt x="783" y="1146"/>
                        <a:pt x="782" y="1138"/>
                      </a:cubicBezTo>
                      <a:cubicBezTo>
                        <a:pt x="783" y="1138"/>
                        <a:pt x="788" y="1144"/>
                        <a:pt x="784" y="1144"/>
                      </a:cubicBezTo>
                      <a:close/>
                      <a:moveTo>
                        <a:pt x="809" y="1027"/>
                      </a:moveTo>
                      <a:cubicBezTo>
                        <a:pt x="809" y="1026"/>
                        <a:pt x="809" y="1026"/>
                        <a:pt x="809" y="1025"/>
                      </a:cubicBezTo>
                      <a:cubicBezTo>
                        <a:pt x="810" y="1026"/>
                        <a:pt x="811" y="1028"/>
                        <a:pt x="810" y="1030"/>
                      </a:cubicBezTo>
                      <a:cubicBezTo>
                        <a:pt x="809" y="1030"/>
                        <a:pt x="809" y="1029"/>
                        <a:pt x="809" y="1027"/>
                      </a:cubicBezTo>
                      <a:close/>
                      <a:moveTo>
                        <a:pt x="825" y="998"/>
                      </a:moveTo>
                      <a:cubicBezTo>
                        <a:pt x="819" y="999"/>
                        <a:pt x="814" y="992"/>
                        <a:pt x="813" y="987"/>
                      </a:cubicBezTo>
                      <a:cubicBezTo>
                        <a:pt x="817" y="990"/>
                        <a:pt x="821" y="994"/>
                        <a:pt x="825" y="998"/>
                      </a:cubicBezTo>
                      <a:close/>
                      <a:moveTo>
                        <a:pt x="849" y="634"/>
                      </a:moveTo>
                      <a:cubicBezTo>
                        <a:pt x="849" y="635"/>
                        <a:pt x="849" y="635"/>
                        <a:pt x="849" y="636"/>
                      </a:cubicBezTo>
                      <a:cubicBezTo>
                        <a:pt x="847" y="636"/>
                        <a:pt x="846" y="635"/>
                        <a:pt x="847" y="633"/>
                      </a:cubicBezTo>
                      <a:cubicBezTo>
                        <a:pt x="848" y="633"/>
                        <a:pt x="849" y="633"/>
                        <a:pt x="849" y="634"/>
                      </a:cubicBezTo>
                      <a:close/>
                      <a:moveTo>
                        <a:pt x="867" y="701"/>
                      </a:moveTo>
                      <a:cubicBezTo>
                        <a:pt x="869" y="702"/>
                        <a:pt x="870" y="709"/>
                        <a:pt x="868" y="710"/>
                      </a:cubicBezTo>
                      <a:cubicBezTo>
                        <a:pt x="864" y="714"/>
                        <a:pt x="865" y="709"/>
                        <a:pt x="864" y="708"/>
                      </a:cubicBezTo>
                      <a:cubicBezTo>
                        <a:pt x="861" y="707"/>
                        <a:pt x="850" y="703"/>
                        <a:pt x="854" y="698"/>
                      </a:cubicBezTo>
                      <a:cubicBezTo>
                        <a:pt x="854" y="703"/>
                        <a:pt x="862" y="701"/>
                        <a:pt x="867" y="701"/>
                      </a:cubicBezTo>
                      <a:close/>
                      <a:moveTo>
                        <a:pt x="927" y="611"/>
                      </a:moveTo>
                      <a:cubicBezTo>
                        <a:pt x="928" y="612"/>
                        <a:pt x="927" y="614"/>
                        <a:pt x="927" y="615"/>
                      </a:cubicBezTo>
                      <a:cubicBezTo>
                        <a:pt x="926" y="613"/>
                        <a:pt x="927" y="612"/>
                        <a:pt x="927" y="611"/>
                      </a:cubicBezTo>
                      <a:close/>
                      <a:moveTo>
                        <a:pt x="974" y="637"/>
                      </a:moveTo>
                      <a:cubicBezTo>
                        <a:pt x="974" y="637"/>
                        <a:pt x="974" y="637"/>
                        <a:pt x="974" y="639"/>
                      </a:cubicBezTo>
                      <a:cubicBezTo>
                        <a:pt x="974" y="639"/>
                        <a:pt x="974" y="638"/>
                        <a:pt x="974" y="637"/>
                      </a:cubicBezTo>
                      <a:cubicBezTo>
                        <a:pt x="973" y="641"/>
                        <a:pt x="970" y="640"/>
                        <a:pt x="972" y="635"/>
                      </a:cubicBezTo>
                      <a:cubicBezTo>
                        <a:pt x="973" y="635"/>
                        <a:pt x="973" y="636"/>
                        <a:pt x="974" y="637"/>
                      </a:cubicBezTo>
                      <a:close/>
                      <a:moveTo>
                        <a:pt x="1011" y="649"/>
                      </a:moveTo>
                      <a:cubicBezTo>
                        <a:pt x="1015" y="656"/>
                        <a:pt x="1023" y="658"/>
                        <a:pt x="1030" y="659"/>
                      </a:cubicBezTo>
                      <a:cubicBezTo>
                        <a:pt x="1024" y="659"/>
                        <a:pt x="1016" y="666"/>
                        <a:pt x="1024" y="672"/>
                      </a:cubicBezTo>
                      <a:cubicBezTo>
                        <a:pt x="1023" y="669"/>
                        <a:pt x="1054" y="672"/>
                        <a:pt x="1056" y="682"/>
                      </a:cubicBezTo>
                      <a:cubicBezTo>
                        <a:pt x="1050" y="682"/>
                        <a:pt x="1043" y="682"/>
                        <a:pt x="1036" y="683"/>
                      </a:cubicBezTo>
                      <a:cubicBezTo>
                        <a:pt x="1038" y="686"/>
                        <a:pt x="1036" y="687"/>
                        <a:pt x="1038" y="689"/>
                      </a:cubicBezTo>
                      <a:cubicBezTo>
                        <a:pt x="1038" y="690"/>
                        <a:pt x="1047" y="692"/>
                        <a:pt x="1047" y="694"/>
                      </a:cubicBezTo>
                      <a:cubicBezTo>
                        <a:pt x="1048" y="704"/>
                        <a:pt x="1031" y="696"/>
                        <a:pt x="1031" y="693"/>
                      </a:cubicBezTo>
                      <a:cubicBezTo>
                        <a:pt x="1031" y="695"/>
                        <a:pt x="1031" y="698"/>
                        <a:pt x="1031" y="700"/>
                      </a:cubicBezTo>
                      <a:cubicBezTo>
                        <a:pt x="1022" y="692"/>
                        <a:pt x="1021" y="703"/>
                        <a:pt x="1013" y="702"/>
                      </a:cubicBezTo>
                      <a:cubicBezTo>
                        <a:pt x="1008" y="702"/>
                        <a:pt x="1005" y="692"/>
                        <a:pt x="1001" y="689"/>
                      </a:cubicBezTo>
                      <a:cubicBezTo>
                        <a:pt x="1013" y="693"/>
                        <a:pt x="1009" y="663"/>
                        <a:pt x="1004" y="659"/>
                      </a:cubicBezTo>
                      <a:cubicBezTo>
                        <a:pt x="996" y="653"/>
                        <a:pt x="996" y="664"/>
                        <a:pt x="990" y="663"/>
                      </a:cubicBezTo>
                      <a:cubicBezTo>
                        <a:pt x="987" y="662"/>
                        <a:pt x="982" y="649"/>
                        <a:pt x="983" y="647"/>
                      </a:cubicBezTo>
                      <a:cubicBezTo>
                        <a:pt x="986" y="653"/>
                        <a:pt x="987" y="642"/>
                        <a:pt x="987" y="642"/>
                      </a:cubicBezTo>
                      <a:cubicBezTo>
                        <a:pt x="992" y="645"/>
                        <a:pt x="993" y="645"/>
                        <a:pt x="995" y="651"/>
                      </a:cubicBezTo>
                      <a:cubicBezTo>
                        <a:pt x="997" y="642"/>
                        <a:pt x="1003" y="651"/>
                        <a:pt x="1011" y="649"/>
                      </a:cubicBezTo>
                      <a:close/>
                      <a:moveTo>
                        <a:pt x="1519" y="501"/>
                      </a:moveTo>
                      <a:cubicBezTo>
                        <a:pt x="1518" y="502"/>
                        <a:pt x="1517" y="502"/>
                        <a:pt x="1516" y="503"/>
                      </a:cubicBezTo>
                      <a:cubicBezTo>
                        <a:pt x="1516" y="502"/>
                        <a:pt x="1516" y="501"/>
                        <a:pt x="1516" y="500"/>
                      </a:cubicBezTo>
                      <a:cubicBezTo>
                        <a:pt x="1517" y="501"/>
                        <a:pt x="1518" y="501"/>
                        <a:pt x="1519" y="501"/>
                      </a:cubicBezTo>
                      <a:close/>
                      <a:moveTo>
                        <a:pt x="1588" y="719"/>
                      </a:moveTo>
                      <a:cubicBezTo>
                        <a:pt x="1584" y="716"/>
                        <a:pt x="1578" y="712"/>
                        <a:pt x="1578" y="707"/>
                      </a:cubicBezTo>
                      <a:cubicBezTo>
                        <a:pt x="1578" y="703"/>
                        <a:pt x="1586" y="709"/>
                        <a:pt x="1578" y="699"/>
                      </a:cubicBezTo>
                      <a:cubicBezTo>
                        <a:pt x="1579" y="700"/>
                        <a:pt x="1584" y="701"/>
                        <a:pt x="1584" y="703"/>
                      </a:cubicBezTo>
                      <a:cubicBezTo>
                        <a:pt x="1584" y="705"/>
                        <a:pt x="1583" y="707"/>
                        <a:pt x="1583" y="709"/>
                      </a:cubicBezTo>
                      <a:cubicBezTo>
                        <a:pt x="1583" y="713"/>
                        <a:pt x="1580" y="710"/>
                        <a:pt x="1582" y="714"/>
                      </a:cubicBezTo>
                      <a:cubicBezTo>
                        <a:pt x="1586" y="720"/>
                        <a:pt x="1591" y="713"/>
                        <a:pt x="1590" y="721"/>
                      </a:cubicBezTo>
                      <a:cubicBezTo>
                        <a:pt x="1590" y="720"/>
                        <a:pt x="1589" y="720"/>
                        <a:pt x="1588" y="719"/>
                      </a:cubicBezTo>
                      <a:close/>
                      <a:moveTo>
                        <a:pt x="1566" y="717"/>
                      </a:moveTo>
                      <a:cubicBezTo>
                        <a:pt x="1561" y="717"/>
                        <a:pt x="1568" y="710"/>
                        <a:pt x="1568" y="710"/>
                      </a:cubicBezTo>
                      <a:cubicBezTo>
                        <a:pt x="1572" y="708"/>
                        <a:pt x="1574" y="708"/>
                        <a:pt x="1577" y="712"/>
                      </a:cubicBezTo>
                      <a:cubicBezTo>
                        <a:pt x="1573" y="713"/>
                        <a:pt x="1570" y="716"/>
                        <a:pt x="1566" y="717"/>
                      </a:cubicBezTo>
                      <a:close/>
                      <a:moveTo>
                        <a:pt x="1646" y="719"/>
                      </a:moveTo>
                      <a:cubicBezTo>
                        <a:pt x="1646" y="721"/>
                        <a:pt x="1646" y="722"/>
                        <a:pt x="1646" y="724"/>
                      </a:cubicBezTo>
                      <a:cubicBezTo>
                        <a:pt x="1646" y="724"/>
                        <a:pt x="1645" y="724"/>
                        <a:pt x="1645" y="724"/>
                      </a:cubicBezTo>
                      <a:cubicBezTo>
                        <a:pt x="1645" y="722"/>
                        <a:pt x="1645" y="721"/>
                        <a:pt x="1646" y="719"/>
                      </a:cubicBezTo>
                      <a:close/>
                      <a:moveTo>
                        <a:pt x="1646" y="846"/>
                      </a:moveTo>
                      <a:cubicBezTo>
                        <a:pt x="1648" y="847"/>
                        <a:pt x="1650" y="848"/>
                        <a:pt x="1651" y="849"/>
                      </a:cubicBezTo>
                      <a:cubicBezTo>
                        <a:pt x="1649" y="849"/>
                        <a:pt x="1647" y="849"/>
                        <a:pt x="1645" y="849"/>
                      </a:cubicBezTo>
                      <a:cubicBezTo>
                        <a:pt x="1645" y="848"/>
                        <a:pt x="1646" y="847"/>
                        <a:pt x="1646" y="846"/>
                      </a:cubicBezTo>
                      <a:close/>
                      <a:moveTo>
                        <a:pt x="1626" y="852"/>
                      </a:moveTo>
                      <a:cubicBezTo>
                        <a:pt x="1626" y="853"/>
                        <a:pt x="1625" y="853"/>
                        <a:pt x="1624" y="853"/>
                      </a:cubicBezTo>
                      <a:cubicBezTo>
                        <a:pt x="1625" y="852"/>
                        <a:pt x="1626" y="852"/>
                        <a:pt x="1626" y="852"/>
                      </a:cubicBezTo>
                      <a:close/>
                      <a:moveTo>
                        <a:pt x="1589" y="811"/>
                      </a:moveTo>
                      <a:cubicBezTo>
                        <a:pt x="1590" y="804"/>
                        <a:pt x="1588" y="805"/>
                        <a:pt x="1594" y="803"/>
                      </a:cubicBezTo>
                      <a:cubicBezTo>
                        <a:pt x="1598" y="802"/>
                        <a:pt x="1607" y="803"/>
                        <a:pt x="1610" y="804"/>
                      </a:cubicBezTo>
                      <a:cubicBezTo>
                        <a:pt x="1607" y="811"/>
                        <a:pt x="1606" y="812"/>
                        <a:pt x="1600" y="813"/>
                      </a:cubicBezTo>
                      <a:cubicBezTo>
                        <a:pt x="1600" y="813"/>
                        <a:pt x="1594" y="812"/>
                        <a:pt x="1594" y="812"/>
                      </a:cubicBezTo>
                      <a:cubicBezTo>
                        <a:pt x="1592" y="811"/>
                        <a:pt x="1593" y="814"/>
                        <a:pt x="1589" y="811"/>
                      </a:cubicBezTo>
                      <a:close/>
                      <a:moveTo>
                        <a:pt x="1565" y="812"/>
                      </a:moveTo>
                      <a:cubicBezTo>
                        <a:pt x="1565" y="809"/>
                        <a:pt x="1567" y="808"/>
                        <a:pt x="1571" y="810"/>
                      </a:cubicBezTo>
                      <a:cubicBezTo>
                        <a:pt x="1570" y="815"/>
                        <a:pt x="1565" y="812"/>
                        <a:pt x="1565" y="812"/>
                      </a:cubicBezTo>
                      <a:close/>
                      <a:moveTo>
                        <a:pt x="1465" y="989"/>
                      </a:moveTo>
                      <a:cubicBezTo>
                        <a:pt x="1465" y="991"/>
                        <a:pt x="1464" y="992"/>
                        <a:pt x="1464" y="994"/>
                      </a:cubicBezTo>
                      <a:cubicBezTo>
                        <a:pt x="1460" y="995"/>
                        <a:pt x="1463" y="981"/>
                        <a:pt x="1463" y="981"/>
                      </a:cubicBezTo>
                      <a:cubicBezTo>
                        <a:pt x="1466" y="982"/>
                        <a:pt x="1466" y="985"/>
                        <a:pt x="1465" y="989"/>
                      </a:cubicBezTo>
                      <a:close/>
                      <a:moveTo>
                        <a:pt x="1464" y="1013"/>
                      </a:moveTo>
                      <a:cubicBezTo>
                        <a:pt x="1463" y="1012"/>
                        <a:pt x="1462" y="1012"/>
                        <a:pt x="1461" y="1012"/>
                      </a:cubicBezTo>
                      <a:cubicBezTo>
                        <a:pt x="1462" y="1000"/>
                        <a:pt x="1473" y="1013"/>
                        <a:pt x="1464" y="1013"/>
                      </a:cubicBezTo>
                      <a:close/>
                      <a:moveTo>
                        <a:pt x="1473" y="1008"/>
                      </a:moveTo>
                      <a:cubicBezTo>
                        <a:pt x="1473" y="1008"/>
                        <a:pt x="1473" y="1007"/>
                        <a:pt x="1474" y="1007"/>
                      </a:cubicBezTo>
                      <a:cubicBezTo>
                        <a:pt x="1473" y="1008"/>
                        <a:pt x="1473" y="1008"/>
                        <a:pt x="1473" y="1008"/>
                      </a:cubicBezTo>
                      <a:close/>
                      <a:moveTo>
                        <a:pt x="1441" y="1134"/>
                      </a:moveTo>
                      <a:cubicBezTo>
                        <a:pt x="1441" y="1135"/>
                        <a:pt x="1441" y="1137"/>
                        <a:pt x="1441" y="1138"/>
                      </a:cubicBezTo>
                      <a:cubicBezTo>
                        <a:pt x="1440" y="1138"/>
                        <a:pt x="1438" y="1133"/>
                        <a:pt x="1441" y="1134"/>
                      </a:cubicBezTo>
                      <a:close/>
                      <a:moveTo>
                        <a:pt x="1407" y="1116"/>
                      </a:moveTo>
                      <a:cubicBezTo>
                        <a:pt x="1408" y="1117"/>
                        <a:pt x="1408" y="1118"/>
                        <a:pt x="1408" y="1118"/>
                      </a:cubicBezTo>
                      <a:cubicBezTo>
                        <a:pt x="1407" y="1117"/>
                        <a:pt x="1407" y="1118"/>
                        <a:pt x="1407" y="1116"/>
                      </a:cubicBezTo>
                      <a:close/>
                      <a:moveTo>
                        <a:pt x="1404" y="1114"/>
                      </a:moveTo>
                      <a:cubicBezTo>
                        <a:pt x="1407" y="1118"/>
                        <a:pt x="1403" y="1116"/>
                        <a:pt x="1401" y="1117"/>
                      </a:cubicBezTo>
                      <a:cubicBezTo>
                        <a:pt x="1401" y="1117"/>
                        <a:pt x="1400" y="1109"/>
                        <a:pt x="1404" y="1114"/>
                      </a:cubicBezTo>
                      <a:close/>
                      <a:moveTo>
                        <a:pt x="1383" y="1101"/>
                      </a:moveTo>
                      <a:cubicBezTo>
                        <a:pt x="1381" y="1100"/>
                        <a:pt x="1381" y="1100"/>
                        <a:pt x="1383" y="1098"/>
                      </a:cubicBezTo>
                      <a:cubicBezTo>
                        <a:pt x="1384" y="1098"/>
                        <a:pt x="1385" y="1101"/>
                        <a:pt x="1383" y="1101"/>
                      </a:cubicBezTo>
                      <a:close/>
                      <a:moveTo>
                        <a:pt x="1378" y="1139"/>
                      </a:moveTo>
                      <a:cubicBezTo>
                        <a:pt x="1375" y="1138"/>
                        <a:pt x="1372" y="1138"/>
                        <a:pt x="1368" y="1137"/>
                      </a:cubicBezTo>
                      <a:cubicBezTo>
                        <a:pt x="1371" y="1117"/>
                        <a:pt x="1372" y="1135"/>
                        <a:pt x="1378" y="1136"/>
                      </a:cubicBezTo>
                      <a:cubicBezTo>
                        <a:pt x="1379" y="1137"/>
                        <a:pt x="1380" y="1131"/>
                        <a:pt x="1381" y="1130"/>
                      </a:cubicBezTo>
                      <a:cubicBezTo>
                        <a:pt x="1381" y="1129"/>
                        <a:pt x="1382" y="1141"/>
                        <a:pt x="1382" y="1141"/>
                      </a:cubicBezTo>
                      <a:cubicBezTo>
                        <a:pt x="1381" y="1140"/>
                        <a:pt x="1379" y="1140"/>
                        <a:pt x="1378" y="1139"/>
                      </a:cubicBezTo>
                      <a:close/>
                      <a:moveTo>
                        <a:pt x="871" y="964"/>
                      </a:moveTo>
                      <a:cubicBezTo>
                        <a:pt x="873" y="966"/>
                        <a:pt x="874" y="968"/>
                        <a:pt x="875" y="970"/>
                      </a:cubicBezTo>
                      <a:cubicBezTo>
                        <a:pt x="874" y="968"/>
                        <a:pt x="872" y="966"/>
                        <a:pt x="871" y="964"/>
                      </a:cubicBezTo>
                      <a:close/>
                      <a:moveTo>
                        <a:pt x="712" y="943"/>
                      </a:moveTo>
                      <a:cubicBezTo>
                        <a:pt x="718" y="932"/>
                        <a:pt x="726" y="948"/>
                        <a:pt x="724" y="951"/>
                      </a:cubicBezTo>
                      <a:cubicBezTo>
                        <a:pt x="721" y="955"/>
                        <a:pt x="713" y="946"/>
                        <a:pt x="712" y="943"/>
                      </a:cubicBezTo>
                      <a:close/>
                      <a:moveTo>
                        <a:pt x="463" y="899"/>
                      </a:moveTo>
                      <a:cubicBezTo>
                        <a:pt x="463" y="898"/>
                        <a:pt x="464" y="897"/>
                        <a:pt x="464" y="895"/>
                      </a:cubicBezTo>
                      <a:cubicBezTo>
                        <a:pt x="467" y="896"/>
                        <a:pt x="470" y="897"/>
                        <a:pt x="473" y="899"/>
                      </a:cubicBezTo>
                      <a:cubicBezTo>
                        <a:pt x="472" y="901"/>
                        <a:pt x="463" y="905"/>
                        <a:pt x="463" y="899"/>
                      </a:cubicBezTo>
                      <a:close/>
                      <a:moveTo>
                        <a:pt x="891" y="733"/>
                      </a:moveTo>
                      <a:cubicBezTo>
                        <a:pt x="893" y="735"/>
                        <a:pt x="900" y="734"/>
                        <a:pt x="903" y="734"/>
                      </a:cubicBezTo>
                      <a:cubicBezTo>
                        <a:pt x="907" y="735"/>
                        <a:pt x="914" y="735"/>
                        <a:pt x="917" y="737"/>
                      </a:cubicBezTo>
                      <a:cubicBezTo>
                        <a:pt x="920" y="739"/>
                        <a:pt x="919" y="742"/>
                        <a:pt x="923" y="744"/>
                      </a:cubicBezTo>
                      <a:cubicBezTo>
                        <a:pt x="924" y="744"/>
                        <a:pt x="925" y="744"/>
                        <a:pt x="925" y="743"/>
                      </a:cubicBezTo>
                      <a:cubicBezTo>
                        <a:pt x="925" y="738"/>
                        <a:pt x="928" y="738"/>
                        <a:pt x="932" y="741"/>
                      </a:cubicBezTo>
                      <a:cubicBezTo>
                        <a:pt x="937" y="741"/>
                        <a:pt x="944" y="747"/>
                        <a:pt x="948" y="746"/>
                      </a:cubicBezTo>
                      <a:cubicBezTo>
                        <a:pt x="955" y="744"/>
                        <a:pt x="955" y="738"/>
                        <a:pt x="956" y="731"/>
                      </a:cubicBezTo>
                      <a:cubicBezTo>
                        <a:pt x="958" y="734"/>
                        <a:pt x="955" y="750"/>
                        <a:pt x="961" y="740"/>
                      </a:cubicBezTo>
                      <a:cubicBezTo>
                        <a:pt x="964" y="735"/>
                        <a:pt x="959" y="720"/>
                        <a:pt x="959" y="714"/>
                      </a:cubicBezTo>
                      <a:cubicBezTo>
                        <a:pt x="962" y="717"/>
                        <a:pt x="963" y="719"/>
                        <a:pt x="967" y="721"/>
                      </a:cubicBezTo>
                      <a:cubicBezTo>
                        <a:pt x="968" y="722"/>
                        <a:pt x="971" y="722"/>
                        <a:pt x="972" y="723"/>
                      </a:cubicBezTo>
                      <a:cubicBezTo>
                        <a:pt x="977" y="727"/>
                        <a:pt x="974" y="732"/>
                        <a:pt x="974" y="736"/>
                      </a:cubicBezTo>
                      <a:cubicBezTo>
                        <a:pt x="974" y="739"/>
                        <a:pt x="975" y="742"/>
                        <a:pt x="975" y="744"/>
                      </a:cubicBezTo>
                      <a:cubicBezTo>
                        <a:pt x="977" y="746"/>
                        <a:pt x="972" y="741"/>
                        <a:pt x="973" y="742"/>
                      </a:cubicBezTo>
                      <a:cubicBezTo>
                        <a:pt x="975" y="745"/>
                        <a:pt x="974" y="749"/>
                        <a:pt x="974" y="753"/>
                      </a:cubicBezTo>
                      <a:cubicBezTo>
                        <a:pt x="957" y="752"/>
                        <a:pt x="935" y="748"/>
                        <a:pt x="918" y="753"/>
                      </a:cubicBezTo>
                      <a:cubicBezTo>
                        <a:pt x="925" y="756"/>
                        <a:pt x="917" y="758"/>
                        <a:pt x="923" y="761"/>
                      </a:cubicBezTo>
                      <a:cubicBezTo>
                        <a:pt x="927" y="763"/>
                        <a:pt x="935" y="761"/>
                        <a:pt x="940" y="761"/>
                      </a:cubicBezTo>
                      <a:cubicBezTo>
                        <a:pt x="940" y="763"/>
                        <a:pt x="940" y="767"/>
                        <a:pt x="941" y="768"/>
                      </a:cubicBezTo>
                      <a:cubicBezTo>
                        <a:pt x="932" y="767"/>
                        <a:pt x="925" y="765"/>
                        <a:pt x="916" y="767"/>
                      </a:cubicBezTo>
                      <a:cubicBezTo>
                        <a:pt x="910" y="768"/>
                        <a:pt x="904" y="771"/>
                        <a:pt x="898" y="772"/>
                      </a:cubicBezTo>
                      <a:cubicBezTo>
                        <a:pt x="893" y="773"/>
                        <a:pt x="891" y="772"/>
                        <a:pt x="886" y="772"/>
                      </a:cubicBezTo>
                      <a:cubicBezTo>
                        <a:pt x="875" y="772"/>
                        <a:pt x="886" y="776"/>
                        <a:pt x="880" y="781"/>
                      </a:cubicBezTo>
                      <a:cubicBezTo>
                        <a:pt x="876" y="778"/>
                        <a:pt x="859" y="772"/>
                        <a:pt x="868" y="765"/>
                      </a:cubicBezTo>
                      <a:cubicBezTo>
                        <a:pt x="866" y="765"/>
                        <a:pt x="863" y="765"/>
                        <a:pt x="861" y="766"/>
                      </a:cubicBezTo>
                      <a:cubicBezTo>
                        <a:pt x="860" y="764"/>
                        <a:pt x="860" y="761"/>
                        <a:pt x="860" y="759"/>
                      </a:cubicBezTo>
                      <a:cubicBezTo>
                        <a:pt x="861" y="759"/>
                        <a:pt x="861" y="759"/>
                        <a:pt x="862" y="759"/>
                      </a:cubicBezTo>
                      <a:cubicBezTo>
                        <a:pt x="859" y="753"/>
                        <a:pt x="870" y="755"/>
                        <a:pt x="863" y="749"/>
                      </a:cubicBezTo>
                      <a:cubicBezTo>
                        <a:pt x="856" y="744"/>
                        <a:pt x="842" y="753"/>
                        <a:pt x="844" y="738"/>
                      </a:cubicBezTo>
                      <a:cubicBezTo>
                        <a:pt x="845" y="725"/>
                        <a:pt x="880" y="731"/>
                        <a:pt x="891" y="733"/>
                      </a:cubicBezTo>
                      <a:close/>
                      <a:moveTo>
                        <a:pt x="902" y="697"/>
                      </a:moveTo>
                      <a:cubicBezTo>
                        <a:pt x="900" y="702"/>
                        <a:pt x="881" y="690"/>
                        <a:pt x="880" y="688"/>
                      </a:cubicBezTo>
                      <a:cubicBezTo>
                        <a:pt x="887" y="691"/>
                        <a:pt x="894" y="694"/>
                        <a:pt x="902" y="697"/>
                      </a:cubicBezTo>
                      <a:close/>
                      <a:moveTo>
                        <a:pt x="940" y="603"/>
                      </a:moveTo>
                      <a:cubicBezTo>
                        <a:pt x="940" y="602"/>
                        <a:pt x="943" y="608"/>
                        <a:pt x="942" y="608"/>
                      </a:cubicBezTo>
                      <a:cubicBezTo>
                        <a:pt x="940" y="608"/>
                        <a:pt x="938" y="606"/>
                        <a:pt x="940" y="603"/>
                      </a:cubicBezTo>
                      <a:close/>
                      <a:moveTo>
                        <a:pt x="957" y="643"/>
                      </a:moveTo>
                      <a:cubicBezTo>
                        <a:pt x="957" y="639"/>
                        <a:pt x="956" y="638"/>
                        <a:pt x="953" y="636"/>
                      </a:cubicBezTo>
                      <a:cubicBezTo>
                        <a:pt x="950" y="643"/>
                        <a:pt x="950" y="643"/>
                        <a:pt x="942" y="642"/>
                      </a:cubicBezTo>
                      <a:cubicBezTo>
                        <a:pt x="943" y="638"/>
                        <a:pt x="943" y="636"/>
                        <a:pt x="946" y="634"/>
                      </a:cubicBezTo>
                      <a:cubicBezTo>
                        <a:pt x="946" y="634"/>
                        <a:pt x="956" y="635"/>
                        <a:pt x="956" y="635"/>
                      </a:cubicBezTo>
                      <a:cubicBezTo>
                        <a:pt x="961" y="636"/>
                        <a:pt x="962" y="639"/>
                        <a:pt x="963" y="643"/>
                      </a:cubicBezTo>
                      <a:cubicBezTo>
                        <a:pt x="961" y="643"/>
                        <a:pt x="959" y="643"/>
                        <a:pt x="957" y="643"/>
                      </a:cubicBezTo>
                      <a:close/>
                      <a:moveTo>
                        <a:pt x="933" y="712"/>
                      </a:moveTo>
                      <a:cubicBezTo>
                        <a:pt x="931" y="721"/>
                        <a:pt x="929" y="705"/>
                        <a:pt x="929" y="703"/>
                      </a:cubicBezTo>
                      <a:cubicBezTo>
                        <a:pt x="930" y="703"/>
                        <a:pt x="932" y="711"/>
                        <a:pt x="933" y="712"/>
                      </a:cubicBezTo>
                      <a:close/>
                      <a:moveTo>
                        <a:pt x="935" y="638"/>
                      </a:moveTo>
                      <a:cubicBezTo>
                        <a:pt x="936" y="639"/>
                        <a:pt x="936" y="641"/>
                        <a:pt x="937" y="642"/>
                      </a:cubicBezTo>
                      <a:cubicBezTo>
                        <a:pt x="934" y="642"/>
                        <a:pt x="935" y="637"/>
                        <a:pt x="935" y="638"/>
                      </a:cubicBezTo>
                      <a:close/>
                      <a:moveTo>
                        <a:pt x="938" y="642"/>
                      </a:moveTo>
                      <a:cubicBezTo>
                        <a:pt x="939" y="640"/>
                        <a:pt x="939" y="638"/>
                        <a:pt x="939" y="636"/>
                      </a:cubicBezTo>
                      <a:cubicBezTo>
                        <a:pt x="940" y="637"/>
                        <a:pt x="941" y="640"/>
                        <a:pt x="941" y="642"/>
                      </a:cubicBezTo>
                      <a:cubicBezTo>
                        <a:pt x="940" y="642"/>
                        <a:pt x="939" y="642"/>
                        <a:pt x="938" y="642"/>
                      </a:cubicBezTo>
                      <a:close/>
                      <a:moveTo>
                        <a:pt x="922" y="700"/>
                      </a:moveTo>
                      <a:cubicBezTo>
                        <a:pt x="928" y="703"/>
                        <a:pt x="925" y="705"/>
                        <a:pt x="921" y="709"/>
                      </a:cubicBezTo>
                      <a:cubicBezTo>
                        <a:pt x="921" y="709"/>
                        <a:pt x="920" y="699"/>
                        <a:pt x="922" y="700"/>
                      </a:cubicBezTo>
                      <a:close/>
                      <a:moveTo>
                        <a:pt x="952" y="613"/>
                      </a:moveTo>
                      <a:cubicBezTo>
                        <a:pt x="953" y="613"/>
                        <a:pt x="953" y="614"/>
                        <a:pt x="953" y="615"/>
                      </a:cubicBezTo>
                      <a:cubicBezTo>
                        <a:pt x="952" y="615"/>
                        <a:pt x="952" y="614"/>
                        <a:pt x="952" y="613"/>
                      </a:cubicBezTo>
                      <a:close/>
                      <a:moveTo>
                        <a:pt x="957" y="706"/>
                      </a:moveTo>
                      <a:cubicBezTo>
                        <a:pt x="961" y="708"/>
                        <a:pt x="961" y="710"/>
                        <a:pt x="961" y="715"/>
                      </a:cubicBezTo>
                      <a:cubicBezTo>
                        <a:pt x="958" y="712"/>
                        <a:pt x="958" y="710"/>
                        <a:pt x="957" y="706"/>
                      </a:cubicBezTo>
                      <a:close/>
                      <a:moveTo>
                        <a:pt x="967" y="695"/>
                      </a:moveTo>
                      <a:cubicBezTo>
                        <a:pt x="953" y="690"/>
                        <a:pt x="940" y="682"/>
                        <a:pt x="927" y="675"/>
                      </a:cubicBezTo>
                      <a:cubicBezTo>
                        <a:pt x="932" y="675"/>
                        <a:pt x="940" y="676"/>
                        <a:pt x="943" y="677"/>
                      </a:cubicBezTo>
                      <a:cubicBezTo>
                        <a:pt x="947" y="677"/>
                        <a:pt x="958" y="676"/>
                        <a:pt x="960" y="680"/>
                      </a:cubicBezTo>
                      <a:cubicBezTo>
                        <a:pt x="963" y="676"/>
                        <a:pt x="966" y="678"/>
                        <a:pt x="970" y="678"/>
                      </a:cubicBezTo>
                      <a:cubicBezTo>
                        <a:pt x="969" y="682"/>
                        <a:pt x="975" y="698"/>
                        <a:pt x="967" y="695"/>
                      </a:cubicBezTo>
                      <a:close/>
                      <a:moveTo>
                        <a:pt x="981" y="676"/>
                      </a:moveTo>
                      <a:cubicBezTo>
                        <a:pt x="979" y="676"/>
                        <a:pt x="977" y="675"/>
                        <a:pt x="975" y="675"/>
                      </a:cubicBezTo>
                      <a:cubicBezTo>
                        <a:pt x="976" y="674"/>
                        <a:pt x="976" y="673"/>
                        <a:pt x="974" y="673"/>
                      </a:cubicBezTo>
                      <a:cubicBezTo>
                        <a:pt x="977" y="673"/>
                        <a:pt x="979" y="672"/>
                        <a:pt x="981" y="672"/>
                      </a:cubicBezTo>
                      <a:cubicBezTo>
                        <a:pt x="980" y="673"/>
                        <a:pt x="980" y="675"/>
                        <a:pt x="981" y="676"/>
                      </a:cubicBezTo>
                      <a:close/>
                      <a:moveTo>
                        <a:pt x="1018" y="726"/>
                      </a:moveTo>
                      <a:cubicBezTo>
                        <a:pt x="1017" y="726"/>
                        <a:pt x="1017" y="729"/>
                        <a:pt x="1017" y="730"/>
                      </a:cubicBezTo>
                      <a:cubicBezTo>
                        <a:pt x="1005" y="719"/>
                        <a:pt x="1008" y="718"/>
                        <a:pt x="1021" y="722"/>
                      </a:cubicBezTo>
                      <a:cubicBezTo>
                        <a:pt x="1020" y="723"/>
                        <a:pt x="1019" y="725"/>
                        <a:pt x="1018" y="726"/>
                      </a:cubicBezTo>
                      <a:close/>
                      <a:moveTo>
                        <a:pt x="1057" y="685"/>
                      </a:moveTo>
                      <a:cubicBezTo>
                        <a:pt x="1056" y="685"/>
                        <a:pt x="1055" y="685"/>
                        <a:pt x="1056" y="682"/>
                      </a:cubicBezTo>
                      <a:cubicBezTo>
                        <a:pt x="1056" y="684"/>
                        <a:pt x="1057" y="684"/>
                        <a:pt x="1057" y="685"/>
                      </a:cubicBezTo>
                      <a:close/>
                      <a:moveTo>
                        <a:pt x="1215" y="542"/>
                      </a:moveTo>
                      <a:cubicBezTo>
                        <a:pt x="1216" y="543"/>
                        <a:pt x="1217" y="544"/>
                        <a:pt x="1218" y="544"/>
                      </a:cubicBezTo>
                      <a:cubicBezTo>
                        <a:pt x="1217" y="544"/>
                        <a:pt x="1215" y="543"/>
                        <a:pt x="1215" y="542"/>
                      </a:cubicBezTo>
                      <a:close/>
                      <a:moveTo>
                        <a:pt x="1248" y="518"/>
                      </a:moveTo>
                      <a:cubicBezTo>
                        <a:pt x="1242" y="523"/>
                        <a:pt x="1242" y="524"/>
                        <a:pt x="1237" y="520"/>
                      </a:cubicBezTo>
                      <a:cubicBezTo>
                        <a:pt x="1239" y="520"/>
                        <a:pt x="1248" y="518"/>
                        <a:pt x="1248" y="518"/>
                      </a:cubicBezTo>
                      <a:close/>
                      <a:moveTo>
                        <a:pt x="1445" y="510"/>
                      </a:moveTo>
                      <a:cubicBezTo>
                        <a:pt x="1445" y="511"/>
                        <a:pt x="1449" y="514"/>
                        <a:pt x="1448" y="515"/>
                      </a:cubicBezTo>
                      <a:cubicBezTo>
                        <a:pt x="1446" y="513"/>
                        <a:pt x="1445" y="512"/>
                        <a:pt x="1443" y="510"/>
                      </a:cubicBezTo>
                      <a:cubicBezTo>
                        <a:pt x="1444" y="509"/>
                        <a:pt x="1443" y="509"/>
                        <a:pt x="1445" y="510"/>
                      </a:cubicBezTo>
                      <a:close/>
                      <a:moveTo>
                        <a:pt x="1552" y="753"/>
                      </a:moveTo>
                      <a:cubicBezTo>
                        <a:pt x="1550" y="752"/>
                        <a:pt x="1549" y="750"/>
                        <a:pt x="1548" y="749"/>
                      </a:cubicBezTo>
                      <a:cubicBezTo>
                        <a:pt x="1552" y="750"/>
                        <a:pt x="1553" y="750"/>
                        <a:pt x="1552" y="753"/>
                      </a:cubicBezTo>
                      <a:close/>
                      <a:moveTo>
                        <a:pt x="1544" y="756"/>
                      </a:moveTo>
                      <a:cubicBezTo>
                        <a:pt x="1547" y="756"/>
                        <a:pt x="1536" y="753"/>
                        <a:pt x="1538" y="751"/>
                      </a:cubicBezTo>
                      <a:cubicBezTo>
                        <a:pt x="1533" y="756"/>
                        <a:pt x="1530" y="744"/>
                        <a:pt x="1540" y="746"/>
                      </a:cubicBezTo>
                      <a:cubicBezTo>
                        <a:pt x="1546" y="748"/>
                        <a:pt x="1548" y="754"/>
                        <a:pt x="1552" y="758"/>
                      </a:cubicBezTo>
                      <a:cubicBezTo>
                        <a:pt x="1550" y="757"/>
                        <a:pt x="1547" y="756"/>
                        <a:pt x="1544" y="756"/>
                      </a:cubicBezTo>
                      <a:close/>
                      <a:moveTo>
                        <a:pt x="1465" y="843"/>
                      </a:moveTo>
                      <a:cubicBezTo>
                        <a:pt x="1465" y="842"/>
                        <a:pt x="1466" y="843"/>
                        <a:pt x="1468" y="845"/>
                      </a:cubicBezTo>
                      <a:cubicBezTo>
                        <a:pt x="1467" y="844"/>
                        <a:pt x="1465" y="840"/>
                        <a:pt x="1467" y="841"/>
                      </a:cubicBezTo>
                      <a:cubicBezTo>
                        <a:pt x="1469" y="842"/>
                        <a:pt x="1468" y="849"/>
                        <a:pt x="1466" y="850"/>
                      </a:cubicBezTo>
                      <a:cubicBezTo>
                        <a:pt x="1466" y="848"/>
                        <a:pt x="1465" y="845"/>
                        <a:pt x="1465" y="843"/>
                      </a:cubicBezTo>
                      <a:close/>
                      <a:moveTo>
                        <a:pt x="1453" y="1011"/>
                      </a:moveTo>
                      <a:cubicBezTo>
                        <a:pt x="1454" y="1011"/>
                        <a:pt x="1455" y="1005"/>
                        <a:pt x="1458" y="1007"/>
                      </a:cubicBezTo>
                      <a:cubicBezTo>
                        <a:pt x="1458" y="1008"/>
                        <a:pt x="1458" y="1010"/>
                        <a:pt x="1458" y="1012"/>
                      </a:cubicBezTo>
                      <a:cubicBezTo>
                        <a:pt x="1457" y="1012"/>
                        <a:pt x="1455" y="1012"/>
                        <a:pt x="1453" y="1011"/>
                      </a:cubicBezTo>
                      <a:close/>
                      <a:moveTo>
                        <a:pt x="1332" y="1124"/>
                      </a:moveTo>
                      <a:cubicBezTo>
                        <a:pt x="1333" y="1126"/>
                        <a:pt x="1333" y="1127"/>
                        <a:pt x="1333" y="1128"/>
                      </a:cubicBezTo>
                      <a:cubicBezTo>
                        <a:pt x="1326" y="1125"/>
                        <a:pt x="1332" y="1122"/>
                        <a:pt x="1332" y="1124"/>
                      </a:cubicBezTo>
                      <a:close/>
                      <a:moveTo>
                        <a:pt x="877" y="962"/>
                      </a:moveTo>
                      <a:cubicBezTo>
                        <a:pt x="877" y="963"/>
                        <a:pt x="877" y="964"/>
                        <a:pt x="878" y="965"/>
                      </a:cubicBezTo>
                      <a:cubicBezTo>
                        <a:pt x="876" y="963"/>
                        <a:pt x="875" y="961"/>
                        <a:pt x="874" y="960"/>
                      </a:cubicBezTo>
                      <a:cubicBezTo>
                        <a:pt x="875" y="960"/>
                        <a:pt x="876" y="961"/>
                        <a:pt x="877" y="962"/>
                      </a:cubicBezTo>
                      <a:close/>
                      <a:moveTo>
                        <a:pt x="862" y="961"/>
                      </a:moveTo>
                      <a:cubicBezTo>
                        <a:pt x="860" y="960"/>
                        <a:pt x="858" y="958"/>
                        <a:pt x="858" y="956"/>
                      </a:cubicBezTo>
                      <a:cubicBezTo>
                        <a:pt x="853" y="950"/>
                        <a:pt x="862" y="961"/>
                        <a:pt x="862" y="961"/>
                      </a:cubicBezTo>
                      <a:close/>
                      <a:moveTo>
                        <a:pt x="543" y="804"/>
                      </a:moveTo>
                      <a:cubicBezTo>
                        <a:pt x="543" y="805"/>
                        <a:pt x="542" y="805"/>
                        <a:pt x="541" y="805"/>
                      </a:cubicBezTo>
                      <a:cubicBezTo>
                        <a:pt x="541" y="803"/>
                        <a:pt x="541" y="801"/>
                        <a:pt x="544" y="801"/>
                      </a:cubicBezTo>
                      <a:cubicBezTo>
                        <a:pt x="544" y="802"/>
                        <a:pt x="544" y="803"/>
                        <a:pt x="543" y="804"/>
                      </a:cubicBezTo>
                      <a:close/>
                      <a:moveTo>
                        <a:pt x="799" y="712"/>
                      </a:moveTo>
                      <a:cubicBezTo>
                        <a:pt x="794" y="713"/>
                        <a:pt x="792" y="709"/>
                        <a:pt x="788" y="707"/>
                      </a:cubicBezTo>
                      <a:cubicBezTo>
                        <a:pt x="794" y="704"/>
                        <a:pt x="797" y="704"/>
                        <a:pt x="799" y="712"/>
                      </a:cubicBezTo>
                      <a:close/>
                      <a:moveTo>
                        <a:pt x="961" y="766"/>
                      </a:moveTo>
                      <a:cubicBezTo>
                        <a:pt x="961" y="767"/>
                        <a:pt x="962" y="767"/>
                        <a:pt x="962" y="768"/>
                      </a:cubicBezTo>
                      <a:cubicBezTo>
                        <a:pt x="963" y="769"/>
                        <a:pt x="953" y="764"/>
                        <a:pt x="953" y="764"/>
                      </a:cubicBezTo>
                      <a:cubicBezTo>
                        <a:pt x="956" y="765"/>
                        <a:pt x="959" y="765"/>
                        <a:pt x="961" y="766"/>
                      </a:cubicBezTo>
                      <a:close/>
                      <a:moveTo>
                        <a:pt x="980" y="747"/>
                      </a:moveTo>
                      <a:cubicBezTo>
                        <a:pt x="979" y="747"/>
                        <a:pt x="981" y="746"/>
                        <a:pt x="981" y="748"/>
                      </a:cubicBezTo>
                      <a:cubicBezTo>
                        <a:pt x="980" y="748"/>
                        <a:pt x="980" y="748"/>
                        <a:pt x="980" y="747"/>
                      </a:cubicBezTo>
                      <a:close/>
                      <a:moveTo>
                        <a:pt x="983" y="700"/>
                      </a:moveTo>
                      <a:cubicBezTo>
                        <a:pt x="978" y="700"/>
                        <a:pt x="977" y="700"/>
                        <a:pt x="976" y="695"/>
                      </a:cubicBezTo>
                      <a:cubicBezTo>
                        <a:pt x="975" y="692"/>
                        <a:pt x="977" y="688"/>
                        <a:pt x="976" y="686"/>
                      </a:cubicBezTo>
                      <a:cubicBezTo>
                        <a:pt x="979" y="692"/>
                        <a:pt x="982" y="692"/>
                        <a:pt x="983" y="700"/>
                      </a:cubicBezTo>
                      <a:close/>
                      <a:moveTo>
                        <a:pt x="1063" y="683"/>
                      </a:moveTo>
                      <a:cubicBezTo>
                        <a:pt x="1063" y="684"/>
                        <a:pt x="1064" y="685"/>
                        <a:pt x="1064" y="686"/>
                      </a:cubicBezTo>
                      <a:cubicBezTo>
                        <a:pt x="1061" y="687"/>
                        <a:pt x="1062" y="684"/>
                        <a:pt x="1063" y="683"/>
                      </a:cubicBezTo>
                      <a:close/>
                      <a:moveTo>
                        <a:pt x="1074" y="681"/>
                      </a:moveTo>
                      <a:cubicBezTo>
                        <a:pt x="1077" y="688"/>
                        <a:pt x="1084" y="689"/>
                        <a:pt x="1077" y="694"/>
                      </a:cubicBezTo>
                      <a:cubicBezTo>
                        <a:pt x="1078" y="689"/>
                        <a:pt x="1072" y="683"/>
                        <a:pt x="1068" y="682"/>
                      </a:cubicBezTo>
                      <a:cubicBezTo>
                        <a:pt x="1070" y="682"/>
                        <a:pt x="1072" y="681"/>
                        <a:pt x="1074" y="681"/>
                      </a:cubicBezTo>
                      <a:close/>
                      <a:moveTo>
                        <a:pt x="1109" y="644"/>
                      </a:moveTo>
                      <a:cubicBezTo>
                        <a:pt x="1110" y="643"/>
                        <a:pt x="1110" y="641"/>
                        <a:pt x="1111" y="643"/>
                      </a:cubicBezTo>
                      <a:cubicBezTo>
                        <a:pt x="1110" y="644"/>
                        <a:pt x="1110" y="647"/>
                        <a:pt x="1109" y="650"/>
                      </a:cubicBezTo>
                      <a:cubicBezTo>
                        <a:pt x="1109" y="649"/>
                        <a:pt x="1100" y="647"/>
                        <a:pt x="1109" y="644"/>
                      </a:cubicBezTo>
                      <a:close/>
                      <a:moveTo>
                        <a:pt x="1117" y="645"/>
                      </a:moveTo>
                      <a:cubicBezTo>
                        <a:pt x="1118" y="646"/>
                        <a:pt x="1118" y="647"/>
                        <a:pt x="1118" y="649"/>
                      </a:cubicBezTo>
                      <a:cubicBezTo>
                        <a:pt x="1117" y="647"/>
                        <a:pt x="1115" y="645"/>
                        <a:pt x="1114" y="644"/>
                      </a:cubicBezTo>
                      <a:cubicBezTo>
                        <a:pt x="1117" y="643"/>
                        <a:pt x="1118" y="643"/>
                        <a:pt x="1117" y="645"/>
                      </a:cubicBezTo>
                      <a:close/>
                      <a:moveTo>
                        <a:pt x="1438" y="522"/>
                      </a:moveTo>
                      <a:cubicBezTo>
                        <a:pt x="1434" y="523"/>
                        <a:pt x="1434" y="521"/>
                        <a:pt x="1432" y="518"/>
                      </a:cubicBezTo>
                      <a:cubicBezTo>
                        <a:pt x="1434" y="518"/>
                        <a:pt x="1435" y="520"/>
                        <a:pt x="1438" y="522"/>
                      </a:cubicBezTo>
                      <a:close/>
                      <a:moveTo>
                        <a:pt x="1525" y="520"/>
                      </a:moveTo>
                      <a:cubicBezTo>
                        <a:pt x="1525" y="521"/>
                        <a:pt x="1525" y="522"/>
                        <a:pt x="1526" y="522"/>
                      </a:cubicBezTo>
                      <a:cubicBezTo>
                        <a:pt x="1524" y="522"/>
                        <a:pt x="1523" y="522"/>
                        <a:pt x="1522" y="521"/>
                      </a:cubicBezTo>
                      <a:cubicBezTo>
                        <a:pt x="1523" y="521"/>
                        <a:pt x="1524" y="521"/>
                        <a:pt x="1525" y="520"/>
                      </a:cubicBezTo>
                      <a:close/>
                      <a:moveTo>
                        <a:pt x="1495" y="823"/>
                      </a:moveTo>
                      <a:cubicBezTo>
                        <a:pt x="1498" y="823"/>
                        <a:pt x="1503" y="823"/>
                        <a:pt x="1506" y="824"/>
                      </a:cubicBezTo>
                      <a:cubicBezTo>
                        <a:pt x="1503" y="824"/>
                        <a:pt x="1499" y="824"/>
                        <a:pt x="1495" y="823"/>
                      </a:cubicBezTo>
                      <a:close/>
                      <a:moveTo>
                        <a:pt x="1454" y="843"/>
                      </a:moveTo>
                      <a:cubicBezTo>
                        <a:pt x="1452" y="842"/>
                        <a:pt x="1450" y="842"/>
                        <a:pt x="1448" y="841"/>
                      </a:cubicBezTo>
                      <a:cubicBezTo>
                        <a:pt x="1451" y="839"/>
                        <a:pt x="1455" y="841"/>
                        <a:pt x="1458" y="842"/>
                      </a:cubicBezTo>
                      <a:cubicBezTo>
                        <a:pt x="1457" y="842"/>
                        <a:pt x="1456" y="843"/>
                        <a:pt x="1454" y="843"/>
                      </a:cubicBezTo>
                      <a:close/>
                      <a:moveTo>
                        <a:pt x="1452" y="990"/>
                      </a:moveTo>
                      <a:cubicBezTo>
                        <a:pt x="1450" y="993"/>
                        <a:pt x="1451" y="993"/>
                        <a:pt x="1449" y="991"/>
                      </a:cubicBezTo>
                      <a:cubicBezTo>
                        <a:pt x="1449" y="992"/>
                        <a:pt x="1449" y="993"/>
                        <a:pt x="1449" y="994"/>
                      </a:cubicBezTo>
                      <a:cubicBezTo>
                        <a:pt x="1447" y="989"/>
                        <a:pt x="1445" y="989"/>
                        <a:pt x="1451" y="985"/>
                      </a:cubicBezTo>
                      <a:cubicBezTo>
                        <a:pt x="1452" y="986"/>
                        <a:pt x="1452" y="988"/>
                        <a:pt x="1452" y="990"/>
                      </a:cubicBezTo>
                      <a:close/>
                      <a:moveTo>
                        <a:pt x="1447" y="1011"/>
                      </a:moveTo>
                      <a:cubicBezTo>
                        <a:pt x="1447" y="1010"/>
                        <a:pt x="1447" y="1009"/>
                        <a:pt x="1447" y="1008"/>
                      </a:cubicBezTo>
                      <a:cubicBezTo>
                        <a:pt x="1448" y="1010"/>
                        <a:pt x="1448" y="1011"/>
                        <a:pt x="1447" y="1011"/>
                      </a:cubicBezTo>
                      <a:close/>
                      <a:moveTo>
                        <a:pt x="1419" y="1005"/>
                      </a:moveTo>
                      <a:cubicBezTo>
                        <a:pt x="1419" y="1005"/>
                        <a:pt x="1416" y="1001"/>
                        <a:pt x="1416" y="999"/>
                      </a:cubicBezTo>
                      <a:cubicBezTo>
                        <a:pt x="1416" y="1000"/>
                        <a:pt x="1417" y="1000"/>
                        <a:pt x="1417" y="1001"/>
                      </a:cubicBezTo>
                      <a:cubicBezTo>
                        <a:pt x="1417" y="997"/>
                        <a:pt x="1418" y="993"/>
                        <a:pt x="1418" y="989"/>
                      </a:cubicBezTo>
                      <a:cubicBezTo>
                        <a:pt x="1423" y="990"/>
                        <a:pt x="1427" y="990"/>
                        <a:pt x="1432" y="991"/>
                      </a:cubicBezTo>
                      <a:cubicBezTo>
                        <a:pt x="1430" y="997"/>
                        <a:pt x="1422" y="997"/>
                        <a:pt x="1419" y="1005"/>
                      </a:cubicBezTo>
                      <a:close/>
                      <a:moveTo>
                        <a:pt x="1426" y="1011"/>
                      </a:moveTo>
                      <a:cubicBezTo>
                        <a:pt x="1426" y="1010"/>
                        <a:pt x="1426" y="1009"/>
                        <a:pt x="1426" y="1008"/>
                      </a:cubicBezTo>
                      <a:cubicBezTo>
                        <a:pt x="1426" y="1008"/>
                        <a:pt x="1426" y="1014"/>
                        <a:pt x="1426" y="1011"/>
                      </a:cubicBezTo>
                      <a:close/>
                      <a:moveTo>
                        <a:pt x="1322" y="1142"/>
                      </a:moveTo>
                      <a:cubicBezTo>
                        <a:pt x="1321" y="1140"/>
                        <a:pt x="1322" y="1139"/>
                        <a:pt x="1323" y="1140"/>
                      </a:cubicBezTo>
                      <a:cubicBezTo>
                        <a:pt x="1323" y="1141"/>
                        <a:pt x="1324" y="1142"/>
                        <a:pt x="1322" y="1142"/>
                      </a:cubicBezTo>
                      <a:close/>
                      <a:moveTo>
                        <a:pt x="862" y="909"/>
                      </a:moveTo>
                      <a:cubicBezTo>
                        <a:pt x="865" y="910"/>
                        <a:pt x="865" y="909"/>
                        <a:pt x="868" y="909"/>
                      </a:cubicBezTo>
                      <a:cubicBezTo>
                        <a:pt x="868" y="909"/>
                        <a:pt x="864" y="908"/>
                        <a:pt x="866" y="908"/>
                      </a:cubicBezTo>
                      <a:cubicBezTo>
                        <a:pt x="869" y="903"/>
                        <a:pt x="871" y="919"/>
                        <a:pt x="871" y="922"/>
                      </a:cubicBezTo>
                      <a:cubicBezTo>
                        <a:pt x="864" y="917"/>
                        <a:pt x="864" y="917"/>
                        <a:pt x="862" y="909"/>
                      </a:cubicBezTo>
                      <a:close/>
                      <a:moveTo>
                        <a:pt x="765" y="899"/>
                      </a:moveTo>
                      <a:cubicBezTo>
                        <a:pt x="751" y="897"/>
                        <a:pt x="752" y="894"/>
                        <a:pt x="756" y="883"/>
                      </a:cubicBezTo>
                      <a:cubicBezTo>
                        <a:pt x="757" y="886"/>
                        <a:pt x="758" y="898"/>
                        <a:pt x="763" y="898"/>
                      </a:cubicBezTo>
                      <a:cubicBezTo>
                        <a:pt x="766" y="897"/>
                        <a:pt x="765" y="886"/>
                        <a:pt x="768" y="884"/>
                      </a:cubicBezTo>
                      <a:cubicBezTo>
                        <a:pt x="769" y="888"/>
                        <a:pt x="772" y="900"/>
                        <a:pt x="765" y="899"/>
                      </a:cubicBezTo>
                      <a:close/>
                      <a:moveTo>
                        <a:pt x="720" y="907"/>
                      </a:moveTo>
                      <a:cubicBezTo>
                        <a:pt x="719" y="908"/>
                        <a:pt x="718" y="905"/>
                        <a:pt x="719" y="903"/>
                      </a:cubicBezTo>
                      <a:cubicBezTo>
                        <a:pt x="719" y="905"/>
                        <a:pt x="719" y="906"/>
                        <a:pt x="720" y="907"/>
                      </a:cubicBezTo>
                      <a:close/>
                      <a:moveTo>
                        <a:pt x="636" y="1011"/>
                      </a:moveTo>
                      <a:cubicBezTo>
                        <a:pt x="636" y="1011"/>
                        <a:pt x="637" y="1010"/>
                        <a:pt x="638" y="1009"/>
                      </a:cubicBezTo>
                      <a:cubicBezTo>
                        <a:pt x="637" y="1011"/>
                        <a:pt x="637" y="1011"/>
                        <a:pt x="636" y="1011"/>
                      </a:cubicBezTo>
                      <a:close/>
                      <a:moveTo>
                        <a:pt x="782" y="737"/>
                      </a:moveTo>
                      <a:cubicBezTo>
                        <a:pt x="785" y="737"/>
                        <a:pt x="789" y="737"/>
                        <a:pt x="793" y="736"/>
                      </a:cubicBezTo>
                      <a:cubicBezTo>
                        <a:pt x="793" y="737"/>
                        <a:pt x="793" y="738"/>
                        <a:pt x="793" y="738"/>
                      </a:cubicBezTo>
                      <a:cubicBezTo>
                        <a:pt x="789" y="738"/>
                        <a:pt x="785" y="738"/>
                        <a:pt x="782" y="737"/>
                      </a:cubicBezTo>
                      <a:close/>
                      <a:moveTo>
                        <a:pt x="773" y="743"/>
                      </a:moveTo>
                      <a:cubicBezTo>
                        <a:pt x="773" y="739"/>
                        <a:pt x="774" y="734"/>
                        <a:pt x="778" y="737"/>
                      </a:cubicBezTo>
                      <a:cubicBezTo>
                        <a:pt x="786" y="741"/>
                        <a:pt x="777" y="743"/>
                        <a:pt x="773" y="743"/>
                      </a:cubicBezTo>
                      <a:close/>
                      <a:moveTo>
                        <a:pt x="799" y="735"/>
                      </a:moveTo>
                      <a:cubicBezTo>
                        <a:pt x="799" y="736"/>
                        <a:pt x="800" y="736"/>
                        <a:pt x="799" y="737"/>
                      </a:cubicBezTo>
                      <a:cubicBezTo>
                        <a:pt x="799" y="736"/>
                        <a:pt x="799" y="736"/>
                        <a:pt x="799" y="735"/>
                      </a:cubicBezTo>
                      <a:close/>
                      <a:moveTo>
                        <a:pt x="803" y="657"/>
                      </a:moveTo>
                      <a:cubicBezTo>
                        <a:pt x="803" y="659"/>
                        <a:pt x="803" y="660"/>
                        <a:pt x="804" y="661"/>
                      </a:cubicBezTo>
                      <a:cubicBezTo>
                        <a:pt x="804" y="661"/>
                        <a:pt x="800" y="656"/>
                        <a:pt x="803" y="657"/>
                      </a:cubicBezTo>
                      <a:close/>
                      <a:moveTo>
                        <a:pt x="819" y="713"/>
                      </a:moveTo>
                      <a:cubicBezTo>
                        <a:pt x="824" y="710"/>
                        <a:pt x="826" y="703"/>
                        <a:pt x="830" y="712"/>
                      </a:cubicBezTo>
                      <a:cubicBezTo>
                        <a:pt x="827" y="714"/>
                        <a:pt x="823" y="714"/>
                        <a:pt x="819" y="713"/>
                      </a:cubicBezTo>
                      <a:close/>
                      <a:moveTo>
                        <a:pt x="823" y="744"/>
                      </a:moveTo>
                      <a:cubicBezTo>
                        <a:pt x="822" y="739"/>
                        <a:pt x="824" y="738"/>
                        <a:pt x="829" y="743"/>
                      </a:cubicBezTo>
                      <a:cubicBezTo>
                        <a:pt x="827" y="743"/>
                        <a:pt x="825" y="744"/>
                        <a:pt x="823" y="744"/>
                      </a:cubicBezTo>
                      <a:close/>
                      <a:moveTo>
                        <a:pt x="829" y="793"/>
                      </a:moveTo>
                      <a:cubicBezTo>
                        <a:pt x="832" y="793"/>
                        <a:pt x="832" y="797"/>
                        <a:pt x="836" y="796"/>
                      </a:cubicBezTo>
                      <a:cubicBezTo>
                        <a:pt x="837" y="796"/>
                        <a:pt x="839" y="793"/>
                        <a:pt x="839" y="793"/>
                      </a:cubicBezTo>
                      <a:cubicBezTo>
                        <a:pt x="839" y="792"/>
                        <a:pt x="839" y="790"/>
                        <a:pt x="841" y="789"/>
                      </a:cubicBezTo>
                      <a:cubicBezTo>
                        <a:pt x="841" y="794"/>
                        <a:pt x="841" y="796"/>
                        <a:pt x="840" y="794"/>
                      </a:cubicBezTo>
                      <a:cubicBezTo>
                        <a:pt x="840" y="794"/>
                        <a:pt x="841" y="797"/>
                        <a:pt x="843" y="797"/>
                      </a:cubicBezTo>
                      <a:cubicBezTo>
                        <a:pt x="845" y="797"/>
                        <a:pt x="844" y="790"/>
                        <a:pt x="843" y="789"/>
                      </a:cubicBezTo>
                      <a:cubicBezTo>
                        <a:pt x="850" y="793"/>
                        <a:pt x="851" y="796"/>
                        <a:pt x="856" y="802"/>
                      </a:cubicBezTo>
                      <a:cubicBezTo>
                        <a:pt x="857" y="798"/>
                        <a:pt x="863" y="799"/>
                        <a:pt x="866" y="800"/>
                      </a:cubicBezTo>
                      <a:cubicBezTo>
                        <a:pt x="869" y="801"/>
                        <a:pt x="874" y="803"/>
                        <a:pt x="874" y="807"/>
                      </a:cubicBezTo>
                      <a:cubicBezTo>
                        <a:pt x="874" y="806"/>
                        <a:pt x="874" y="805"/>
                        <a:pt x="874" y="804"/>
                      </a:cubicBezTo>
                      <a:cubicBezTo>
                        <a:pt x="876" y="805"/>
                        <a:pt x="878" y="805"/>
                        <a:pt x="880" y="805"/>
                      </a:cubicBezTo>
                      <a:cubicBezTo>
                        <a:pt x="879" y="806"/>
                        <a:pt x="883" y="812"/>
                        <a:pt x="883" y="814"/>
                      </a:cubicBezTo>
                      <a:cubicBezTo>
                        <a:pt x="883" y="816"/>
                        <a:pt x="878" y="812"/>
                        <a:pt x="882" y="818"/>
                      </a:cubicBezTo>
                      <a:cubicBezTo>
                        <a:pt x="873" y="816"/>
                        <a:pt x="865" y="816"/>
                        <a:pt x="856" y="818"/>
                      </a:cubicBezTo>
                      <a:cubicBezTo>
                        <a:pt x="851" y="819"/>
                        <a:pt x="852" y="821"/>
                        <a:pt x="848" y="819"/>
                      </a:cubicBezTo>
                      <a:cubicBezTo>
                        <a:pt x="844" y="817"/>
                        <a:pt x="838" y="809"/>
                        <a:pt x="836" y="805"/>
                      </a:cubicBezTo>
                      <a:cubicBezTo>
                        <a:pt x="834" y="803"/>
                        <a:pt x="834" y="816"/>
                        <a:pt x="832" y="816"/>
                      </a:cubicBezTo>
                      <a:cubicBezTo>
                        <a:pt x="829" y="815"/>
                        <a:pt x="828" y="806"/>
                        <a:pt x="828" y="804"/>
                      </a:cubicBezTo>
                      <a:cubicBezTo>
                        <a:pt x="829" y="804"/>
                        <a:pt x="831" y="803"/>
                        <a:pt x="832" y="803"/>
                      </a:cubicBezTo>
                      <a:cubicBezTo>
                        <a:pt x="834" y="798"/>
                        <a:pt x="830" y="795"/>
                        <a:pt x="827" y="802"/>
                      </a:cubicBezTo>
                      <a:cubicBezTo>
                        <a:pt x="827" y="802"/>
                        <a:pt x="824" y="794"/>
                        <a:pt x="823" y="795"/>
                      </a:cubicBezTo>
                      <a:cubicBezTo>
                        <a:pt x="818" y="797"/>
                        <a:pt x="820" y="811"/>
                        <a:pt x="814" y="797"/>
                      </a:cubicBezTo>
                      <a:cubicBezTo>
                        <a:pt x="812" y="792"/>
                        <a:pt x="810" y="784"/>
                        <a:pt x="814" y="780"/>
                      </a:cubicBezTo>
                      <a:cubicBezTo>
                        <a:pt x="827" y="770"/>
                        <a:pt x="822" y="793"/>
                        <a:pt x="829" y="793"/>
                      </a:cubicBezTo>
                      <a:close/>
                      <a:moveTo>
                        <a:pt x="904" y="797"/>
                      </a:moveTo>
                      <a:cubicBezTo>
                        <a:pt x="904" y="798"/>
                        <a:pt x="903" y="800"/>
                        <a:pt x="903" y="802"/>
                      </a:cubicBezTo>
                      <a:cubicBezTo>
                        <a:pt x="895" y="798"/>
                        <a:pt x="901" y="800"/>
                        <a:pt x="897" y="796"/>
                      </a:cubicBezTo>
                      <a:cubicBezTo>
                        <a:pt x="899" y="796"/>
                        <a:pt x="902" y="796"/>
                        <a:pt x="904" y="797"/>
                      </a:cubicBezTo>
                      <a:close/>
                      <a:moveTo>
                        <a:pt x="908" y="798"/>
                      </a:moveTo>
                      <a:cubicBezTo>
                        <a:pt x="909" y="799"/>
                        <a:pt x="910" y="801"/>
                        <a:pt x="911" y="802"/>
                      </a:cubicBezTo>
                      <a:cubicBezTo>
                        <a:pt x="909" y="802"/>
                        <a:pt x="908" y="802"/>
                        <a:pt x="907" y="802"/>
                      </a:cubicBezTo>
                      <a:cubicBezTo>
                        <a:pt x="908" y="803"/>
                        <a:pt x="910" y="805"/>
                        <a:pt x="911" y="806"/>
                      </a:cubicBezTo>
                      <a:cubicBezTo>
                        <a:pt x="905" y="803"/>
                        <a:pt x="906" y="803"/>
                        <a:pt x="905" y="797"/>
                      </a:cubicBezTo>
                      <a:cubicBezTo>
                        <a:pt x="906" y="797"/>
                        <a:pt x="907" y="797"/>
                        <a:pt x="908" y="798"/>
                      </a:cubicBezTo>
                      <a:close/>
                      <a:moveTo>
                        <a:pt x="994" y="721"/>
                      </a:moveTo>
                      <a:cubicBezTo>
                        <a:pt x="994" y="720"/>
                        <a:pt x="993" y="720"/>
                        <a:pt x="992" y="720"/>
                      </a:cubicBezTo>
                      <a:cubicBezTo>
                        <a:pt x="993" y="719"/>
                        <a:pt x="994" y="719"/>
                        <a:pt x="994" y="721"/>
                      </a:cubicBezTo>
                      <a:close/>
                      <a:moveTo>
                        <a:pt x="1069" y="696"/>
                      </a:moveTo>
                      <a:cubicBezTo>
                        <a:pt x="1069" y="694"/>
                        <a:pt x="1070" y="694"/>
                        <a:pt x="1072" y="697"/>
                      </a:cubicBezTo>
                      <a:cubicBezTo>
                        <a:pt x="1071" y="697"/>
                        <a:pt x="1070" y="697"/>
                        <a:pt x="1069" y="696"/>
                      </a:cubicBezTo>
                      <a:close/>
                      <a:moveTo>
                        <a:pt x="1088" y="687"/>
                      </a:moveTo>
                      <a:cubicBezTo>
                        <a:pt x="1088" y="687"/>
                        <a:pt x="1091" y="680"/>
                        <a:pt x="1092" y="679"/>
                      </a:cubicBezTo>
                      <a:cubicBezTo>
                        <a:pt x="1092" y="682"/>
                        <a:pt x="1091" y="685"/>
                        <a:pt x="1091" y="688"/>
                      </a:cubicBezTo>
                      <a:cubicBezTo>
                        <a:pt x="1089" y="688"/>
                        <a:pt x="1087" y="689"/>
                        <a:pt x="1085" y="689"/>
                      </a:cubicBezTo>
                      <a:cubicBezTo>
                        <a:pt x="1085" y="688"/>
                        <a:pt x="1085" y="687"/>
                        <a:pt x="1084" y="685"/>
                      </a:cubicBezTo>
                      <a:cubicBezTo>
                        <a:pt x="1086" y="686"/>
                        <a:pt x="1087" y="686"/>
                        <a:pt x="1088" y="687"/>
                      </a:cubicBezTo>
                      <a:close/>
                      <a:moveTo>
                        <a:pt x="1492" y="809"/>
                      </a:moveTo>
                      <a:cubicBezTo>
                        <a:pt x="1491" y="807"/>
                        <a:pt x="1490" y="806"/>
                        <a:pt x="1489" y="804"/>
                      </a:cubicBezTo>
                      <a:cubicBezTo>
                        <a:pt x="1490" y="801"/>
                        <a:pt x="1499" y="807"/>
                        <a:pt x="1498" y="807"/>
                      </a:cubicBezTo>
                      <a:cubicBezTo>
                        <a:pt x="1496" y="808"/>
                        <a:pt x="1494" y="808"/>
                        <a:pt x="1492" y="809"/>
                      </a:cubicBezTo>
                      <a:close/>
                      <a:moveTo>
                        <a:pt x="1495" y="847"/>
                      </a:moveTo>
                      <a:cubicBezTo>
                        <a:pt x="1495" y="847"/>
                        <a:pt x="1495" y="856"/>
                        <a:pt x="1494" y="857"/>
                      </a:cubicBezTo>
                      <a:cubicBezTo>
                        <a:pt x="1495" y="854"/>
                        <a:pt x="1491" y="851"/>
                        <a:pt x="1495" y="847"/>
                      </a:cubicBezTo>
                      <a:close/>
                      <a:moveTo>
                        <a:pt x="1302" y="1139"/>
                      </a:moveTo>
                      <a:cubicBezTo>
                        <a:pt x="1303" y="1138"/>
                        <a:pt x="1305" y="1138"/>
                        <a:pt x="1307" y="1139"/>
                      </a:cubicBezTo>
                      <a:cubicBezTo>
                        <a:pt x="1305" y="1148"/>
                        <a:pt x="1301" y="1141"/>
                        <a:pt x="1302" y="1139"/>
                      </a:cubicBezTo>
                      <a:close/>
                      <a:moveTo>
                        <a:pt x="1297" y="1136"/>
                      </a:moveTo>
                      <a:cubicBezTo>
                        <a:pt x="1297" y="1137"/>
                        <a:pt x="1298" y="1137"/>
                        <a:pt x="1297" y="1139"/>
                      </a:cubicBezTo>
                      <a:cubicBezTo>
                        <a:pt x="1297" y="1138"/>
                        <a:pt x="1297" y="1137"/>
                        <a:pt x="1297" y="1136"/>
                      </a:cubicBezTo>
                      <a:close/>
                      <a:moveTo>
                        <a:pt x="864" y="890"/>
                      </a:moveTo>
                      <a:cubicBezTo>
                        <a:pt x="860" y="892"/>
                        <a:pt x="864" y="880"/>
                        <a:pt x="863" y="882"/>
                      </a:cubicBezTo>
                      <a:cubicBezTo>
                        <a:pt x="866" y="885"/>
                        <a:pt x="870" y="889"/>
                        <a:pt x="864" y="890"/>
                      </a:cubicBezTo>
                      <a:close/>
                      <a:moveTo>
                        <a:pt x="846" y="882"/>
                      </a:moveTo>
                      <a:cubicBezTo>
                        <a:pt x="853" y="880"/>
                        <a:pt x="853" y="882"/>
                        <a:pt x="854" y="889"/>
                      </a:cubicBezTo>
                      <a:cubicBezTo>
                        <a:pt x="852" y="889"/>
                        <a:pt x="849" y="890"/>
                        <a:pt x="847" y="888"/>
                      </a:cubicBezTo>
                      <a:cubicBezTo>
                        <a:pt x="846" y="887"/>
                        <a:pt x="844" y="882"/>
                        <a:pt x="846" y="882"/>
                      </a:cubicBezTo>
                      <a:close/>
                      <a:moveTo>
                        <a:pt x="745" y="850"/>
                      </a:moveTo>
                      <a:cubicBezTo>
                        <a:pt x="744" y="851"/>
                        <a:pt x="744" y="852"/>
                        <a:pt x="744" y="853"/>
                      </a:cubicBezTo>
                      <a:cubicBezTo>
                        <a:pt x="742" y="851"/>
                        <a:pt x="743" y="850"/>
                        <a:pt x="745" y="850"/>
                      </a:cubicBezTo>
                      <a:close/>
                      <a:moveTo>
                        <a:pt x="761" y="744"/>
                      </a:moveTo>
                      <a:cubicBezTo>
                        <a:pt x="760" y="742"/>
                        <a:pt x="764" y="736"/>
                        <a:pt x="764" y="734"/>
                      </a:cubicBezTo>
                      <a:cubicBezTo>
                        <a:pt x="765" y="737"/>
                        <a:pt x="766" y="741"/>
                        <a:pt x="767" y="744"/>
                      </a:cubicBezTo>
                      <a:cubicBezTo>
                        <a:pt x="765" y="744"/>
                        <a:pt x="763" y="744"/>
                        <a:pt x="761" y="744"/>
                      </a:cubicBezTo>
                      <a:close/>
                      <a:moveTo>
                        <a:pt x="815" y="744"/>
                      </a:moveTo>
                      <a:cubicBezTo>
                        <a:pt x="813" y="743"/>
                        <a:pt x="814" y="739"/>
                        <a:pt x="815" y="739"/>
                      </a:cubicBezTo>
                      <a:cubicBezTo>
                        <a:pt x="816" y="740"/>
                        <a:pt x="817" y="744"/>
                        <a:pt x="815" y="744"/>
                      </a:cubicBezTo>
                      <a:close/>
                      <a:moveTo>
                        <a:pt x="788" y="810"/>
                      </a:moveTo>
                      <a:cubicBezTo>
                        <a:pt x="790" y="808"/>
                        <a:pt x="787" y="805"/>
                        <a:pt x="787" y="803"/>
                      </a:cubicBezTo>
                      <a:cubicBezTo>
                        <a:pt x="793" y="806"/>
                        <a:pt x="791" y="811"/>
                        <a:pt x="791" y="817"/>
                      </a:cubicBezTo>
                      <a:cubicBezTo>
                        <a:pt x="791" y="817"/>
                        <a:pt x="791" y="817"/>
                        <a:pt x="791" y="817"/>
                      </a:cubicBezTo>
                      <a:cubicBezTo>
                        <a:pt x="790" y="817"/>
                        <a:pt x="790" y="817"/>
                        <a:pt x="790" y="817"/>
                      </a:cubicBezTo>
                      <a:cubicBezTo>
                        <a:pt x="790" y="817"/>
                        <a:pt x="791" y="825"/>
                        <a:pt x="791" y="819"/>
                      </a:cubicBezTo>
                      <a:cubicBezTo>
                        <a:pt x="790" y="818"/>
                        <a:pt x="789" y="813"/>
                        <a:pt x="788" y="810"/>
                      </a:cubicBezTo>
                      <a:close/>
                      <a:moveTo>
                        <a:pt x="717" y="815"/>
                      </a:moveTo>
                      <a:cubicBezTo>
                        <a:pt x="716" y="816"/>
                        <a:pt x="715" y="815"/>
                        <a:pt x="714" y="815"/>
                      </a:cubicBezTo>
                      <a:cubicBezTo>
                        <a:pt x="724" y="807"/>
                        <a:pt x="709" y="792"/>
                        <a:pt x="716" y="782"/>
                      </a:cubicBezTo>
                      <a:cubicBezTo>
                        <a:pt x="715" y="783"/>
                        <a:pt x="722" y="796"/>
                        <a:pt x="722" y="791"/>
                      </a:cubicBezTo>
                      <a:cubicBezTo>
                        <a:pt x="726" y="794"/>
                        <a:pt x="733" y="796"/>
                        <a:pt x="731" y="802"/>
                      </a:cubicBezTo>
                      <a:cubicBezTo>
                        <a:pt x="731" y="801"/>
                        <a:pt x="732" y="799"/>
                        <a:pt x="732" y="798"/>
                      </a:cubicBezTo>
                      <a:cubicBezTo>
                        <a:pt x="735" y="799"/>
                        <a:pt x="739" y="801"/>
                        <a:pt x="741" y="798"/>
                      </a:cubicBezTo>
                      <a:cubicBezTo>
                        <a:pt x="743" y="805"/>
                        <a:pt x="743" y="811"/>
                        <a:pt x="734" y="815"/>
                      </a:cubicBezTo>
                      <a:cubicBezTo>
                        <a:pt x="734" y="815"/>
                        <a:pt x="732" y="805"/>
                        <a:pt x="731" y="804"/>
                      </a:cubicBezTo>
                      <a:cubicBezTo>
                        <a:pt x="728" y="815"/>
                        <a:pt x="726" y="812"/>
                        <a:pt x="717" y="815"/>
                      </a:cubicBezTo>
                      <a:close/>
                      <a:moveTo>
                        <a:pt x="678" y="792"/>
                      </a:moveTo>
                      <a:cubicBezTo>
                        <a:pt x="672" y="792"/>
                        <a:pt x="674" y="788"/>
                        <a:pt x="678" y="788"/>
                      </a:cubicBezTo>
                      <a:cubicBezTo>
                        <a:pt x="678" y="789"/>
                        <a:pt x="678" y="791"/>
                        <a:pt x="678" y="792"/>
                      </a:cubicBezTo>
                      <a:close/>
                      <a:moveTo>
                        <a:pt x="687" y="796"/>
                      </a:moveTo>
                      <a:cubicBezTo>
                        <a:pt x="688" y="801"/>
                        <a:pt x="688" y="806"/>
                        <a:pt x="692" y="801"/>
                      </a:cubicBezTo>
                      <a:cubicBezTo>
                        <a:pt x="689" y="805"/>
                        <a:pt x="691" y="813"/>
                        <a:pt x="695" y="815"/>
                      </a:cubicBezTo>
                      <a:cubicBezTo>
                        <a:pt x="687" y="817"/>
                        <a:pt x="679" y="818"/>
                        <a:pt x="672" y="815"/>
                      </a:cubicBezTo>
                      <a:cubicBezTo>
                        <a:pt x="675" y="812"/>
                        <a:pt x="677" y="815"/>
                        <a:pt x="679" y="810"/>
                      </a:cubicBezTo>
                      <a:cubicBezTo>
                        <a:pt x="682" y="805"/>
                        <a:pt x="677" y="799"/>
                        <a:pt x="675" y="794"/>
                      </a:cubicBezTo>
                      <a:cubicBezTo>
                        <a:pt x="679" y="796"/>
                        <a:pt x="679" y="799"/>
                        <a:pt x="680" y="803"/>
                      </a:cubicBezTo>
                      <a:cubicBezTo>
                        <a:pt x="680" y="801"/>
                        <a:pt x="681" y="799"/>
                        <a:pt x="681" y="796"/>
                      </a:cubicBezTo>
                      <a:cubicBezTo>
                        <a:pt x="688" y="799"/>
                        <a:pt x="681" y="790"/>
                        <a:pt x="681" y="788"/>
                      </a:cubicBezTo>
                      <a:cubicBezTo>
                        <a:pt x="686" y="787"/>
                        <a:pt x="690" y="787"/>
                        <a:pt x="693" y="792"/>
                      </a:cubicBezTo>
                      <a:cubicBezTo>
                        <a:pt x="691" y="793"/>
                        <a:pt x="689" y="794"/>
                        <a:pt x="687" y="796"/>
                      </a:cubicBezTo>
                      <a:close/>
                      <a:moveTo>
                        <a:pt x="745" y="788"/>
                      </a:moveTo>
                      <a:cubicBezTo>
                        <a:pt x="745" y="789"/>
                        <a:pt x="746" y="790"/>
                        <a:pt x="745" y="791"/>
                      </a:cubicBezTo>
                      <a:cubicBezTo>
                        <a:pt x="745" y="790"/>
                        <a:pt x="745" y="789"/>
                        <a:pt x="745" y="788"/>
                      </a:cubicBezTo>
                      <a:close/>
                      <a:moveTo>
                        <a:pt x="749" y="795"/>
                      </a:moveTo>
                      <a:cubicBezTo>
                        <a:pt x="750" y="795"/>
                        <a:pt x="751" y="795"/>
                        <a:pt x="752" y="795"/>
                      </a:cubicBezTo>
                      <a:cubicBezTo>
                        <a:pt x="752" y="794"/>
                        <a:pt x="752" y="793"/>
                        <a:pt x="752" y="792"/>
                      </a:cubicBezTo>
                      <a:cubicBezTo>
                        <a:pt x="751" y="793"/>
                        <a:pt x="750" y="793"/>
                        <a:pt x="749" y="793"/>
                      </a:cubicBezTo>
                      <a:cubicBezTo>
                        <a:pt x="749" y="789"/>
                        <a:pt x="753" y="792"/>
                        <a:pt x="754" y="794"/>
                      </a:cubicBezTo>
                      <a:cubicBezTo>
                        <a:pt x="755" y="797"/>
                        <a:pt x="755" y="810"/>
                        <a:pt x="751" y="811"/>
                      </a:cubicBezTo>
                      <a:cubicBezTo>
                        <a:pt x="745" y="813"/>
                        <a:pt x="749" y="798"/>
                        <a:pt x="749" y="795"/>
                      </a:cubicBezTo>
                      <a:close/>
                      <a:moveTo>
                        <a:pt x="706" y="808"/>
                      </a:moveTo>
                      <a:cubicBezTo>
                        <a:pt x="707" y="812"/>
                        <a:pt x="709" y="813"/>
                        <a:pt x="707" y="815"/>
                      </a:cubicBezTo>
                      <a:cubicBezTo>
                        <a:pt x="706" y="813"/>
                        <a:pt x="706" y="811"/>
                        <a:pt x="706" y="808"/>
                      </a:cubicBezTo>
                      <a:close/>
                      <a:moveTo>
                        <a:pt x="706" y="795"/>
                      </a:moveTo>
                      <a:cubicBezTo>
                        <a:pt x="707" y="794"/>
                        <a:pt x="708" y="793"/>
                        <a:pt x="709" y="793"/>
                      </a:cubicBezTo>
                      <a:cubicBezTo>
                        <a:pt x="709" y="795"/>
                        <a:pt x="708" y="798"/>
                        <a:pt x="707" y="800"/>
                      </a:cubicBezTo>
                      <a:cubicBezTo>
                        <a:pt x="707" y="798"/>
                        <a:pt x="707" y="796"/>
                        <a:pt x="706" y="795"/>
                      </a:cubicBezTo>
                      <a:close/>
                      <a:moveTo>
                        <a:pt x="709" y="783"/>
                      </a:moveTo>
                      <a:cubicBezTo>
                        <a:pt x="709" y="786"/>
                        <a:pt x="709" y="789"/>
                        <a:pt x="709" y="792"/>
                      </a:cubicBezTo>
                      <a:cubicBezTo>
                        <a:pt x="703" y="791"/>
                        <a:pt x="705" y="793"/>
                        <a:pt x="706" y="787"/>
                      </a:cubicBezTo>
                      <a:cubicBezTo>
                        <a:pt x="706" y="786"/>
                        <a:pt x="708" y="779"/>
                        <a:pt x="709" y="783"/>
                      </a:cubicBezTo>
                      <a:close/>
                      <a:moveTo>
                        <a:pt x="666" y="805"/>
                      </a:moveTo>
                      <a:cubicBezTo>
                        <a:pt x="666" y="807"/>
                        <a:pt x="666" y="809"/>
                        <a:pt x="665" y="810"/>
                      </a:cubicBezTo>
                      <a:cubicBezTo>
                        <a:pt x="664" y="811"/>
                        <a:pt x="663" y="797"/>
                        <a:pt x="663" y="797"/>
                      </a:cubicBezTo>
                      <a:cubicBezTo>
                        <a:pt x="666" y="802"/>
                        <a:pt x="665" y="788"/>
                        <a:pt x="663" y="793"/>
                      </a:cubicBezTo>
                      <a:cubicBezTo>
                        <a:pt x="663" y="791"/>
                        <a:pt x="663" y="789"/>
                        <a:pt x="665" y="788"/>
                      </a:cubicBezTo>
                      <a:cubicBezTo>
                        <a:pt x="668" y="787"/>
                        <a:pt x="667" y="804"/>
                        <a:pt x="666" y="805"/>
                      </a:cubicBezTo>
                      <a:close/>
                      <a:moveTo>
                        <a:pt x="655" y="797"/>
                      </a:moveTo>
                      <a:cubicBezTo>
                        <a:pt x="656" y="798"/>
                        <a:pt x="653" y="798"/>
                        <a:pt x="652" y="799"/>
                      </a:cubicBezTo>
                      <a:cubicBezTo>
                        <a:pt x="652" y="796"/>
                        <a:pt x="652" y="793"/>
                        <a:pt x="654" y="791"/>
                      </a:cubicBezTo>
                      <a:cubicBezTo>
                        <a:pt x="654" y="791"/>
                        <a:pt x="657" y="795"/>
                        <a:pt x="655" y="797"/>
                      </a:cubicBezTo>
                      <a:close/>
                      <a:moveTo>
                        <a:pt x="655" y="797"/>
                      </a:moveTo>
                      <a:cubicBezTo>
                        <a:pt x="656" y="795"/>
                        <a:pt x="656" y="796"/>
                        <a:pt x="657" y="800"/>
                      </a:cubicBezTo>
                      <a:cubicBezTo>
                        <a:pt x="656" y="799"/>
                        <a:pt x="656" y="798"/>
                        <a:pt x="655" y="797"/>
                      </a:cubicBezTo>
                      <a:close/>
                      <a:moveTo>
                        <a:pt x="653" y="864"/>
                      </a:moveTo>
                      <a:cubicBezTo>
                        <a:pt x="653" y="865"/>
                        <a:pt x="651" y="866"/>
                        <a:pt x="653" y="861"/>
                      </a:cubicBezTo>
                      <a:cubicBezTo>
                        <a:pt x="653" y="880"/>
                        <a:pt x="654" y="862"/>
                        <a:pt x="653" y="864"/>
                      </a:cubicBezTo>
                      <a:close/>
                      <a:moveTo>
                        <a:pt x="722" y="784"/>
                      </a:moveTo>
                      <a:cubicBezTo>
                        <a:pt x="723" y="776"/>
                        <a:pt x="733" y="781"/>
                        <a:pt x="736" y="785"/>
                      </a:cubicBezTo>
                      <a:cubicBezTo>
                        <a:pt x="732" y="786"/>
                        <a:pt x="726" y="784"/>
                        <a:pt x="722" y="784"/>
                      </a:cubicBezTo>
                      <a:close/>
                      <a:moveTo>
                        <a:pt x="782" y="789"/>
                      </a:moveTo>
                      <a:cubicBezTo>
                        <a:pt x="780" y="788"/>
                        <a:pt x="780" y="788"/>
                        <a:pt x="779" y="785"/>
                      </a:cubicBezTo>
                      <a:cubicBezTo>
                        <a:pt x="779" y="785"/>
                        <a:pt x="779" y="786"/>
                        <a:pt x="779" y="787"/>
                      </a:cubicBezTo>
                      <a:cubicBezTo>
                        <a:pt x="773" y="784"/>
                        <a:pt x="783" y="779"/>
                        <a:pt x="782" y="789"/>
                      </a:cubicBezTo>
                      <a:close/>
                      <a:moveTo>
                        <a:pt x="791" y="786"/>
                      </a:moveTo>
                      <a:cubicBezTo>
                        <a:pt x="792" y="790"/>
                        <a:pt x="793" y="790"/>
                        <a:pt x="792" y="793"/>
                      </a:cubicBezTo>
                      <a:cubicBezTo>
                        <a:pt x="787" y="791"/>
                        <a:pt x="790" y="791"/>
                        <a:pt x="791" y="786"/>
                      </a:cubicBezTo>
                      <a:close/>
                      <a:moveTo>
                        <a:pt x="808" y="784"/>
                      </a:moveTo>
                      <a:cubicBezTo>
                        <a:pt x="808" y="784"/>
                        <a:pt x="805" y="793"/>
                        <a:pt x="805" y="793"/>
                      </a:cubicBezTo>
                      <a:cubicBezTo>
                        <a:pt x="805" y="790"/>
                        <a:pt x="804" y="786"/>
                        <a:pt x="802" y="784"/>
                      </a:cubicBezTo>
                      <a:cubicBezTo>
                        <a:pt x="803" y="783"/>
                        <a:pt x="811" y="781"/>
                        <a:pt x="808" y="784"/>
                      </a:cubicBezTo>
                      <a:close/>
                      <a:moveTo>
                        <a:pt x="805" y="795"/>
                      </a:moveTo>
                      <a:cubicBezTo>
                        <a:pt x="808" y="796"/>
                        <a:pt x="807" y="796"/>
                        <a:pt x="807" y="800"/>
                      </a:cubicBezTo>
                      <a:cubicBezTo>
                        <a:pt x="805" y="799"/>
                        <a:pt x="805" y="798"/>
                        <a:pt x="805" y="795"/>
                      </a:cubicBezTo>
                      <a:close/>
                      <a:moveTo>
                        <a:pt x="795" y="787"/>
                      </a:moveTo>
                      <a:cubicBezTo>
                        <a:pt x="795" y="786"/>
                        <a:pt x="795" y="785"/>
                        <a:pt x="795" y="784"/>
                      </a:cubicBezTo>
                      <a:cubicBezTo>
                        <a:pt x="796" y="785"/>
                        <a:pt x="795" y="786"/>
                        <a:pt x="795" y="787"/>
                      </a:cubicBezTo>
                      <a:close/>
                      <a:moveTo>
                        <a:pt x="807" y="761"/>
                      </a:moveTo>
                      <a:cubicBezTo>
                        <a:pt x="808" y="761"/>
                        <a:pt x="808" y="762"/>
                        <a:pt x="808" y="763"/>
                      </a:cubicBezTo>
                      <a:cubicBezTo>
                        <a:pt x="807" y="763"/>
                        <a:pt x="806" y="763"/>
                        <a:pt x="807" y="761"/>
                      </a:cubicBezTo>
                      <a:close/>
                      <a:moveTo>
                        <a:pt x="780" y="818"/>
                      </a:moveTo>
                      <a:cubicBezTo>
                        <a:pt x="781" y="810"/>
                        <a:pt x="767" y="814"/>
                        <a:pt x="764" y="808"/>
                      </a:cubicBezTo>
                      <a:cubicBezTo>
                        <a:pt x="761" y="802"/>
                        <a:pt x="769" y="801"/>
                        <a:pt x="768" y="794"/>
                      </a:cubicBezTo>
                      <a:cubicBezTo>
                        <a:pt x="770" y="796"/>
                        <a:pt x="773" y="800"/>
                        <a:pt x="774" y="800"/>
                      </a:cubicBezTo>
                      <a:cubicBezTo>
                        <a:pt x="774" y="800"/>
                        <a:pt x="773" y="803"/>
                        <a:pt x="774" y="804"/>
                      </a:cubicBezTo>
                      <a:cubicBezTo>
                        <a:pt x="774" y="804"/>
                        <a:pt x="776" y="799"/>
                        <a:pt x="778" y="800"/>
                      </a:cubicBezTo>
                      <a:cubicBezTo>
                        <a:pt x="789" y="800"/>
                        <a:pt x="778" y="814"/>
                        <a:pt x="783" y="818"/>
                      </a:cubicBezTo>
                      <a:cubicBezTo>
                        <a:pt x="782" y="818"/>
                        <a:pt x="781" y="818"/>
                        <a:pt x="780" y="818"/>
                      </a:cubicBezTo>
                      <a:close/>
                      <a:moveTo>
                        <a:pt x="799" y="820"/>
                      </a:moveTo>
                      <a:cubicBezTo>
                        <a:pt x="798" y="820"/>
                        <a:pt x="797" y="819"/>
                        <a:pt x="796" y="819"/>
                      </a:cubicBezTo>
                      <a:cubicBezTo>
                        <a:pt x="796" y="816"/>
                        <a:pt x="797" y="813"/>
                        <a:pt x="797" y="810"/>
                      </a:cubicBezTo>
                      <a:cubicBezTo>
                        <a:pt x="802" y="813"/>
                        <a:pt x="801" y="815"/>
                        <a:pt x="801" y="820"/>
                      </a:cubicBezTo>
                      <a:cubicBezTo>
                        <a:pt x="800" y="820"/>
                        <a:pt x="800" y="820"/>
                        <a:pt x="799" y="820"/>
                      </a:cubicBezTo>
                      <a:close/>
                      <a:moveTo>
                        <a:pt x="822" y="828"/>
                      </a:moveTo>
                      <a:cubicBezTo>
                        <a:pt x="826" y="825"/>
                        <a:pt x="829" y="827"/>
                        <a:pt x="832" y="830"/>
                      </a:cubicBezTo>
                      <a:cubicBezTo>
                        <a:pt x="830" y="830"/>
                        <a:pt x="825" y="830"/>
                        <a:pt x="824" y="830"/>
                      </a:cubicBezTo>
                      <a:cubicBezTo>
                        <a:pt x="821" y="832"/>
                        <a:pt x="818" y="838"/>
                        <a:pt x="814" y="837"/>
                      </a:cubicBezTo>
                      <a:cubicBezTo>
                        <a:pt x="808" y="837"/>
                        <a:pt x="809" y="824"/>
                        <a:pt x="811" y="820"/>
                      </a:cubicBezTo>
                      <a:cubicBezTo>
                        <a:pt x="815" y="823"/>
                        <a:pt x="815" y="834"/>
                        <a:pt x="822" y="828"/>
                      </a:cubicBezTo>
                      <a:close/>
                      <a:moveTo>
                        <a:pt x="1297" y="498"/>
                      </a:moveTo>
                      <a:cubicBezTo>
                        <a:pt x="1294" y="496"/>
                        <a:pt x="1298" y="489"/>
                        <a:pt x="1298" y="488"/>
                      </a:cubicBezTo>
                      <a:cubicBezTo>
                        <a:pt x="1298" y="488"/>
                        <a:pt x="1300" y="499"/>
                        <a:pt x="1297" y="498"/>
                      </a:cubicBezTo>
                      <a:close/>
                      <a:moveTo>
                        <a:pt x="1315" y="498"/>
                      </a:moveTo>
                      <a:cubicBezTo>
                        <a:pt x="1311" y="498"/>
                        <a:pt x="1312" y="498"/>
                        <a:pt x="1311" y="495"/>
                      </a:cubicBezTo>
                      <a:cubicBezTo>
                        <a:pt x="1311" y="495"/>
                        <a:pt x="1312" y="495"/>
                        <a:pt x="1312" y="494"/>
                      </a:cubicBezTo>
                      <a:cubicBezTo>
                        <a:pt x="1312" y="495"/>
                        <a:pt x="1316" y="497"/>
                        <a:pt x="1317" y="498"/>
                      </a:cubicBezTo>
                      <a:cubicBezTo>
                        <a:pt x="1316" y="498"/>
                        <a:pt x="1315" y="498"/>
                        <a:pt x="1315" y="498"/>
                      </a:cubicBezTo>
                      <a:close/>
                      <a:moveTo>
                        <a:pt x="1498" y="799"/>
                      </a:moveTo>
                      <a:cubicBezTo>
                        <a:pt x="1498" y="801"/>
                        <a:pt x="1499" y="801"/>
                        <a:pt x="1495" y="797"/>
                      </a:cubicBezTo>
                      <a:cubicBezTo>
                        <a:pt x="1496" y="797"/>
                        <a:pt x="1497" y="798"/>
                        <a:pt x="1498" y="799"/>
                      </a:cubicBezTo>
                      <a:close/>
                      <a:moveTo>
                        <a:pt x="1481" y="813"/>
                      </a:moveTo>
                      <a:cubicBezTo>
                        <a:pt x="1480" y="810"/>
                        <a:pt x="1479" y="806"/>
                        <a:pt x="1481" y="805"/>
                      </a:cubicBezTo>
                      <a:cubicBezTo>
                        <a:pt x="1484" y="807"/>
                        <a:pt x="1486" y="808"/>
                        <a:pt x="1489" y="810"/>
                      </a:cubicBezTo>
                      <a:cubicBezTo>
                        <a:pt x="1486" y="811"/>
                        <a:pt x="1484" y="812"/>
                        <a:pt x="1481" y="813"/>
                      </a:cubicBezTo>
                      <a:close/>
                      <a:moveTo>
                        <a:pt x="1387" y="1005"/>
                      </a:moveTo>
                      <a:cubicBezTo>
                        <a:pt x="1387" y="999"/>
                        <a:pt x="1387" y="996"/>
                        <a:pt x="1381" y="998"/>
                      </a:cubicBezTo>
                      <a:cubicBezTo>
                        <a:pt x="1381" y="994"/>
                        <a:pt x="1382" y="990"/>
                        <a:pt x="1384" y="987"/>
                      </a:cubicBezTo>
                      <a:cubicBezTo>
                        <a:pt x="1384" y="988"/>
                        <a:pt x="1386" y="989"/>
                        <a:pt x="1386" y="990"/>
                      </a:cubicBezTo>
                      <a:cubicBezTo>
                        <a:pt x="1395" y="978"/>
                        <a:pt x="1390" y="999"/>
                        <a:pt x="1389" y="1005"/>
                      </a:cubicBezTo>
                      <a:cubicBezTo>
                        <a:pt x="1389" y="1005"/>
                        <a:pt x="1388" y="1005"/>
                        <a:pt x="1387" y="1005"/>
                      </a:cubicBezTo>
                      <a:close/>
                      <a:moveTo>
                        <a:pt x="1364" y="1000"/>
                      </a:moveTo>
                      <a:cubicBezTo>
                        <a:pt x="1364" y="1000"/>
                        <a:pt x="1366" y="989"/>
                        <a:pt x="1366" y="989"/>
                      </a:cubicBezTo>
                      <a:cubicBezTo>
                        <a:pt x="1368" y="990"/>
                        <a:pt x="1367" y="1000"/>
                        <a:pt x="1367" y="1000"/>
                      </a:cubicBezTo>
                      <a:cubicBezTo>
                        <a:pt x="1366" y="1000"/>
                        <a:pt x="1365" y="1000"/>
                        <a:pt x="1364" y="1000"/>
                      </a:cubicBezTo>
                      <a:close/>
                      <a:moveTo>
                        <a:pt x="1337" y="1002"/>
                      </a:moveTo>
                      <a:cubicBezTo>
                        <a:pt x="1333" y="1002"/>
                        <a:pt x="1339" y="1013"/>
                        <a:pt x="1339" y="1013"/>
                      </a:cubicBezTo>
                      <a:cubicBezTo>
                        <a:pt x="1336" y="1013"/>
                        <a:pt x="1333" y="1013"/>
                        <a:pt x="1330" y="1013"/>
                      </a:cubicBezTo>
                      <a:cubicBezTo>
                        <a:pt x="1334" y="1005"/>
                        <a:pt x="1335" y="996"/>
                        <a:pt x="1327" y="994"/>
                      </a:cubicBezTo>
                      <a:cubicBezTo>
                        <a:pt x="1324" y="993"/>
                        <a:pt x="1323" y="996"/>
                        <a:pt x="1320" y="994"/>
                      </a:cubicBezTo>
                      <a:cubicBezTo>
                        <a:pt x="1317" y="992"/>
                        <a:pt x="1317" y="984"/>
                        <a:pt x="1315" y="981"/>
                      </a:cubicBezTo>
                      <a:cubicBezTo>
                        <a:pt x="1310" y="974"/>
                        <a:pt x="1302" y="973"/>
                        <a:pt x="1294" y="972"/>
                      </a:cubicBezTo>
                      <a:cubicBezTo>
                        <a:pt x="1286" y="972"/>
                        <a:pt x="1260" y="976"/>
                        <a:pt x="1257" y="969"/>
                      </a:cubicBezTo>
                      <a:cubicBezTo>
                        <a:pt x="1266" y="970"/>
                        <a:pt x="1275" y="971"/>
                        <a:pt x="1284" y="971"/>
                      </a:cubicBezTo>
                      <a:cubicBezTo>
                        <a:pt x="1290" y="971"/>
                        <a:pt x="1293" y="969"/>
                        <a:pt x="1298" y="969"/>
                      </a:cubicBezTo>
                      <a:cubicBezTo>
                        <a:pt x="1305" y="968"/>
                        <a:pt x="1303" y="971"/>
                        <a:pt x="1307" y="973"/>
                      </a:cubicBezTo>
                      <a:cubicBezTo>
                        <a:pt x="1310" y="974"/>
                        <a:pt x="1312" y="972"/>
                        <a:pt x="1316" y="975"/>
                      </a:cubicBezTo>
                      <a:cubicBezTo>
                        <a:pt x="1315" y="973"/>
                        <a:pt x="1315" y="971"/>
                        <a:pt x="1314" y="969"/>
                      </a:cubicBezTo>
                      <a:cubicBezTo>
                        <a:pt x="1315" y="969"/>
                        <a:pt x="1318" y="969"/>
                        <a:pt x="1319" y="969"/>
                      </a:cubicBezTo>
                      <a:cubicBezTo>
                        <a:pt x="1318" y="971"/>
                        <a:pt x="1317" y="973"/>
                        <a:pt x="1317" y="975"/>
                      </a:cubicBezTo>
                      <a:cubicBezTo>
                        <a:pt x="1320" y="974"/>
                        <a:pt x="1335" y="976"/>
                        <a:pt x="1332" y="970"/>
                      </a:cubicBezTo>
                      <a:cubicBezTo>
                        <a:pt x="1333" y="970"/>
                        <a:pt x="1334" y="970"/>
                        <a:pt x="1335" y="970"/>
                      </a:cubicBezTo>
                      <a:cubicBezTo>
                        <a:pt x="1328" y="978"/>
                        <a:pt x="1341" y="971"/>
                        <a:pt x="1338" y="970"/>
                      </a:cubicBezTo>
                      <a:cubicBezTo>
                        <a:pt x="1338" y="970"/>
                        <a:pt x="1347" y="973"/>
                        <a:pt x="1342" y="973"/>
                      </a:cubicBezTo>
                      <a:cubicBezTo>
                        <a:pt x="1340" y="974"/>
                        <a:pt x="1347" y="975"/>
                        <a:pt x="1346" y="975"/>
                      </a:cubicBezTo>
                      <a:cubicBezTo>
                        <a:pt x="1348" y="975"/>
                        <a:pt x="1348" y="970"/>
                        <a:pt x="1351" y="974"/>
                      </a:cubicBezTo>
                      <a:cubicBezTo>
                        <a:pt x="1350" y="974"/>
                        <a:pt x="1351" y="971"/>
                        <a:pt x="1351" y="970"/>
                      </a:cubicBezTo>
                      <a:cubicBezTo>
                        <a:pt x="1355" y="969"/>
                        <a:pt x="1358" y="969"/>
                        <a:pt x="1362" y="969"/>
                      </a:cubicBezTo>
                      <a:cubicBezTo>
                        <a:pt x="1363" y="969"/>
                        <a:pt x="1363" y="981"/>
                        <a:pt x="1364" y="982"/>
                      </a:cubicBezTo>
                      <a:cubicBezTo>
                        <a:pt x="1358" y="973"/>
                        <a:pt x="1355" y="992"/>
                        <a:pt x="1356" y="992"/>
                      </a:cubicBezTo>
                      <a:cubicBezTo>
                        <a:pt x="1353" y="990"/>
                        <a:pt x="1354" y="992"/>
                        <a:pt x="1352" y="994"/>
                      </a:cubicBezTo>
                      <a:cubicBezTo>
                        <a:pt x="1350" y="998"/>
                        <a:pt x="1352" y="998"/>
                        <a:pt x="1349" y="1000"/>
                      </a:cubicBezTo>
                      <a:cubicBezTo>
                        <a:pt x="1347" y="1002"/>
                        <a:pt x="1339" y="1001"/>
                        <a:pt x="1337" y="1002"/>
                      </a:cubicBezTo>
                      <a:close/>
                      <a:moveTo>
                        <a:pt x="885" y="888"/>
                      </a:moveTo>
                      <a:cubicBezTo>
                        <a:pt x="883" y="887"/>
                        <a:pt x="881" y="885"/>
                        <a:pt x="879" y="882"/>
                      </a:cubicBezTo>
                      <a:cubicBezTo>
                        <a:pt x="881" y="884"/>
                        <a:pt x="883" y="886"/>
                        <a:pt x="885" y="888"/>
                      </a:cubicBezTo>
                      <a:close/>
                      <a:moveTo>
                        <a:pt x="1111" y="683"/>
                      </a:moveTo>
                      <a:cubicBezTo>
                        <a:pt x="1111" y="684"/>
                        <a:pt x="1111" y="685"/>
                        <a:pt x="1111" y="686"/>
                      </a:cubicBezTo>
                      <a:cubicBezTo>
                        <a:pt x="1110" y="684"/>
                        <a:pt x="1111" y="684"/>
                        <a:pt x="1111" y="683"/>
                      </a:cubicBezTo>
                      <a:close/>
                      <a:moveTo>
                        <a:pt x="1366" y="949"/>
                      </a:moveTo>
                      <a:cubicBezTo>
                        <a:pt x="1366" y="948"/>
                        <a:pt x="1367" y="948"/>
                        <a:pt x="1368" y="947"/>
                      </a:cubicBezTo>
                      <a:cubicBezTo>
                        <a:pt x="1371" y="959"/>
                        <a:pt x="1373" y="945"/>
                        <a:pt x="1376" y="944"/>
                      </a:cubicBezTo>
                      <a:cubicBezTo>
                        <a:pt x="1378" y="947"/>
                        <a:pt x="1381" y="955"/>
                        <a:pt x="1378" y="958"/>
                      </a:cubicBezTo>
                      <a:cubicBezTo>
                        <a:pt x="1373" y="965"/>
                        <a:pt x="1358" y="956"/>
                        <a:pt x="1366" y="949"/>
                      </a:cubicBezTo>
                      <a:close/>
                      <a:moveTo>
                        <a:pt x="1361" y="955"/>
                      </a:moveTo>
                      <a:cubicBezTo>
                        <a:pt x="1360" y="958"/>
                        <a:pt x="1359" y="961"/>
                        <a:pt x="1359" y="964"/>
                      </a:cubicBezTo>
                      <a:cubicBezTo>
                        <a:pt x="1358" y="959"/>
                        <a:pt x="1356" y="954"/>
                        <a:pt x="1359" y="950"/>
                      </a:cubicBezTo>
                      <a:cubicBezTo>
                        <a:pt x="1359" y="950"/>
                        <a:pt x="1361" y="955"/>
                        <a:pt x="1361" y="955"/>
                      </a:cubicBezTo>
                      <a:close/>
                      <a:moveTo>
                        <a:pt x="1285" y="955"/>
                      </a:moveTo>
                      <a:cubicBezTo>
                        <a:pt x="1284" y="953"/>
                        <a:pt x="1284" y="952"/>
                        <a:pt x="1285" y="951"/>
                      </a:cubicBezTo>
                      <a:cubicBezTo>
                        <a:pt x="1287" y="955"/>
                        <a:pt x="1286" y="957"/>
                        <a:pt x="1283" y="961"/>
                      </a:cubicBezTo>
                      <a:cubicBezTo>
                        <a:pt x="1283" y="961"/>
                        <a:pt x="1283" y="958"/>
                        <a:pt x="1283" y="958"/>
                      </a:cubicBezTo>
                      <a:cubicBezTo>
                        <a:pt x="1283" y="956"/>
                        <a:pt x="1287" y="957"/>
                        <a:pt x="1285" y="955"/>
                      </a:cubicBezTo>
                      <a:close/>
                      <a:moveTo>
                        <a:pt x="1330" y="1027"/>
                      </a:moveTo>
                      <a:cubicBezTo>
                        <a:pt x="1330" y="1028"/>
                        <a:pt x="1329" y="1029"/>
                        <a:pt x="1329" y="1030"/>
                      </a:cubicBezTo>
                      <a:cubicBezTo>
                        <a:pt x="1329" y="1029"/>
                        <a:pt x="1329" y="1026"/>
                        <a:pt x="1330" y="1027"/>
                      </a:cubicBezTo>
                      <a:close/>
                      <a:moveTo>
                        <a:pt x="1280" y="1125"/>
                      </a:moveTo>
                      <a:cubicBezTo>
                        <a:pt x="1280" y="1125"/>
                        <a:pt x="1279" y="1130"/>
                        <a:pt x="1278" y="1130"/>
                      </a:cubicBezTo>
                      <a:cubicBezTo>
                        <a:pt x="1277" y="1129"/>
                        <a:pt x="1279" y="1125"/>
                        <a:pt x="1280" y="1125"/>
                      </a:cubicBezTo>
                      <a:close/>
                      <a:moveTo>
                        <a:pt x="1279" y="1121"/>
                      </a:moveTo>
                      <a:cubicBezTo>
                        <a:pt x="1279" y="1122"/>
                        <a:pt x="1279" y="1123"/>
                        <a:pt x="1280" y="1124"/>
                      </a:cubicBezTo>
                      <a:cubicBezTo>
                        <a:pt x="1278" y="1122"/>
                        <a:pt x="1278" y="1121"/>
                        <a:pt x="1279" y="1121"/>
                      </a:cubicBezTo>
                      <a:close/>
                      <a:moveTo>
                        <a:pt x="856" y="844"/>
                      </a:moveTo>
                      <a:cubicBezTo>
                        <a:pt x="857" y="846"/>
                        <a:pt x="856" y="850"/>
                        <a:pt x="858" y="850"/>
                      </a:cubicBezTo>
                      <a:cubicBezTo>
                        <a:pt x="857" y="852"/>
                        <a:pt x="856" y="853"/>
                        <a:pt x="854" y="852"/>
                      </a:cubicBezTo>
                      <a:cubicBezTo>
                        <a:pt x="854" y="851"/>
                        <a:pt x="856" y="844"/>
                        <a:pt x="856" y="844"/>
                      </a:cubicBezTo>
                      <a:close/>
                      <a:moveTo>
                        <a:pt x="1347" y="954"/>
                      </a:moveTo>
                      <a:cubicBezTo>
                        <a:pt x="1347" y="955"/>
                        <a:pt x="1346" y="956"/>
                        <a:pt x="1346" y="956"/>
                      </a:cubicBezTo>
                      <a:cubicBezTo>
                        <a:pt x="1345" y="954"/>
                        <a:pt x="1347" y="953"/>
                        <a:pt x="1347" y="954"/>
                      </a:cubicBezTo>
                      <a:close/>
                      <a:moveTo>
                        <a:pt x="1226" y="962"/>
                      </a:moveTo>
                      <a:cubicBezTo>
                        <a:pt x="1228" y="965"/>
                        <a:pt x="1230" y="967"/>
                        <a:pt x="1232" y="970"/>
                      </a:cubicBezTo>
                      <a:cubicBezTo>
                        <a:pt x="1229" y="968"/>
                        <a:pt x="1228" y="965"/>
                        <a:pt x="1226" y="962"/>
                      </a:cubicBezTo>
                      <a:close/>
                      <a:moveTo>
                        <a:pt x="1333" y="527"/>
                      </a:moveTo>
                      <a:cubicBezTo>
                        <a:pt x="1333" y="528"/>
                        <a:pt x="1332" y="528"/>
                        <a:pt x="1331" y="529"/>
                      </a:cubicBezTo>
                      <a:cubicBezTo>
                        <a:pt x="1329" y="527"/>
                        <a:pt x="1331" y="525"/>
                        <a:pt x="1333" y="527"/>
                      </a:cubicBezTo>
                      <a:close/>
                      <a:moveTo>
                        <a:pt x="1404" y="520"/>
                      </a:moveTo>
                      <a:cubicBezTo>
                        <a:pt x="1405" y="521"/>
                        <a:pt x="1406" y="522"/>
                        <a:pt x="1407" y="523"/>
                      </a:cubicBezTo>
                      <a:cubicBezTo>
                        <a:pt x="1406" y="522"/>
                        <a:pt x="1404" y="522"/>
                        <a:pt x="1403" y="521"/>
                      </a:cubicBezTo>
                      <a:cubicBezTo>
                        <a:pt x="1404" y="521"/>
                        <a:pt x="1404" y="521"/>
                        <a:pt x="1404" y="520"/>
                      </a:cubicBezTo>
                      <a:close/>
                      <a:moveTo>
                        <a:pt x="1310" y="921"/>
                      </a:moveTo>
                      <a:cubicBezTo>
                        <a:pt x="1310" y="920"/>
                        <a:pt x="1311" y="920"/>
                        <a:pt x="1312" y="919"/>
                      </a:cubicBezTo>
                      <a:cubicBezTo>
                        <a:pt x="1312" y="921"/>
                        <a:pt x="1313" y="923"/>
                        <a:pt x="1313" y="925"/>
                      </a:cubicBezTo>
                      <a:cubicBezTo>
                        <a:pt x="1312" y="925"/>
                        <a:pt x="1310" y="922"/>
                        <a:pt x="1310" y="921"/>
                      </a:cubicBezTo>
                      <a:close/>
                      <a:moveTo>
                        <a:pt x="1325" y="918"/>
                      </a:moveTo>
                      <a:cubicBezTo>
                        <a:pt x="1325" y="918"/>
                        <a:pt x="1325" y="917"/>
                        <a:pt x="1325" y="916"/>
                      </a:cubicBezTo>
                      <a:cubicBezTo>
                        <a:pt x="1328" y="917"/>
                        <a:pt x="1331" y="924"/>
                        <a:pt x="1327" y="926"/>
                      </a:cubicBezTo>
                      <a:cubicBezTo>
                        <a:pt x="1325" y="926"/>
                        <a:pt x="1324" y="917"/>
                        <a:pt x="1325" y="918"/>
                      </a:cubicBezTo>
                      <a:close/>
                      <a:moveTo>
                        <a:pt x="1207" y="763"/>
                      </a:moveTo>
                      <a:cubicBezTo>
                        <a:pt x="1207" y="761"/>
                        <a:pt x="1207" y="760"/>
                        <a:pt x="1206" y="758"/>
                      </a:cubicBezTo>
                      <a:cubicBezTo>
                        <a:pt x="1207" y="758"/>
                        <a:pt x="1208" y="758"/>
                        <a:pt x="1209" y="758"/>
                      </a:cubicBezTo>
                      <a:cubicBezTo>
                        <a:pt x="1208" y="760"/>
                        <a:pt x="1208" y="761"/>
                        <a:pt x="1207" y="763"/>
                      </a:cubicBezTo>
                      <a:close/>
                      <a:moveTo>
                        <a:pt x="1222" y="764"/>
                      </a:moveTo>
                      <a:cubicBezTo>
                        <a:pt x="1219" y="763"/>
                        <a:pt x="1217" y="761"/>
                        <a:pt x="1214" y="760"/>
                      </a:cubicBezTo>
                      <a:cubicBezTo>
                        <a:pt x="1216" y="758"/>
                        <a:pt x="1218" y="757"/>
                        <a:pt x="1221" y="758"/>
                      </a:cubicBezTo>
                      <a:cubicBezTo>
                        <a:pt x="1219" y="760"/>
                        <a:pt x="1219" y="762"/>
                        <a:pt x="1222" y="764"/>
                      </a:cubicBezTo>
                      <a:close/>
                      <a:moveTo>
                        <a:pt x="1231" y="758"/>
                      </a:moveTo>
                      <a:cubicBezTo>
                        <a:pt x="1230" y="765"/>
                        <a:pt x="1226" y="764"/>
                        <a:pt x="1224" y="758"/>
                      </a:cubicBezTo>
                      <a:cubicBezTo>
                        <a:pt x="1226" y="758"/>
                        <a:pt x="1229" y="757"/>
                        <a:pt x="1231" y="758"/>
                      </a:cubicBezTo>
                      <a:close/>
                      <a:moveTo>
                        <a:pt x="1244" y="757"/>
                      </a:moveTo>
                      <a:cubicBezTo>
                        <a:pt x="1247" y="757"/>
                        <a:pt x="1248" y="761"/>
                        <a:pt x="1249" y="763"/>
                      </a:cubicBezTo>
                      <a:cubicBezTo>
                        <a:pt x="1245" y="761"/>
                        <a:pt x="1241" y="758"/>
                        <a:pt x="1238" y="762"/>
                      </a:cubicBezTo>
                      <a:cubicBezTo>
                        <a:pt x="1237" y="761"/>
                        <a:pt x="1237" y="759"/>
                        <a:pt x="1237" y="757"/>
                      </a:cubicBezTo>
                      <a:cubicBezTo>
                        <a:pt x="1239" y="757"/>
                        <a:pt x="1242" y="757"/>
                        <a:pt x="1244" y="757"/>
                      </a:cubicBezTo>
                      <a:close/>
                      <a:moveTo>
                        <a:pt x="1310" y="789"/>
                      </a:moveTo>
                      <a:cubicBezTo>
                        <a:pt x="1310" y="788"/>
                        <a:pt x="1311" y="789"/>
                        <a:pt x="1310" y="790"/>
                      </a:cubicBezTo>
                      <a:cubicBezTo>
                        <a:pt x="1309" y="790"/>
                        <a:pt x="1309" y="790"/>
                        <a:pt x="1310" y="789"/>
                      </a:cubicBezTo>
                      <a:close/>
                      <a:moveTo>
                        <a:pt x="1290" y="766"/>
                      </a:moveTo>
                      <a:cubicBezTo>
                        <a:pt x="1288" y="763"/>
                        <a:pt x="1288" y="762"/>
                        <a:pt x="1289" y="758"/>
                      </a:cubicBezTo>
                      <a:cubicBezTo>
                        <a:pt x="1290" y="761"/>
                        <a:pt x="1291" y="764"/>
                        <a:pt x="1290" y="766"/>
                      </a:cubicBezTo>
                      <a:close/>
                      <a:moveTo>
                        <a:pt x="1318" y="796"/>
                      </a:moveTo>
                      <a:cubicBezTo>
                        <a:pt x="1313" y="794"/>
                        <a:pt x="1313" y="794"/>
                        <a:pt x="1314" y="790"/>
                      </a:cubicBezTo>
                      <a:cubicBezTo>
                        <a:pt x="1315" y="791"/>
                        <a:pt x="1319" y="794"/>
                        <a:pt x="1318" y="796"/>
                      </a:cubicBezTo>
                      <a:close/>
                      <a:moveTo>
                        <a:pt x="1271" y="766"/>
                      </a:moveTo>
                      <a:cubicBezTo>
                        <a:pt x="1271" y="764"/>
                        <a:pt x="1271" y="762"/>
                        <a:pt x="1272" y="760"/>
                      </a:cubicBezTo>
                      <a:cubicBezTo>
                        <a:pt x="1270" y="758"/>
                        <a:pt x="1280" y="765"/>
                        <a:pt x="1279" y="763"/>
                      </a:cubicBezTo>
                      <a:cubicBezTo>
                        <a:pt x="1277" y="759"/>
                        <a:pt x="1278" y="761"/>
                        <a:pt x="1277" y="758"/>
                      </a:cubicBezTo>
                      <a:cubicBezTo>
                        <a:pt x="1288" y="763"/>
                        <a:pt x="1280" y="766"/>
                        <a:pt x="1271" y="766"/>
                      </a:cubicBezTo>
                      <a:close/>
                      <a:moveTo>
                        <a:pt x="1262" y="762"/>
                      </a:moveTo>
                      <a:cubicBezTo>
                        <a:pt x="1264" y="762"/>
                        <a:pt x="1265" y="761"/>
                        <a:pt x="1266" y="760"/>
                      </a:cubicBezTo>
                      <a:cubicBezTo>
                        <a:pt x="1266" y="762"/>
                        <a:pt x="1267" y="764"/>
                        <a:pt x="1267" y="766"/>
                      </a:cubicBezTo>
                      <a:cubicBezTo>
                        <a:pt x="1264" y="766"/>
                        <a:pt x="1264" y="765"/>
                        <a:pt x="1262" y="762"/>
                      </a:cubicBezTo>
                      <a:cubicBezTo>
                        <a:pt x="1263" y="763"/>
                        <a:pt x="1262" y="762"/>
                        <a:pt x="1262" y="762"/>
                      </a:cubicBezTo>
                      <a:close/>
                      <a:moveTo>
                        <a:pt x="1222" y="948"/>
                      </a:moveTo>
                      <a:cubicBezTo>
                        <a:pt x="1220" y="945"/>
                        <a:pt x="1220" y="945"/>
                        <a:pt x="1221" y="942"/>
                      </a:cubicBezTo>
                      <a:cubicBezTo>
                        <a:pt x="1224" y="943"/>
                        <a:pt x="1226" y="944"/>
                        <a:pt x="1229" y="945"/>
                      </a:cubicBezTo>
                      <a:cubicBezTo>
                        <a:pt x="1227" y="947"/>
                        <a:pt x="1225" y="948"/>
                        <a:pt x="1222" y="948"/>
                      </a:cubicBezTo>
                      <a:close/>
                      <a:moveTo>
                        <a:pt x="1408" y="519"/>
                      </a:moveTo>
                      <a:cubicBezTo>
                        <a:pt x="1409" y="520"/>
                        <a:pt x="1410" y="521"/>
                        <a:pt x="1409" y="522"/>
                      </a:cubicBezTo>
                      <a:cubicBezTo>
                        <a:pt x="1409" y="523"/>
                        <a:pt x="1405" y="520"/>
                        <a:pt x="1405" y="520"/>
                      </a:cubicBezTo>
                      <a:cubicBezTo>
                        <a:pt x="1406" y="519"/>
                        <a:pt x="1407" y="519"/>
                        <a:pt x="1408" y="519"/>
                      </a:cubicBezTo>
                      <a:close/>
                      <a:moveTo>
                        <a:pt x="1208" y="961"/>
                      </a:moveTo>
                      <a:cubicBezTo>
                        <a:pt x="1207" y="961"/>
                        <a:pt x="1206" y="960"/>
                        <a:pt x="1205" y="960"/>
                      </a:cubicBezTo>
                      <a:cubicBezTo>
                        <a:pt x="1211" y="959"/>
                        <a:pt x="1206" y="961"/>
                        <a:pt x="1208" y="961"/>
                      </a:cubicBezTo>
                      <a:close/>
                      <a:moveTo>
                        <a:pt x="1307" y="928"/>
                      </a:moveTo>
                      <a:cubicBezTo>
                        <a:pt x="1305" y="930"/>
                        <a:pt x="1303" y="920"/>
                        <a:pt x="1303" y="919"/>
                      </a:cubicBezTo>
                      <a:cubicBezTo>
                        <a:pt x="1307" y="921"/>
                        <a:pt x="1308" y="923"/>
                        <a:pt x="1307" y="928"/>
                      </a:cubicBezTo>
                      <a:close/>
                      <a:moveTo>
                        <a:pt x="1376" y="929"/>
                      </a:moveTo>
                      <a:cubicBezTo>
                        <a:pt x="1376" y="930"/>
                        <a:pt x="1376" y="932"/>
                        <a:pt x="1375" y="933"/>
                      </a:cubicBezTo>
                      <a:cubicBezTo>
                        <a:pt x="1375" y="932"/>
                        <a:pt x="1375" y="927"/>
                        <a:pt x="1376" y="929"/>
                      </a:cubicBezTo>
                      <a:close/>
                      <a:moveTo>
                        <a:pt x="1414" y="517"/>
                      </a:moveTo>
                      <a:cubicBezTo>
                        <a:pt x="1414" y="520"/>
                        <a:pt x="1413" y="521"/>
                        <a:pt x="1410" y="519"/>
                      </a:cubicBezTo>
                      <a:cubicBezTo>
                        <a:pt x="1411" y="517"/>
                        <a:pt x="1412" y="516"/>
                        <a:pt x="1414" y="517"/>
                      </a:cubicBezTo>
                      <a:close/>
                      <a:moveTo>
                        <a:pt x="1325" y="532"/>
                      </a:moveTo>
                      <a:cubicBezTo>
                        <a:pt x="1329" y="534"/>
                        <a:pt x="1326" y="537"/>
                        <a:pt x="1323" y="536"/>
                      </a:cubicBezTo>
                      <a:cubicBezTo>
                        <a:pt x="1323" y="535"/>
                        <a:pt x="1324" y="533"/>
                        <a:pt x="1325" y="532"/>
                      </a:cubicBezTo>
                      <a:close/>
                      <a:moveTo>
                        <a:pt x="1310" y="529"/>
                      </a:moveTo>
                      <a:cubicBezTo>
                        <a:pt x="1312" y="526"/>
                        <a:pt x="1314" y="533"/>
                        <a:pt x="1313" y="534"/>
                      </a:cubicBezTo>
                      <a:cubicBezTo>
                        <a:pt x="1310" y="532"/>
                        <a:pt x="1308" y="531"/>
                        <a:pt x="1310" y="529"/>
                      </a:cubicBezTo>
                      <a:close/>
                      <a:moveTo>
                        <a:pt x="1265" y="959"/>
                      </a:moveTo>
                      <a:cubicBezTo>
                        <a:pt x="1264" y="958"/>
                        <a:pt x="1264" y="956"/>
                        <a:pt x="1265" y="955"/>
                      </a:cubicBezTo>
                      <a:cubicBezTo>
                        <a:pt x="1265" y="956"/>
                        <a:pt x="1266" y="959"/>
                        <a:pt x="1265" y="959"/>
                      </a:cubicBezTo>
                      <a:close/>
                      <a:moveTo>
                        <a:pt x="1385" y="954"/>
                      </a:moveTo>
                      <a:cubicBezTo>
                        <a:pt x="1384" y="955"/>
                        <a:pt x="1383" y="955"/>
                        <a:pt x="1382" y="956"/>
                      </a:cubicBezTo>
                      <a:cubicBezTo>
                        <a:pt x="1382" y="955"/>
                        <a:pt x="1383" y="945"/>
                        <a:pt x="1381" y="944"/>
                      </a:cubicBezTo>
                      <a:cubicBezTo>
                        <a:pt x="1380" y="944"/>
                        <a:pt x="1380" y="946"/>
                        <a:pt x="1379" y="946"/>
                      </a:cubicBezTo>
                      <a:cubicBezTo>
                        <a:pt x="1376" y="946"/>
                        <a:pt x="1386" y="939"/>
                        <a:pt x="1385" y="939"/>
                      </a:cubicBezTo>
                      <a:cubicBezTo>
                        <a:pt x="1386" y="938"/>
                        <a:pt x="1387" y="937"/>
                        <a:pt x="1388" y="935"/>
                      </a:cubicBezTo>
                      <a:cubicBezTo>
                        <a:pt x="1389" y="935"/>
                        <a:pt x="1390" y="935"/>
                        <a:pt x="1390" y="937"/>
                      </a:cubicBezTo>
                      <a:cubicBezTo>
                        <a:pt x="1390" y="937"/>
                        <a:pt x="1394" y="941"/>
                        <a:pt x="1394" y="941"/>
                      </a:cubicBezTo>
                      <a:cubicBezTo>
                        <a:pt x="1393" y="941"/>
                        <a:pt x="1393" y="940"/>
                        <a:pt x="1392" y="940"/>
                      </a:cubicBezTo>
                      <a:cubicBezTo>
                        <a:pt x="1390" y="947"/>
                        <a:pt x="1389" y="949"/>
                        <a:pt x="1385" y="954"/>
                      </a:cubicBezTo>
                      <a:close/>
                      <a:moveTo>
                        <a:pt x="914" y="925"/>
                      </a:moveTo>
                      <a:cubicBezTo>
                        <a:pt x="911" y="922"/>
                        <a:pt x="911" y="920"/>
                        <a:pt x="915" y="918"/>
                      </a:cubicBezTo>
                      <a:cubicBezTo>
                        <a:pt x="916" y="919"/>
                        <a:pt x="917" y="921"/>
                        <a:pt x="918" y="922"/>
                      </a:cubicBezTo>
                      <a:cubicBezTo>
                        <a:pt x="917" y="923"/>
                        <a:pt x="915" y="924"/>
                        <a:pt x="914" y="925"/>
                      </a:cubicBezTo>
                      <a:close/>
                      <a:moveTo>
                        <a:pt x="1314" y="954"/>
                      </a:moveTo>
                      <a:cubicBezTo>
                        <a:pt x="1314" y="954"/>
                        <a:pt x="1311" y="960"/>
                        <a:pt x="1310" y="960"/>
                      </a:cubicBezTo>
                      <a:cubicBezTo>
                        <a:pt x="1310" y="960"/>
                        <a:pt x="1316" y="950"/>
                        <a:pt x="1314" y="954"/>
                      </a:cubicBezTo>
                      <a:close/>
                      <a:moveTo>
                        <a:pt x="1332" y="958"/>
                      </a:moveTo>
                      <a:cubicBezTo>
                        <a:pt x="1330" y="954"/>
                        <a:pt x="1328" y="947"/>
                        <a:pt x="1335" y="949"/>
                      </a:cubicBezTo>
                      <a:cubicBezTo>
                        <a:pt x="1335" y="948"/>
                        <a:pt x="1335" y="947"/>
                        <a:pt x="1335" y="946"/>
                      </a:cubicBezTo>
                      <a:cubicBezTo>
                        <a:pt x="1337" y="948"/>
                        <a:pt x="1341" y="953"/>
                        <a:pt x="1341" y="955"/>
                      </a:cubicBezTo>
                      <a:cubicBezTo>
                        <a:pt x="1340" y="959"/>
                        <a:pt x="1334" y="962"/>
                        <a:pt x="1332" y="958"/>
                      </a:cubicBezTo>
                      <a:close/>
                      <a:moveTo>
                        <a:pt x="1375" y="973"/>
                      </a:moveTo>
                      <a:cubicBezTo>
                        <a:pt x="1374" y="974"/>
                        <a:pt x="1374" y="975"/>
                        <a:pt x="1374" y="976"/>
                      </a:cubicBezTo>
                      <a:cubicBezTo>
                        <a:pt x="1373" y="975"/>
                        <a:pt x="1373" y="973"/>
                        <a:pt x="1373" y="972"/>
                      </a:cubicBezTo>
                      <a:cubicBezTo>
                        <a:pt x="1374" y="972"/>
                        <a:pt x="1374" y="972"/>
                        <a:pt x="1375" y="973"/>
                      </a:cubicBezTo>
                      <a:close/>
                      <a:moveTo>
                        <a:pt x="1367" y="1093"/>
                      </a:moveTo>
                      <a:cubicBezTo>
                        <a:pt x="1365" y="1096"/>
                        <a:pt x="1367" y="1090"/>
                        <a:pt x="1367" y="1090"/>
                      </a:cubicBezTo>
                      <a:cubicBezTo>
                        <a:pt x="1367" y="1091"/>
                        <a:pt x="1367" y="1092"/>
                        <a:pt x="1367" y="1093"/>
                      </a:cubicBezTo>
                      <a:close/>
                      <a:moveTo>
                        <a:pt x="1378" y="1003"/>
                      </a:moveTo>
                      <a:cubicBezTo>
                        <a:pt x="1367" y="1001"/>
                        <a:pt x="1376" y="993"/>
                        <a:pt x="1374" y="992"/>
                      </a:cubicBezTo>
                      <a:cubicBezTo>
                        <a:pt x="1375" y="993"/>
                        <a:pt x="1377" y="1000"/>
                        <a:pt x="1377" y="1001"/>
                      </a:cubicBezTo>
                      <a:cubicBezTo>
                        <a:pt x="1377" y="1000"/>
                        <a:pt x="1379" y="990"/>
                        <a:pt x="1379" y="989"/>
                      </a:cubicBezTo>
                      <a:cubicBezTo>
                        <a:pt x="1379" y="991"/>
                        <a:pt x="1380" y="1003"/>
                        <a:pt x="1378" y="1003"/>
                      </a:cubicBezTo>
                      <a:close/>
                      <a:moveTo>
                        <a:pt x="1283" y="488"/>
                      </a:moveTo>
                      <a:cubicBezTo>
                        <a:pt x="1285" y="487"/>
                        <a:pt x="1285" y="491"/>
                        <a:pt x="1284" y="492"/>
                      </a:cubicBezTo>
                      <a:cubicBezTo>
                        <a:pt x="1284" y="492"/>
                        <a:pt x="1283" y="492"/>
                        <a:pt x="1283" y="492"/>
                      </a:cubicBezTo>
                      <a:cubicBezTo>
                        <a:pt x="1283" y="491"/>
                        <a:pt x="1283" y="489"/>
                        <a:pt x="1283" y="488"/>
                      </a:cubicBezTo>
                      <a:close/>
                      <a:moveTo>
                        <a:pt x="1273" y="484"/>
                      </a:moveTo>
                      <a:cubicBezTo>
                        <a:pt x="1275" y="482"/>
                        <a:pt x="1274" y="486"/>
                        <a:pt x="1273" y="487"/>
                      </a:cubicBezTo>
                      <a:cubicBezTo>
                        <a:pt x="1273" y="486"/>
                        <a:pt x="1273" y="485"/>
                        <a:pt x="1273" y="484"/>
                      </a:cubicBezTo>
                      <a:close/>
                      <a:moveTo>
                        <a:pt x="1093" y="682"/>
                      </a:moveTo>
                      <a:cubicBezTo>
                        <a:pt x="1093" y="681"/>
                        <a:pt x="1093" y="680"/>
                        <a:pt x="1093" y="680"/>
                      </a:cubicBezTo>
                      <a:cubicBezTo>
                        <a:pt x="1099" y="682"/>
                        <a:pt x="1100" y="680"/>
                        <a:pt x="1105" y="681"/>
                      </a:cubicBezTo>
                      <a:cubicBezTo>
                        <a:pt x="1107" y="682"/>
                        <a:pt x="1106" y="678"/>
                        <a:pt x="1107" y="678"/>
                      </a:cubicBezTo>
                      <a:cubicBezTo>
                        <a:pt x="1108" y="689"/>
                        <a:pt x="1094" y="696"/>
                        <a:pt x="1093" y="682"/>
                      </a:cubicBezTo>
                      <a:close/>
                      <a:moveTo>
                        <a:pt x="861" y="793"/>
                      </a:moveTo>
                      <a:cubicBezTo>
                        <a:pt x="861" y="794"/>
                        <a:pt x="862" y="794"/>
                        <a:pt x="862" y="795"/>
                      </a:cubicBezTo>
                      <a:cubicBezTo>
                        <a:pt x="861" y="795"/>
                        <a:pt x="860" y="795"/>
                        <a:pt x="860" y="795"/>
                      </a:cubicBezTo>
                      <a:cubicBezTo>
                        <a:pt x="860" y="794"/>
                        <a:pt x="860" y="794"/>
                        <a:pt x="861" y="793"/>
                      </a:cubicBezTo>
                      <a:close/>
                      <a:moveTo>
                        <a:pt x="878" y="824"/>
                      </a:moveTo>
                      <a:cubicBezTo>
                        <a:pt x="882" y="819"/>
                        <a:pt x="883" y="829"/>
                        <a:pt x="883" y="829"/>
                      </a:cubicBezTo>
                      <a:cubicBezTo>
                        <a:pt x="881" y="829"/>
                        <a:pt x="875" y="828"/>
                        <a:pt x="878" y="824"/>
                      </a:cubicBezTo>
                      <a:close/>
                      <a:moveTo>
                        <a:pt x="840" y="690"/>
                      </a:moveTo>
                      <a:cubicBezTo>
                        <a:pt x="840" y="691"/>
                        <a:pt x="840" y="692"/>
                        <a:pt x="840" y="693"/>
                      </a:cubicBezTo>
                      <a:cubicBezTo>
                        <a:pt x="833" y="691"/>
                        <a:pt x="826" y="689"/>
                        <a:pt x="819" y="687"/>
                      </a:cubicBezTo>
                      <a:cubicBezTo>
                        <a:pt x="824" y="687"/>
                        <a:pt x="822" y="679"/>
                        <a:pt x="826" y="678"/>
                      </a:cubicBezTo>
                      <a:cubicBezTo>
                        <a:pt x="831" y="677"/>
                        <a:pt x="837" y="687"/>
                        <a:pt x="840" y="690"/>
                      </a:cubicBezTo>
                      <a:close/>
                      <a:moveTo>
                        <a:pt x="751" y="850"/>
                      </a:moveTo>
                      <a:cubicBezTo>
                        <a:pt x="754" y="850"/>
                        <a:pt x="757" y="851"/>
                        <a:pt x="759" y="851"/>
                      </a:cubicBezTo>
                      <a:cubicBezTo>
                        <a:pt x="756" y="861"/>
                        <a:pt x="754" y="858"/>
                        <a:pt x="751" y="850"/>
                      </a:cubicBezTo>
                      <a:close/>
                      <a:moveTo>
                        <a:pt x="800" y="859"/>
                      </a:moveTo>
                      <a:cubicBezTo>
                        <a:pt x="788" y="863"/>
                        <a:pt x="781" y="853"/>
                        <a:pt x="770" y="851"/>
                      </a:cubicBezTo>
                      <a:cubicBezTo>
                        <a:pt x="780" y="851"/>
                        <a:pt x="791" y="849"/>
                        <a:pt x="801" y="847"/>
                      </a:cubicBezTo>
                      <a:cubicBezTo>
                        <a:pt x="801" y="849"/>
                        <a:pt x="803" y="858"/>
                        <a:pt x="800" y="859"/>
                      </a:cubicBezTo>
                      <a:close/>
                      <a:moveTo>
                        <a:pt x="833" y="858"/>
                      </a:moveTo>
                      <a:cubicBezTo>
                        <a:pt x="827" y="864"/>
                        <a:pt x="823" y="860"/>
                        <a:pt x="817" y="856"/>
                      </a:cubicBezTo>
                      <a:cubicBezTo>
                        <a:pt x="816" y="859"/>
                        <a:pt x="813" y="857"/>
                        <a:pt x="809" y="858"/>
                      </a:cubicBezTo>
                      <a:cubicBezTo>
                        <a:pt x="809" y="854"/>
                        <a:pt x="808" y="846"/>
                        <a:pt x="812" y="845"/>
                      </a:cubicBezTo>
                      <a:cubicBezTo>
                        <a:pt x="812" y="846"/>
                        <a:pt x="814" y="850"/>
                        <a:pt x="815" y="849"/>
                      </a:cubicBezTo>
                      <a:cubicBezTo>
                        <a:pt x="816" y="848"/>
                        <a:pt x="816" y="846"/>
                        <a:pt x="816" y="845"/>
                      </a:cubicBezTo>
                      <a:cubicBezTo>
                        <a:pt x="820" y="844"/>
                        <a:pt x="823" y="844"/>
                        <a:pt x="826" y="843"/>
                      </a:cubicBezTo>
                      <a:cubicBezTo>
                        <a:pt x="829" y="842"/>
                        <a:pt x="835" y="842"/>
                        <a:pt x="833" y="837"/>
                      </a:cubicBezTo>
                      <a:cubicBezTo>
                        <a:pt x="841" y="840"/>
                        <a:pt x="841" y="843"/>
                        <a:pt x="838" y="850"/>
                      </a:cubicBezTo>
                      <a:cubicBezTo>
                        <a:pt x="830" y="847"/>
                        <a:pt x="835" y="848"/>
                        <a:pt x="831" y="843"/>
                      </a:cubicBezTo>
                      <a:cubicBezTo>
                        <a:pt x="830" y="842"/>
                        <a:pt x="825" y="851"/>
                        <a:pt x="831" y="852"/>
                      </a:cubicBezTo>
                      <a:cubicBezTo>
                        <a:pt x="831" y="852"/>
                        <a:pt x="832" y="851"/>
                        <a:pt x="832" y="850"/>
                      </a:cubicBezTo>
                      <a:cubicBezTo>
                        <a:pt x="833" y="853"/>
                        <a:pt x="836" y="856"/>
                        <a:pt x="833" y="858"/>
                      </a:cubicBezTo>
                      <a:close/>
                      <a:moveTo>
                        <a:pt x="1317" y="1142"/>
                      </a:moveTo>
                      <a:cubicBezTo>
                        <a:pt x="1316" y="1143"/>
                        <a:pt x="1315" y="1144"/>
                        <a:pt x="1314" y="1145"/>
                      </a:cubicBezTo>
                      <a:cubicBezTo>
                        <a:pt x="1313" y="1140"/>
                        <a:pt x="1314" y="1137"/>
                        <a:pt x="1317" y="1142"/>
                      </a:cubicBezTo>
                      <a:close/>
                      <a:moveTo>
                        <a:pt x="1444" y="1007"/>
                      </a:moveTo>
                      <a:cubicBezTo>
                        <a:pt x="1444" y="1008"/>
                        <a:pt x="1444" y="1009"/>
                        <a:pt x="1444" y="1010"/>
                      </a:cubicBezTo>
                      <a:cubicBezTo>
                        <a:pt x="1444" y="1009"/>
                        <a:pt x="1444" y="1008"/>
                        <a:pt x="1444" y="1007"/>
                      </a:cubicBezTo>
                      <a:close/>
                      <a:moveTo>
                        <a:pt x="1226" y="549"/>
                      </a:moveTo>
                      <a:cubicBezTo>
                        <a:pt x="1229" y="549"/>
                        <a:pt x="1228" y="552"/>
                        <a:pt x="1226" y="552"/>
                      </a:cubicBezTo>
                      <a:cubicBezTo>
                        <a:pt x="1225" y="551"/>
                        <a:pt x="1226" y="550"/>
                        <a:pt x="1226" y="549"/>
                      </a:cubicBezTo>
                      <a:close/>
                      <a:moveTo>
                        <a:pt x="1114" y="667"/>
                      </a:moveTo>
                      <a:cubicBezTo>
                        <a:pt x="1127" y="667"/>
                        <a:pt x="1126" y="651"/>
                        <a:pt x="1121" y="644"/>
                      </a:cubicBezTo>
                      <a:cubicBezTo>
                        <a:pt x="1128" y="644"/>
                        <a:pt x="1129" y="659"/>
                        <a:pt x="1125" y="664"/>
                      </a:cubicBezTo>
                      <a:cubicBezTo>
                        <a:pt x="1126" y="662"/>
                        <a:pt x="1116" y="669"/>
                        <a:pt x="1118" y="669"/>
                      </a:cubicBezTo>
                      <a:cubicBezTo>
                        <a:pt x="1114" y="670"/>
                        <a:pt x="1116" y="671"/>
                        <a:pt x="1110" y="667"/>
                      </a:cubicBezTo>
                      <a:cubicBezTo>
                        <a:pt x="1112" y="667"/>
                        <a:pt x="1113" y="667"/>
                        <a:pt x="1114" y="667"/>
                      </a:cubicBezTo>
                      <a:close/>
                      <a:moveTo>
                        <a:pt x="1056" y="701"/>
                      </a:moveTo>
                      <a:cubicBezTo>
                        <a:pt x="1052" y="696"/>
                        <a:pt x="1058" y="693"/>
                        <a:pt x="1060" y="689"/>
                      </a:cubicBezTo>
                      <a:cubicBezTo>
                        <a:pt x="1060" y="691"/>
                        <a:pt x="1061" y="691"/>
                        <a:pt x="1060" y="693"/>
                      </a:cubicBezTo>
                      <a:cubicBezTo>
                        <a:pt x="1066" y="695"/>
                        <a:pt x="1060" y="700"/>
                        <a:pt x="1058" y="703"/>
                      </a:cubicBezTo>
                      <a:cubicBezTo>
                        <a:pt x="1057" y="702"/>
                        <a:pt x="1057" y="701"/>
                        <a:pt x="1056" y="701"/>
                      </a:cubicBezTo>
                      <a:close/>
                      <a:moveTo>
                        <a:pt x="992" y="697"/>
                      </a:moveTo>
                      <a:cubicBezTo>
                        <a:pt x="999" y="694"/>
                        <a:pt x="994" y="704"/>
                        <a:pt x="992" y="702"/>
                      </a:cubicBezTo>
                      <a:cubicBezTo>
                        <a:pt x="991" y="701"/>
                        <a:pt x="988" y="698"/>
                        <a:pt x="992" y="697"/>
                      </a:cubicBezTo>
                      <a:close/>
                      <a:moveTo>
                        <a:pt x="979" y="730"/>
                      </a:moveTo>
                      <a:cubicBezTo>
                        <a:pt x="979" y="728"/>
                        <a:pt x="980" y="726"/>
                        <a:pt x="981" y="724"/>
                      </a:cubicBezTo>
                      <a:cubicBezTo>
                        <a:pt x="982" y="726"/>
                        <a:pt x="987" y="725"/>
                        <a:pt x="988" y="725"/>
                      </a:cubicBezTo>
                      <a:cubicBezTo>
                        <a:pt x="988" y="726"/>
                        <a:pt x="988" y="727"/>
                        <a:pt x="988" y="727"/>
                      </a:cubicBezTo>
                      <a:cubicBezTo>
                        <a:pt x="990" y="726"/>
                        <a:pt x="993" y="724"/>
                        <a:pt x="995" y="723"/>
                      </a:cubicBezTo>
                      <a:cubicBezTo>
                        <a:pt x="995" y="727"/>
                        <a:pt x="991" y="745"/>
                        <a:pt x="991" y="745"/>
                      </a:cubicBezTo>
                      <a:cubicBezTo>
                        <a:pt x="991" y="747"/>
                        <a:pt x="990" y="749"/>
                        <a:pt x="989" y="751"/>
                      </a:cubicBezTo>
                      <a:cubicBezTo>
                        <a:pt x="987" y="748"/>
                        <a:pt x="988" y="746"/>
                        <a:pt x="986" y="743"/>
                      </a:cubicBezTo>
                      <a:cubicBezTo>
                        <a:pt x="985" y="741"/>
                        <a:pt x="982" y="739"/>
                        <a:pt x="982" y="738"/>
                      </a:cubicBezTo>
                      <a:cubicBezTo>
                        <a:pt x="981" y="737"/>
                        <a:pt x="980" y="738"/>
                        <a:pt x="979" y="737"/>
                      </a:cubicBezTo>
                      <a:cubicBezTo>
                        <a:pt x="978" y="734"/>
                        <a:pt x="981" y="734"/>
                        <a:pt x="979" y="730"/>
                      </a:cubicBezTo>
                      <a:close/>
                      <a:moveTo>
                        <a:pt x="796" y="680"/>
                      </a:moveTo>
                      <a:cubicBezTo>
                        <a:pt x="796" y="681"/>
                        <a:pt x="795" y="683"/>
                        <a:pt x="795" y="684"/>
                      </a:cubicBezTo>
                      <a:cubicBezTo>
                        <a:pt x="794" y="676"/>
                        <a:pt x="796" y="678"/>
                        <a:pt x="796" y="680"/>
                      </a:cubicBezTo>
                      <a:close/>
                      <a:moveTo>
                        <a:pt x="706" y="712"/>
                      </a:moveTo>
                      <a:cubicBezTo>
                        <a:pt x="711" y="712"/>
                        <a:pt x="709" y="714"/>
                        <a:pt x="707" y="718"/>
                      </a:cubicBezTo>
                      <a:cubicBezTo>
                        <a:pt x="705" y="716"/>
                        <a:pt x="704" y="714"/>
                        <a:pt x="706" y="712"/>
                      </a:cubicBezTo>
                      <a:close/>
                      <a:moveTo>
                        <a:pt x="523" y="799"/>
                      </a:moveTo>
                      <a:cubicBezTo>
                        <a:pt x="524" y="798"/>
                        <a:pt x="525" y="798"/>
                        <a:pt x="526" y="798"/>
                      </a:cubicBezTo>
                      <a:cubicBezTo>
                        <a:pt x="526" y="798"/>
                        <a:pt x="527" y="804"/>
                        <a:pt x="525" y="802"/>
                      </a:cubicBezTo>
                      <a:cubicBezTo>
                        <a:pt x="524" y="801"/>
                        <a:pt x="524" y="800"/>
                        <a:pt x="523" y="799"/>
                      </a:cubicBezTo>
                      <a:close/>
                      <a:moveTo>
                        <a:pt x="1264" y="515"/>
                      </a:moveTo>
                      <a:cubicBezTo>
                        <a:pt x="1264" y="517"/>
                        <a:pt x="1262" y="517"/>
                        <a:pt x="1260" y="515"/>
                      </a:cubicBezTo>
                      <a:cubicBezTo>
                        <a:pt x="1261" y="515"/>
                        <a:pt x="1263" y="515"/>
                        <a:pt x="1264" y="515"/>
                      </a:cubicBezTo>
                      <a:close/>
                      <a:moveTo>
                        <a:pt x="815" y="639"/>
                      </a:moveTo>
                      <a:cubicBezTo>
                        <a:pt x="815" y="640"/>
                        <a:pt x="815" y="640"/>
                        <a:pt x="815" y="641"/>
                      </a:cubicBezTo>
                      <a:cubicBezTo>
                        <a:pt x="814" y="641"/>
                        <a:pt x="814" y="639"/>
                        <a:pt x="815" y="639"/>
                      </a:cubicBezTo>
                      <a:close/>
                      <a:moveTo>
                        <a:pt x="1447" y="944"/>
                      </a:moveTo>
                      <a:cubicBezTo>
                        <a:pt x="1450" y="944"/>
                        <a:pt x="1453" y="943"/>
                        <a:pt x="1456" y="942"/>
                      </a:cubicBezTo>
                      <a:cubicBezTo>
                        <a:pt x="1455" y="948"/>
                        <a:pt x="1455" y="951"/>
                        <a:pt x="1451" y="953"/>
                      </a:cubicBezTo>
                      <a:cubicBezTo>
                        <a:pt x="1453" y="952"/>
                        <a:pt x="1439" y="955"/>
                        <a:pt x="1443" y="955"/>
                      </a:cubicBezTo>
                      <a:cubicBezTo>
                        <a:pt x="1432" y="954"/>
                        <a:pt x="1439" y="933"/>
                        <a:pt x="1443" y="934"/>
                      </a:cubicBezTo>
                      <a:cubicBezTo>
                        <a:pt x="1443" y="934"/>
                        <a:pt x="1445" y="943"/>
                        <a:pt x="1447" y="944"/>
                      </a:cubicBezTo>
                      <a:close/>
                      <a:moveTo>
                        <a:pt x="1619" y="811"/>
                      </a:moveTo>
                      <a:cubicBezTo>
                        <a:pt x="1617" y="810"/>
                        <a:pt x="1616" y="808"/>
                        <a:pt x="1616" y="806"/>
                      </a:cubicBezTo>
                      <a:cubicBezTo>
                        <a:pt x="1618" y="808"/>
                        <a:pt x="1619" y="809"/>
                        <a:pt x="1621" y="811"/>
                      </a:cubicBezTo>
                      <a:cubicBezTo>
                        <a:pt x="1620" y="811"/>
                        <a:pt x="1619" y="811"/>
                        <a:pt x="1619" y="811"/>
                      </a:cubicBezTo>
                      <a:close/>
                      <a:moveTo>
                        <a:pt x="1674" y="826"/>
                      </a:moveTo>
                      <a:cubicBezTo>
                        <a:pt x="1676" y="826"/>
                        <a:pt x="1677" y="828"/>
                        <a:pt x="1675" y="832"/>
                      </a:cubicBezTo>
                      <a:cubicBezTo>
                        <a:pt x="1673" y="831"/>
                        <a:pt x="1674" y="827"/>
                        <a:pt x="1674" y="826"/>
                      </a:cubicBezTo>
                      <a:close/>
                      <a:moveTo>
                        <a:pt x="1706" y="797"/>
                      </a:moveTo>
                      <a:cubicBezTo>
                        <a:pt x="1707" y="798"/>
                        <a:pt x="1709" y="799"/>
                        <a:pt x="1708" y="801"/>
                      </a:cubicBezTo>
                      <a:cubicBezTo>
                        <a:pt x="1705" y="800"/>
                        <a:pt x="1706" y="799"/>
                        <a:pt x="1706" y="797"/>
                      </a:cubicBezTo>
                      <a:close/>
                      <a:moveTo>
                        <a:pt x="1673" y="794"/>
                      </a:moveTo>
                      <a:cubicBezTo>
                        <a:pt x="1679" y="795"/>
                        <a:pt x="1698" y="793"/>
                        <a:pt x="1700" y="800"/>
                      </a:cubicBezTo>
                      <a:cubicBezTo>
                        <a:pt x="1693" y="798"/>
                        <a:pt x="1677" y="794"/>
                        <a:pt x="1673" y="794"/>
                      </a:cubicBezTo>
                      <a:close/>
                      <a:moveTo>
                        <a:pt x="1636" y="748"/>
                      </a:moveTo>
                      <a:cubicBezTo>
                        <a:pt x="1636" y="746"/>
                        <a:pt x="1633" y="750"/>
                        <a:pt x="1633" y="743"/>
                      </a:cubicBezTo>
                      <a:cubicBezTo>
                        <a:pt x="1633" y="738"/>
                        <a:pt x="1639" y="733"/>
                        <a:pt x="1644" y="734"/>
                      </a:cubicBezTo>
                      <a:cubicBezTo>
                        <a:pt x="1644" y="731"/>
                        <a:pt x="1651" y="734"/>
                        <a:pt x="1654" y="735"/>
                      </a:cubicBezTo>
                      <a:cubicBezTo>
                        <a:pt x="1651" y="735"/>
                        <a:pt x="1649" y="738"/>
                        <a:pt x="1647" y="739"/>
                      </a:cubicBezTo>
                      <a:cubicBezTo>
                        <a:pt x="1648" y="738"/>
                        <a:pt x="1645" y="736"/>
                        <a:pt x="1644" y="734"/>
                      </a:cubicBezTo>
                      <a:cubicBezTo>
                        <a:pt x="1645" y="736"/>
                        <a:pt x="1647" y="739"/>
                        <a:pt x="1646" y="741"/>
                      </a:cubicBezTo>
                      <a:cubicBezTo>
                        <a:pt x="1642" y="732"/>
                        <a:pt x="1645" y="743"/>
                        <a:pt x="1644" y="747"/>
                      </a:cubicBezTo>
                      <a:cubicBezTo>
                        <a:pt x="1643" y="748"/>
                        <a:pt x="1639" y="754"/>
                        <a:pt x="1638" y="754"/>
                      </a:cubicBezTo>
                      <a:cubicBezTo>
                        <a:pt x="1638" y="753"/>
                        <a:pt x="1637" y="749"/>
                        <a:pt x="1636" y="748"/>
                      </a:cubicBezTo>
                      <a:close/>
                      <a:moveTo>
                        <a:pt x="1633" y="818"/>
                      </a:moveTo>
                      <a:cubicBezTo>
                        <a:pt x="1634" y="822"/>
                        <a:pt x="1637" y="825"/>
                        <a:pt x="1638" y="828"/>
                      </a:cubicBezTo>
                      <a:cubicBezTo>
                        <a:pt x="1633" y="825"/>
                        <a:pt x="1634" y="823"/>
                        <a:pt x="1633" y="818"/>
                      </a:cubicBezTo>
                      <a:close/>
                      <a:moveTo>
                        <a:pt x="1626" y="803"/>
                      </a:moveTo>
                      <a:cubicBezTo>
                        <a:pt x="1627" y="802"/>
                        <a:pt x="1627" y="804"/>
                        <a:pt x="1627" y="805"/>
                      </a:cubicBezTo>
                      <a:cubicBezTo>
                        <a:pt x="1626" y="805"/>
                        <a:pt x="1626" y="803"/>
                        <a:pt x="1626" y="803"/>
                      </a:cubicBezTo>
                      <a:close/>
                      <a:moveTo>
                        <a:pt x="1216" y="526"/>
                      </a:moveTo>
                      <a:cubicBezTo>
                        <a:pt x="1217" y="527"/>
                        <a:pt x="1225" y="531"/>
                        <a:pt x="1226" y="531"/>
                      </a:cubicBezTo>
                      <a:cubicBezTo>
                        <a:pt x="1230" y="530"/>
                        <a:pt x="1226" y="524"/>
                        <a:pt x="1233" y="526"/>
                      </a:cubicBezTo>
                      <a:cubicBezTo>
                        <a:pt x="1239" y="527"/>
                        <a:pt x="1234" y="538"/>
                        <a:pt x="1231" y="541"/>
                      </a:cubicBezTo>
                      <a:cubicBezTo>
                        <a:pt x="1231" y="539"/>
                        <a:pt x="1232" y="535"/>
                        <a:pt x="1231" y="534"/>
                      </a:cubicBezTo>
                      <a:cubicBezTo>
                        <a:pt x="1231" y="534"/>
                        <a:pt x="1230" y="542"/>
                        <a:pt x="1228" y="543"/>
                      </a:cubicBezTo>
                      <a:cubicBezTo>
                        <a:pt x="1225" y="535"/>
                        <a:pt x="1223" y="536"/>
                        <a:pt x="1215" y="542"/>
                      </a:cubicBezTo>
                      <a:cubicBezTo>
                        <a:pt x="1216" y="537"/>
                        <a:pt x="1216" y="531"/>
                        <a:pt x="1216" y="526"/>
                      </a:cubicBezTo>
                      <a:close/>
                      <a:moveTo>
                        <a:pt x="1122" y="597"/>
                      </a:moveTo>
                      <a:cubicBezTo>
                        <a:pt x="1122" y="596"/>
                        <a:pt x="1123" y="597"/>
                        <a:pt x="1123" y="597"/>
                      </a:cubicBezTo>
                      <a:cubicBezTo>
                        <a:pt x="1122" y="598"/>
                        <a:pt x="1122" y="597"/>
                        <a:pt x="1122" y="597"/>
                      </a:cubicBezTo>
                      <a:close/>
                      <a:moveTo>
                        <a:pt x="935" y="605"/>
                      </a:moveTo>
                      <a:cubicBezTo>
                        <a:pt x="935" y="608"/>
                        <a:pt x="935" y="610"/>
                        <a:pt x="935" y="612"/>
                      </a:cubicBezTo>
                      <a:cubicBezTo>
                        <a:pt x="933" y="609"/>
                        <a:pt x="931" y="607"/>
                        <a:pt x="935" y="605"/>
                      </a:cubicBezTo>
                      <a:close/>
                      <a:moveTo>
                        <a:pt x="919" y="639"/>
                      </a:moveTo>
                      <a:cubicBezTo>
                        <a:pt x="917" y="636"/>
                        <a:pt x="927" y="631"/>
                        <a:pt x="926" y="638"/>
                      </a:cubicBezTo>
                      <a:cubicBezTo>
                        <a:pt x="926" y="637"/>
                        <a:pt x="926" y="636"/>
                        <a:pt x="925" y="636"/>
                      </a:cubicBezTo>
                      <a:cubicBezTo>
                        <a:pt x="925" y="636"/>
                        <a:pt x="923" y="641"/>
                        <a:pt x="923" y="642"/>
                      </a:cubicBezTo>
                      <a:cubicBezTo>
                        <a:pt x="905" y="643"/>
                        <a:pt x="916" y="633"/>
                        <a:pt x="919" y="639"/>
                      </a:cubicBezTo>
                      <a:close/>
                      <a:moveTo>
                        <a:pt x="895" y="674"/>
                      </a:moveTo>
                      <a:cubicBezTo>
                        <a:pt x="892" y="676"/>
                        <a:pt x="891" y="676"/>
                        <a:pt x="891" y="673"/>
                      </a:cubicBezTo>
                      <a:cubicBezTo>
                        <a:pt x="892" y="674"/>
                        <a:pt x="894" y="674"/>
                        <a:pt x="895" y="674"/>
                      </a:cubicBezTo>
                      <a:close/>
                      <a:moveTo>
                        <a:pt x="844" y="958"/>
                      </a:moveTo>
                      <a:cubicBezTo>
                        <a:pt x="837" y="949"/>
                        <a:pt x="831" y="948"/>
                        <a:pt x="841" y="938"/>
                      </a:cubicBezTo>
                      <a:cubicBezTo>
                        <a:pt x="837" y="946"/>
                        <a:pt x="842" y="949"/>
                        <a:pt x="847" y="955"/>
                      </a:cubicBezTo>
                      <a:cubicBezTo>
                        <a:pt x="848" y="957"/>
                        <a:pt x="865" y="978"/>
                        <a:pt x="864" y="978"/>
                      </a:cubicBezTo>
                      <a:cubicBezTo>
                        <a:pt x="860" y="980"/>
                        <a:pt x="845" y="960"/>
                        <a:pt x="844" y="958"/>
                      </a:cubicBezTo>
                      <a:close/>
                      <a:moveTo>
                        <a:pt x="1399" y="1190"/>
                      </a:moveTo>
                      <a:cubicBezTo>
                        <a:pt x="1400" y="1189"/>
                        <a:pt x="1401" y="1188"/>
                        <a:pt x="1402" y="1187"/>
                      </a:cubicBezTo>
                      <a:cubicBezTo>
                        <a:pt x="1404" y="1188"/>
                        <a:pt x="1404" y="1190"/>
                        <a:pt x="1404" y="1191"/>
                      </a:cubicBezTo>
                      <a:cubicBezTo>
                        <a:pt x="1403" y="1191"/>
                        <a:pt x="1401" y="1191"/>
                        <a:pt x="1399" y="1190"/>
                      </a:cubicBezTo>
                      <a:close/>
                      <a:moveTo>
                        <a:pt x="1396" y="1213"/>
                      </a:moveTo>
                      <a:cubicBezTo>
                        <a:pt x="1395" y="1212"/>
                        <a:pt x="1396" y="1210"/>
                        <a:pt x="1396" y="1209"/>
                      </a:cubicBezTo>
                      <a:cubicBezTo>
                        <a:pt x="1397" y="1210"/>
                        <a:pt x="1396" y="1211"/>
                        <a:pt x="1396" y="1213"/>
                      </a:cubicBezTo>
                      <a:close/>
                      <a:moveTo>
                        <a:pt x="1388" y="1237"/>
                      </a:moveTo>
                      <a:cubicBezTo>
                        <a:pt x="1388" y="1238"/>
                        <a:pt x="1388" y="1238"/>
                        <a:pt x="1388" y="1239"/>
                      </a:cubicBezTo>
                      <a:cubicBezTo>
                        <a:pt x="1386" y="1235"/>
                        <a:pt x="1385" y="1235"/>
                        <a:pt x="1383" y="1238"/>
                      </a:cubicBezTo>
                      <a:cubicBezTo>
                        <a:pt x="1382" y="1233"/>
                        <a:pt x="1389" y="1228"/>
                        <a:pt x="1388" y="1237"/>
                      </a:cubicBezTo>
                      <a:close/>
                      <a:moveTo>
                        <a:pt x="1393" y="1189"/>
                      </a:moveTo>
                      <a:cubicBezTo>
                        <a:pt x="1387" y="1188"/>
                        <a:pt x="1385" y="1190"/>
                        <a:pt x="1388" y="1183"/>
                      </a:cubicBezTo>
                      <a:cubicBezTo>
                        <a:pt x="1384" y="1183"/>
                        <a:pt x="1381" y="1184"/>
                        <a:pt x="1382" y="1188"/>
                      </a:cubicBezTo>
                      <a:cubicBezTo>
                        <a:pt x="1379" y="1188"/>
                        <a:pt x="1372" y="1183"/>
                        <a:pt x="1370" y="1189"/>
                      </a:cubicBezTo>
                      <a:cubicBezTo>
                        <a:pt x="1369" y="1188"/>
                        <a:pt x="1368" y="1187"/>
                        <a:pt x="1368" y="1186"/>
                      </a:cubicBezTo>
                      <a:cubicBezTo>
                        <a:pt x="1366" y="1186"/>
                        <a:pt x="1366" y="1188"/>
                        <a:pt x="1365" y="1189"/>
                      </a:cubicBezTo>
                      <a:cubicBezTo>
                        <a:pt x="1365" y="1189"/>
                        <a:pt x="1357" y="1181"/>
                        <a:pt x="1356" y="1181"/>
                      </a:cubicBezTo>
                      <a:cubicBezTo>
                        <a:pt x="1350" y="1177"/>
                        <a:pt x="1345" y="1176"/>
                        <a:pt x="1338" y="1175"/>
                      </a:cubicBezTo>
                      <a:cubicBezTo>
                        <a:pt x="1328" y="1172"/>
                        <a:pt x="1329" y="1169"/>
                        <a:pt x="1329" y="1160"/>
                      </a:cubicBezTo>
                      <a:cubicBezTo>
                        <a:pt x="1330" y="1160"/>
                        <a:pt x="1331" y="1160"/>
                        <a:pt x="1331" y="1161"/>
                      </a:cubicBezTo>
                      <a:cubicBezTo>
                        <a:pt x="1328" y="1158"/>
                        <a:pt x="1329" y="1153"/>
                        <a:pt x="1329" y="1150"/>
                      </a:cubicBezTo>
                      <a:cubicBezTo>
                        <a:pt x="1329" y="1148"/>
                        <a:pt x="1328" y="1144"/>
                        <a:pt x="1329" y="1142"/>
                      </a:cubicBezTo>
                      <a:cubicBezTo>
                        <a:pt x="1331" y="1139"/>
                        <a:pt x="1338" y="1136"/>
                        <a:pt x="1337" y="1143"/>
                      </a:cubicBezTo>
                      <a:cubicBezTo>
                        <a:pt x="1337" y="1139"/>
                        <a:pt x="1340" y="1138"/>
                        <a:pt x="1340" y="1134"/>
                      </a:cubicBezTo>
                      <a:cubicBezTo>
                        <a:pt x="1340" y="1128"/>
                        <a:pt x="1334" y="1133"/>
                        <a:pt x="1337" y="1125"/>
                      </a:cubicBezTo>
                      <a:cubicBezTo>
                        <a:pt x="1339" y="1121"/>
                        <a:pt x="1338" y="1123"/>
                        <a:pt x="1342" y="1121"/>
                      </a:cubicBezTo>
                      <a:cubicBezTo>
                        <a:pt x="1346" y="1119"/>
                        <a:pt x="1354" y="1115"/>
                        <a:pt x="1359" y="1118"/>
                      </a:cubicBezTo>
                      <a:cubicBezTo>
                        <a:pt x="1363" y="1121"/>
                        <a:pt x="1366" y="1133"/>
                        <a:pt x="1366" y="1137"/>
                      </a:cubicBezTo>
                      <a:cubicBezTo>
                        <a:pt x="1361" y="1137"/>
                        <a:pt x="1349" y="1139"/>
                        <a:pt x="1346" y="1135"/>
                      </a:cubicBezTo>
                      <a:cubicBezTo>
                        <a:pt x="1346" y="1135"/>
                        <a:pt x="1344" y="1144"/>
                        <a:pt x="1344" y="1144"/>
                      </a:cubicBezTo>
                      <a:cubicBezTo>
                        <a:pt x="1344" y="1151"/>
                        <a:pt x="1345" y="1156"/>
                        <a:pt x="1346" y="1163"/>
                      </a:cubicBezTo>
                      <a:cubicBezTo>
                        <a:pt x="1345" y="1160"/>
                        <a:pt x="1346" y="1158"/>
                        <a:pt x="1348" y="1156"/>
                      </a:cubicBezTo>
                      <a:cubicBezTo>
                        <a:pt x="1352" y="1155"/>
                        <a:pt x="1353" y="1158"/>
                        <a:pt x="1356" y="1158"/>
                      </a:cubicBezTo>
                      <a:cubicBezTo>
                        <a:pt x="1357" y="1159"/>
                        <a:pt x="1358" y="1160"/>
                        <a:pt x="1359" y="1160"/>
                      </a:cubicBezTo>
                      <a:cubicBezTo>
                        <a:pt x="1361" y="1160"/>
                        <a:pt x="1362" y="1160"/>
                        <a:pt x="1363" y="1158"/>
                      </a:cubicBezTo>
                      <a:cubicBezTo>
                        <a:pt x="1368" y="1160"/>
                        <a:pt x="1376" y="1165"/>
                        <a:pt x="1382" y="1169"/>
                      </a:cubicBezTo>
                      <a:cubicBezTo>
                        <a:pt x="1389" y="1174"/>
                        <a:pt x="1391" y="1175"/>
                        <a:pt x="1393" y="1184"/>
                      </a:cubicBezTo>
                      <a:cubicBezTo>
                        <a:pt x="1392" y="1184"/>
                        <a:pt x="1391" y="1184"/>
                        <a:pt x="1390" y="1184"/>
                      </a:cubicBezTo>
                      <a:cubicBezTo>
                        <a:pt x="1391" y="1186"/>
                        <a:pt x="1392" y="1188"/>
                        <a:pt x="1393" y="1189"/>
                      </a:cubicBezTo>
                      <a:close/>
                      <a:moveTo>
                        <a:pt x="1470" y="968"/>
                      </a:moveTo>
                      <a:cubicBezTo>
                        <a:pt x="1470" y="969"/>
                        <a:pt x="1470" y="970"/>
                        <a:pt x="1469" y="971"/>
                      </a:cubicBezTo>
                      <a:cubicBezTo>
                        <a:pt x="1468" y="971"/>
                        <a:pt x="1471" y="967"/>
                        <a:pt x="1470" y="968"/>
                      </a:cubicBezTo>
                      <a:close/>
                      <a:moveTo>
                        <a:pt x="1715" y="911"/>
                      </a:moveTo>
                      <a:cubicBezTo>
                        <a:pt x="1714" y="910"/>
                        <a:pt x="1709" y="902"/>
                        <a:pt x="1707" y="902"/>
                      </a:cubicBezTo>
                      <a:cubicBezTo>
                        <a:pt x="1706" y="902"/>
                        <a:pt x="1704" y="903"/>
                        <a:pt x="1704" y="903"/>
                      </a:cubicBezTo>
                      <a:cubicBezTo>
                        <a:pt x="1702" y="902"/>
                        <a:pt x="1693" y="905"/>
                        <a:pt x="1697" y="897"/>
                      </a:cubicBezTo>
                      <a:cubicBezTo>
                        <a:pt x="1698" y="894"/>
                        <a:pt x="1721" y="889"/>
                        <a:pt x="1719" y="899"/>
                      </a:cubicBezTo>
                      <a:cubicBezTo>
                        <a:pt x="1719" y="896"/>
                        <a:pt x="1720" y="896"/>
                        <a:pt x="1720" y="893"/>
                      </a:cubicBezTo>
                      <a:cubicBezTo>
                        <a:pt x="1726" y="893"/>
                        <a:pt x="1732" y="893"/>
                        <a:pt x="1738" y="893"/>
                      </a:cubicBezTo>
                      <a:cubicBezTo>
                        <a:pt x="1731" y="898"/>
                        <a:pt x="1720" y="904"/>
                        <a:pt x="1715" y="911"/>
                      </a:cubicBezTo>
                      <a:close/>
                      <a:moveTo>
                        <a:pt x="1767" y="900"/>
                      </a:moveTo>
                      <a:cubicBezTo>
                        <a:pt x="1768" y="901"/>
                        <a:pt x="1768" y="902"/>
                        <a:pt x="1767" y="902"/>
                      </a:cubicBezTo>
                      <a:cubicBezTo>
                        <a:pt x="1767" y="902"/>
                        <a:pt x="1767" y="900"/>
                        <a:pt x="1767" y="900"/>
                      </a:cubicBezTo>
                      <a:close/>
                      <a:moveTo>
                        <a:pt x="1580" y="759"/>
                      </a:moveTo>
                      <a:cubicBezTo>
                        <a:pt x="1586" y="760"/>
                        <a:pt x="1586" y="764"/>
                        <a:pt x="1592" y="764"/>
                      </a:cubicBezTo>
                      <a:cubicBezTo>
                        <a:pt x="1598" y="765"/>
                        <a:pt x="1595" y="762"/>
                        <a:pt x="1599" y="761"/>
                      </a:cubicBezTo>
                      <a:cubicBezTo>
                        <a:pt x="1610" y="759"/>
                        <a:pt x="1622" y="759"/>
                        <a:pt x="1633" y="757"/>
                      </a:cubicBezTo>
                      <a:cubicBezTo>
                        <a:pt x="1633" y="760"/>
                        <a:pt x="1637" y="774"/>
                        <a:pt x="1636" y="775"/>
                      </a:cubicBezTo>
                      <a:cubicBezTo>
                        <a:pt x="1639" y="770"/>
                        <a:pt x="1647" y="776"/>
                        <a:pt x="1651" y="777"/>
                      </a:cubicBezTo>
                      <a:cubicBezTo>
                        <a:pt x="1655" y="778"/>
                        <a:pt x="1654" y="773"/>
                        <a:pt x="1658" y="779"/>
                      </a:cubicBezTo>
                      <a:cubicBezTo>
                        <a:pt x="1660" y="782"/>
                        <a:pt x="1660" y="788"/>
                        <a:pt x="1660" y="791"/>
                      </a:cubicBezTo>
                      <a:cubicBezTo>
                        <a:pt x="1654" y="789"/>
                        <a:pt x="1658" y="788"/>
                        <a:pt x="1655" y="785"/>
                      </a:cubicBezTo>
                      <a:cubicBezTo>
                        <a:pt x="1654" y="786"/>
                        <a:pt x="1654" y="788"/>
                        <a:pt x="1654" y="789"/>
                      </a:cubicBezTo>
                      <a:cubicBezTo>
                        <a:pt x="1648" y="788"/>
                        <a:pt x="1645" y="789"/>
                        <a:pt x="1643" y="795"/>
                      </a:cubicBezTo>
                      <a:cubicBezTo>
                        <a:pt x="1639" y="787"/>
                        <a:pt x="1633" y="792"/>
                        <a:pt x="1626" y="791"/>
                      </a:cubicBezTo>
                      <a:cubicBezTo>
                        <a:pt x="1614" y="787"/>
                        <a:pt x="1623" y="782"/>
                        <a:pt x="1626" y="775"/>
                      </a:cubicBezTo>
                      <a:cubicBezTo>
                        <a:pt x="1629" y="770"/>
                        <a:pt x="1630" y="768"/>
                        <a:pt x="1621" y="768"/>
                      </a:cubicBezTo>
                      <a:cubicBezTo>
                        <a:pt x="1612" y="767"/>
                        <a:pt x="1603" y="770"/>
                        <a:pt x="1594" y="768"/>
                      </a:cubicBezTo>
                      <a:cubicBezTo>
                        <a:pt x="1589" y="767"/>
                        <a:pt x="1587" y="764"/>
                        <a:pt x="1583" y="762"/>
                      </a:cubicBezTo>
                      <a:cubicBezTo>
                        <a:pt x="1574" y="758"/>
                        <a:pt x="1578" y="767"/>
                        <a:pt x="1573" y="768"/>
                      </a:cubicBezTo>
                      <a:cubicBezTo>
                        <a:pt x="1572" y="768"/>
                        <a:pt x="1566" y="763"/>
                        <a:pt x="1565" y="762"/>
                      </a:cubicBezTo>
                      <a:cubicBezTo>
                        <a:pt x="1562" y="761"/>
                        <a:pt x="1565" y="765"/>
                        <a:pt x="1559" y="763"/>
                      </a:cubicBezTo>
                      <a:cubicBezTo>
                        <a:pt x="1557" y="762"/>
                        <a:pt x="1555" y="760"/>
                        <a:pt x="1555" y="758"/>
                      </a:cubicBezTo>
                      <a:cubicBezTo>
                        <a:pt x="1563" y="759"/>
                        <a:pt x="1571" y="759"/>
                        <a:pt x="1580" y="759"/>
                      </a:cubicBezTo>
                      <a:close/>
                      <a:moveTo>
                        <a:pt x="1582" y="729"/>
                      </a:moveTo>
                      <a:cubicBezTo>
                        <a:pt x="1578" y="726"/>
                        <a:pt x="1581" y="722"/>
                        <a:pt x="1581" y="718"/>
                      </a:cubicBezTo>
                      <a:cubicBezTo>
                        <a:pt x="1584" y="723"/>
                        <a:pt x="1587" y="724"/>
                        <a:pt x="1582" y="729"/>
                      </a:cubicBezTo>
                      <a:close/>
                      <a:moveTo>
                        <a:pt x="1131" y="544"/>
                      </a:moveTo>
                      <a:cubicBezTo>
                        <a:pt x="1130" y="543"/>
                        <a:pt x="1132" y="546"/>
                        <a:pt x="1132" y="546"/>
                      </a:cubicBezTo>
                      <a:cubicBezTo>
                        <a:pt x="1132" y="546"/>
                        <a:pt x="1131" y="545"/>
                        <a:pt x="1131" y="544"/>
                      </a:cubicBezTo>
                      <a:close/>
                      <a:moveTo>
                        <a:pt x="914" y="603"/>
                      </a:moveTo>
                      <a:cubicBezTo>
                        <a:pt x="915" y="602"/>
                        <a:pt x="915" y="610"/>
                        <a:pt x="915" y="611"/>
                      </a:cubicBezTo>
                      <a:cubicBezTo>
                        <a:pt x="910" y="611"/>
                        <a:pt x="913" y="606"/>
                        <a:pt x="914" y="603"/>
                      </a:cubicBezTo>
                      <a:close/>
                      <a:moveTo>
                        <a:pt x="882" y="672"/>
                      </a:moveTo>
                      <a:cubicBezTo>
                        <a:pt x="882" y="672"/>
                        <a:pt x="882" y="673"/>
                        <a:pt x="882" y="673"/>
                      </a:cubicBezTo>
                      <a:cubicBezTo>
                        <a:pt x="883" y="672"/>
                        <a:pt x="882" y="673"/>
                        <a:pt x="882" y="672"/>
                      </a:cubicBezTo>
                      <a:cubicBezTo>
                        <a:pt x="885" y="672"/>
                        <a:pt x="888" y="673"/>
                        <a:pt x="890" y="673"/>
                      </a:cubicBezTo>
                      <a:cubicBezTo>
                        <a:pt x="890" y="674"/>
                        <a:pt x="890" y="674"/>
                        <a:pt x="890" y="674"/>
                      </a:cubicBezTo>
                      <a:cubicBezTo>
                        <a:pt x="886" y="674"/>
                        <a:pt x="881" y="675"/>
                        <a:pt x="878" y="674"/>
                      </a:cubicBezTo>
                      <a:cubicBezTo>
                        <a:pt x="872" y="672"/>
                        <a:pt x="877" y="674"/>
                        <a:pt x="874" y="670"/>
                      </a:cubicBezTo>
                      <a:cubicBezTo>
                        <a:pt x="877" y="671"/>
                        <a:pt x="879" y="671"/>
                        <a:pt x="882" y="672"/>
                      </a:cubicBezTo>
                      <a:close/>
                      <a:moveTo>
                        <a:pt x="860" y="641"/>
                      </a:moveTo>
                      <a:cubicBezTo>
                        <a:pt x="855" y="640"/>
                        <a:pt x="858" y="633"/>
                        <a:pt x="858" y="633"/>
                      </a:cubicBezTo>
                      <a:cubicBezTo>
                        <a:pt x="859" y="633"/>
                        <a:pt x="860" y="641"/>
                        <a:pt x="860" y="641"/>
                      </a:cubicBezTo>
                      <a:close/>
                      <a:moveTo>
                        <a:pt x="406" y="894"/>
                      </a:moveTo>
                      <a:cubicBezTo>
                        <a:pt x="405" y="897"/>
                        <a:pt x="404" y="894"/>
                        <a:pt x="403" y="891"/>
                      </a:cubicBezTo>
                      <a:cubicBezTo>
                        <a:pt x="405" y="891"/>
                        <a:pt x="405" y="893"/>
                        <a:pt x="406" y="894"/>
                      </a:cubicBezTo>
                      <a:close/>
                      <a:moveTo>
                        <a:pt x="822" y="1114"/>
                      </a:moveTo>
                      <a:cubicBezTo>
                        <a:pt x="817" y="1112"/>
                        <a:pt x="806" y="1106"/>
                        <a:pt x="812" y="1101"/>
                      </a:cubicBezTo>
                      <a:cubicBezTo>
                        <a:pt x="811" y="1101"/>
                        <a:pt x="825" y="1099"/>
                        <a:pt x="825" y="1101"/>
                      </a:cubicBezTo>
                      <a:cubicBezTo>
                        <a:pt x="821" y="1101"/>
                        <a:pt x="817" y="1102"/>
                        <a:pt x="813" y="1102"/>
                      </a:cubicBezTo>
                      <a:cubicBezTo>
                        <a:pt x="815" y="1109"/>
                        <a:pt x="819" y="1115"/>
                        <a:pt x="825" y="1107"/>
                      </a:cubicBezTo>
                      <a:cubicBezTo>
                        <a:pt x="825" y="1110"/>
                        <a:pt x="826" y="1115"/>
                        <a:pt x="822" y="1114"/>
                      </a:cubicBezTo>
                      <a:close/>
                      <a:moveTo>
                        <a:pt x="1400" y="1235"/>
                      </a:moveTo>
                      <a:cubicBezTo>
                        <a:pt x="1400" y="1235"/>
                        <a:pt x="1400" y="1234"/>
                        <a:pt x="1399" y="1233"/>
                      </a:cubicBezTo>
                      <a:cubicBezTo>
                        <a:pt x="1400" y="1234"/>
                        <a:pt x="1400" y="1235"/>
                        <a:pt x="1400" y="1235"/>
                      </a:cubicBezTo>
                      <a:close/>
                      <a:moveTo>
                        <a:pt x="1473" y="1206"/>
                      </a:moveTo>
                      <a:cubicBezTo>
                        <a:pt x="1472" y="1206"/>
                        <a:pt x="1469" y="1208"/>
                        <a:pt x="1468" y="1206"/>
                      </a:cubicBezTo>
                      <a:cubicBezTo>
                        <a:pt x="1470" y="1206"/>
                        <a:pt x="1472" y="1206"/>
                        <a:pt x="1473" y="1206"/>
                      </a:cubicBezTo>
                      <a:close/>
                      <a:moveTo>
                        <a:pt x="1473" y="1182"/>
                      </a:moveTo>
                      <a:cubicBezTo>
                        <a:pt x="1473" y="1183"/>
                        <a:pt x="1472" y="1184"/>
                        <a:pt x="1472" y="1185"/>
                      </a:cubicBezTo>
                      <a:cubicBezTo>
                        <a:pt x="1473" y="1184"/>
                        <a:pt x="1474" y="1181"/>
                        <a:pt x="1473" y="1182"/>
                      </a:cubicBezTo>
                      <a:close/>
                      <a:moveTo>
                        <a:pt x="1455" y="1162"/>
                      </a:moveTo>
                      <a:cubicBezTo>
                        <a:pt x="1452" y="1172"/>
                        <a:pt x="1423" y="1166"/>
                        <a:pt x="1426" y="1152"/>
                      </a:cubicBezTo>
                      <a:cubicBezTo>
                        <a:pt x="1426" y="1155"/>
                        <a:pt x="1426" y="1152"/>
                        <a:pt x="1426" y="1152"/>
                      </a:cubicBezTo>
                      <a:cubicBezTo>
                        <a:pt x="1419" y="1147"/>
                        <a:pt x="1422" y="1147"/>
                        <a:pt x="1422" y="1141"/>
                      </a:cubicBezTo>
                      <a:cubicBezTo>
                        <a:pt x="1422" y="1138"/>
                        <a:pt x="1423" y="1134"/>
                        <a:pt x="1419" y="1132"/>
                      </a:cubicBezTo>
                      <a:cubicBezTo>
                        <a:pt x="1416" y="1131"/>
                        <a:pt x="1417" y="1146"/>
                        <a:pt x="1417" y="1146"/>
                      </a:cubicBezTo>
                      <a:cubicBezTo>
                        <a:pt x="1416" y="1150"/>
                        <a:pt x="1412" y="1157"/>
                        <a:pt x="1406" y="1158"/>
                      </a:cubicBezTo>
                      <a:cubicBezTo>
                        <a:pt x="1396" y="1161"/>
                        <a:pt x="1385" y="1144"/>
                        <a:pt x="1387" y="1136"/>
                      </a:cubicBezTo>
                      <a:cubicBezTo>
                        <a:pt x="1393" y="1140"/>
                        <a:pt x="1392" y="1132"/>
                        <a:pt x="1392" y="1131"/>
                      </a:cubicBezTo>
                      <a:cubicBezTo>
                        <a:pt x="1392" y="1131"/>
                        <a:pt x="1394" y="1122"/>
                        <a:pt x="1394" y="1121"/>
                      </a:cubicBezTo>
                      <a:cubicBezTo>
                        <a:pt x="1395" y="1122"/>
                        <a:pt x="1397" y="1139"/>
                        <a:pt x="1396" y="1140"/>
                      </a:cubicBezTo>
                      <a:cubicBezTo>
                        <a:pt x="1399" y="1136"/>
                        <a:pt x="1398" y="1127"/>
                        <a:pt x="1399" y="1122"/>
                      </a:cubicBezTo>
                      <a:cubicBezTo>
                        <a:pt x="1403" y="1122"/>
                        <a:pt x="1407" y="1134"/>
                        <a:pt x="1406" y="1135"/>
                      </a:cubicBezTo>
                      <a:cubicBezTo>
                        <a:pt x="1410" y="1127"/>
                        <a:pt x="1405" y="1110"/>
                        <a:pt x="1415" y="1112"/>
                      </a:cubicBezTo>
                      <a:cubicBezTo>
                        <a:pt x="1423" y="1114"/>
                        <a:pt x="1428" y="1123"/>
                        <a:pt x="1428" y="1130"/>
                      </a:cubicBezTo>
                      <a:cubicBezTo>
                        <a:pt x="1428" y="1127"/>
                        <a:pt x="1430" y="1124"/>
                        <a:pt x="1431" y="1123"/>
                      </a:cubicBezTo>
                      <a:cubicBezTo>
                        <a:pt x="1438" y="1129"/>
                        <a:pt x="1437" y="1114"/>
                        <a:pt x="1437" y="1115"/>
                      </a:cubicBezTo>
                      <a:cubicBezTo>
                        <a:pt x="1443" y="1121"/>
                        <a:pt x="1436" y="1128"/>
                        <a:pt x="1436" y="1135"/>
                      </a:cubicBezTo>
                      <a:cubicBezTo>
                        <a:pt x="1434" y="1134"/>
                        <a:pt x="1434" y="1135"/>
                        <a:pt x="1433" y="1132"/>
                      </a:cubicBezTo>
                      <a:cubicBezTo>
                        <a:pt x="1433" y="1132"/>
                        <a:pt x="1430" y="1135"/>
                        <a:pt x="1429" y="1135"/>
                      </a:cubicBezTo>
                      <a:cubicBezTo>
                        <a:pt x="1429" y="1133"/>
                        <a:pt x="1428" y="1131"/>
                        <a:pt x="1428" y="1130"/>
                      </a:cubicBezTo>
                      <a:cubicBezTo>
                        <a:pt x="1428" y="1136"/>
                        <a:pt x="1424" y="1150"/>
                        <a:pt x="1428" y="1156"/>
                      </a:cubicBezTo>
                      <a:cubicBezTo>
                        <a:pt x="1431" y="1161"/>
                        <a:pt x="1449" y="1161"/>
                        <a:pt x="1455" y="1162"/>
                      </a:cubicBezTo>
                      <a:close/>
                      <a:moveTo>
                        <a:pt x="1464" y="1120"/>
                      </a:moveTo>
                      <a:cubicBezTo>
                        <a:pt x="1472" y="1118"/>
                        <a:pt x="1486" y="1111"/>
                        <a:pt x="1485" y="1126"/>
                      </a:cubicBezTo>
                      <a:cubicBezTo>
                        <a:pt x="1478" y="1124"/>
                        <a:pt x="1471" y="1122"/>
                        <a:pt x="1464" y="1120"/>
                      </a:cubicBezTo>
                      <a:close/>
                      <a:moveTo>
                        <a:pt x="1589" y="996"/>
                      </a:moveTo>
                      <a:cubicBezTo>
                        <a:pt x="1588" y="995"/>
                        <a:pt x="1588" y="995"/>
                        <a:pt x="1588" y="994"/>
                      </a:cubicBezTo>
                      <a:cubicBezTo>
                        <a:pt x="1589" y="995"/>
                        <a:pt x="1588" y="995"/>
                        <a:pt x="1589" y="996"/>
                      </a:cubicBezTo>
                      <a:close/>
                      <a:moveTo>
                        <a:pt x="1644" y="1063"/>
                      </a:moveTo>
                      <a:cubicBezTo>
                        <a:pt x="1642" y="1060"/>
                        <a:pt x="1639" y="1052"/>
                        <a:pt x="1643" y="1050"/>
                      </a:cubicBezTo>
                      <a:cubicBezTo>
                        <a:pt x="1644" y="1053"/>
                        <a:pt x="1646" y="1055"/>
                        <a:pt x="1646" y="1058"/>
                      </a:cubicBezTo>
                      <a:cubicBezTo>
                        <a:pt x="1646" y="1059"/>
                        <a:pt x="1644" y="1063"/>
                        <a:pt x="1644" y="1063"/>
                      </a:cubicBezTo>
                      <a:close/>
                      <a:moveTo>
                        <a:pt x="1698" y="1019"/>
                      </a:moveTo>
                      <a:cubicBezTo>
                        <a:pt x="1697" y="1021"/>
                        <a:pt x="1697" y="1021"/>
                        <a:pt x="1696" y="1020"/>
                      </a:cubicBezTo>
                      <a:cubicBezTo>
                        <a:pt x="1697" y="1019"/>
                        <a:pt x="1697" y="1015"/>
                        <a:pt x="1698" y="1013"/>
                      </a:cubicBezTo>
                      <a:cubicBezTo>
                        <a:pt x="1698" y="1014"/>
                        <a:pt x="1700" y="1015"/>
                        <a:pt x="1698" y="1019"/>
                      </a:cubicBezTo>
                      <a:close/>
                      <a:moveTo>
                        <a:pt x="1774" y="1056"/>
                      </a:moveTo>
                      <a:cubicBezTo>
                        <a:pt x="1774" y="1057"/>
                        <a:pt x="1773" y="1058"/>
                        <a:pt x="1773" y="1060"/>
                      </a:cubicBezTo>
                      <a:cubicBezTo>
                        <a:pt x="1772" y="1058"/>
                        <a:pt x="1764" y="1049"/>
                        <a:pt x="1773" y="1051"/>
                      </a:cubicBezTo>
                      <a:cubicBezTo>
                        <a:pt x="1774" y="1052"/>
                        <a:pt x="1774" y="1054"/>
                        <a:pt x="1774" y="1056"/>
                      </a:cubicBezTo>
                      <a:close/>
                      <a:moveTo>
                        <a:pt x="1784" y="1162"/>
                      </a:moveTo>
                      <a:cubicBezTo>
                        <a:pt x="1785" y="1161"/>
                        <a:pt x="1788" y="1155"/>
                        <a:pt x="1789" y="1159"/>
                      </a:cubicBezTo>
                      <a:cubicBezTo>
                        <a:pt x="1786" y="1159"/>
                        <a:pt x="1785" y="1164"/>
                        <a:pt x="1784" y="1162"/>
                      </a:cubicBezTo>
                      <a:close/>
                      <a:moveTo>
                        <a:pt x="1751" y="1208"/>
                      </a:moveTo>
                      <a:cubicBezTo>
                        <a:pt x="1751" y="1206"/>
                        <a:pt x="1748" y="1201"/>
                        <a:pt x="1749" y="1195"/>
                      </a:cubicBezTo>
                      <a:cubicBezTo>
                        <a:pt x="1754" y="1197"/>
                        <a:pt x="1751" y="1203"/>
                        <a:pt x="1751" y="1208"/>
                      </a:cubicBezTo>
                      <a:close/>
                      <a:moveTo>
                        <a:pt x="1587" y="1233"/>
                      </a:moveTo>
                      <a:cubicBezTo>
                        <a:pt x="1584" y="1235"/>
                        <a:pt x="1587" y="1226"/>
                        <a:pt x="1586" y="1227"/>
                      </a:cubicBezTo>
                      <a:cubicBezTo>
                        <a:pt x="1587" y="1229"/>
                        <a:pt x="1590" y="1231"/>
                        <a:pt x="1587" y="1233"/>
                      </a:cubicBezTo>
                      <a:close/>
                      <a:moveTo>
                        <a:pt x="1590" y="1117"/>
                      </a:moveTo>
                      <a:cubicBezTo>
                        <a:pt x="1590" y="1118"/>
                        <a:pt x="1590" y="1119"/>
                        <a:pt x="1590" y="1120"/>
                      </a:cubicBezTo>
                      <a:cubicBezTo>
                        <a:pt x="1590" y="1120"/>
                        <a:pt x="1589" y="1120"/>
                        <a:pt x="1589" y="1120"/>
                      </a:cubicBezTo>
                      <a:cubicBezTo>
                        <a:pt x="1589" y="1119"/>
                        <a:pt x="1590" y="1118"/>
                        <a:pt x="1590" y="1117"/>
                      </a:cubicBezTo>
                      <a:close/>
                      <a:moveTo>
                        <a:pt x="1595" y="1011"/>
                      </a:moveTo>
                      <a:cubicBezTo>
                        <a:pt x="1597" y="1008"/>
                        <a:pt x="1599" y="1007"/>
                        <a:pt x="1599" y="1011"/>
                      </a:cubicBezTo>
                      <a:cubicBezTo>
                        <a:pt x="1598" y="1011"/>
                        <a:pt x="1596" y="1011"/>
                        <a:pt x="1595" y="1011"/>
                      </a:cubicBezTo>
                      <a:close/>
                      <a:moveTo>
                        <a:pt x="1608" y="1015"/>
                      </a:moveTo>
                      <a:cubicBezTo>
                        <a:pt x="1608" y="1014"/>
                        <a:pt x="1608" y="1012"/>
                        <a:pt x="1608" y="1011"/>
                      </a:cubicBezTo>
                      <a:cubicBezTo>
                        <a:pt x="1606" y="1010"/>
                        <a:pt x="1605" y="1013"/>
                        <a:pt x="1603" y="1012"/>
                      </a:cubicBezTo>
                      <a:cubicBezTo>
                        <a:pt x="1605" y="1006"/>
                        <a:pt x="1613" y="1011"/>
                        <a:pt x="1611" y="1017"/>
                      </a:cubicBezTo>
                      <a:cubicBezTo>
                        <a:pt x="1610" y="1017"/>
                        <a:pt x="1609" y="1016"/>
                        <a:pt x="1608" y="1015"/>
                      </a:cubicBezTo>
                      <a:close/>
                      <a:moveTo>
                        <a:pt x="1673" y="1090"/>
                      </a:moveTo>
                      <a:cubicBezTo>
                        <a:pt x="1673" y="1091"/>
                        <a:pt x="1673" y="1093"/>
                        <a:pt x="1672" y="1094"/>
                      </a:cubicBezTo>
                      <a:cubicBezTo>
                        <a:pt x="1671" y="1093"/>
                        <a:pt x="1673" y="1087"/>
                        <a:pt x="1673" y="1090"/>
                      </a:cubicBezTo>
                      <a:close/>
                      <a:moveTo>
                        <a:pt x="1799" y="1162"/>
                      </a:moveTo>
                      <a:cubicBezTo>
                        <a:pt x="1800" y="1163"/>
                        <a:pt x="1801" y="1163"/>
                        <a:pt x="1802" y="1164"/>
                      </a:cubicBezTo>
                      <a:cubicBezTo>
                        <a:pt x="1799" y="1164"/>
                        <a:pt x="1798" y="1163"/>
                        <a:pt x="1799" y="1162"/>
                      </a:cubicBezTo>
                      <a:close/>
                      <a:moveTo>
                        <a:pt x="1793" y="1159"/>
                      </a:moveTo>
                      <a:cubicBezTo>
                        <a:pt x="1795" y="1159"/>
                        <a:pt x="1799" y="1161"/>
                        <a:pt x="1799" y="1163"/>
                      </a:cubicBezTo>
                      <a:cubicBezTo>
                        <a:pt x="1797" y="1162"/>
                        <a:pt x="1795" y="1161"/>
                        <a:pt x="1793" y="1161"/>
                      </a:cubicBezTo>
                      <a:cubicBezTo>
                        <a:pt x="1793" y="1160"/>
                        <a:pt x="1793" y="1159"/>
                        <a:pt x="1793" y="1159"/>
                      </a:cubicBezTo>
                      <a:close/>
                      <a:moveTo>
                        <a:pt x="1777" y="1098"/>
                      </a:moveTo>
                      <a:cubicBezTo>
                        <a:pt x="1777" y="1100"/>
                        <a:pt x="1776" y="1111"/>
                        <a:pt x="1775" y="1110"/>
                      </a:cubicBezTo>
                      <a:cubicBezTo>
                        <a:pt x="1772" y="1109"/>
                        <a:pt x="1775" y="1099"/>
                        <a:pt x="1777" y="1098"/>
                      </a:cubicBezTo>
                      <a:close/>
                      <a:moveTo>
                        <a:pt x="1773" y="1152"/>
                      </a:moveTo>
                      <a:cubicBezTo>
                        <a:pt x="1772" y="1153"/>
                        <a:pt x="1772" y="1154"/>
                        <a:pt x="1772" y="1155"/>
                      </a:cubicBezTo>
                      <a:cubicBezTo>
                        <a:pt x="1769" y="1152"/>
                        <a:pt x="1766" y="1145"/>
                        <a:pt x="1770" y="1141"/>
                      </a:cubicBezTo>
                      <a:cubicBezTo>
                        <a:pt x="1774" y="1136"/>
                        <a:pt x="1773" y="1151"/>
                        <a:pt x="1773" y="1154"/>
                      </a:cubicBezTo>
                      <a:cubicBezTo>
                        <a:pt x="1773" y="1153"/>
                        <a:pt x="1773" y="1152"/>
                        <a:pt x="1773" y="1152"/>
                      </a:cubicBezTo>
                      <a:close/>
                      <a:moveTo>
                        <a:pt x="1681" y="1118"/>
                      </a:moveTo>
                      <a:cubicBezTo>
                        <a:pt x="1682" y="1117"/>
                        <a:pt x="1682" y="1115"/>
                        <a:pt x="1683" y="1114"/>
                      </a:cubicBezTo>
                      <a:cubicBezTo>
                        <a:pt x="1686" y="1117"/>
                        <a:pt x="1685" y="1122"/>
                        <a:pt x="1685" y="1126"/>
                      </a:cubicBezTo>
                      <a:cubicBezTo>
                        <a:pt x="1683" y="1126"/>
                        <a:pt x="1679" y="1124"/>
                        <a:pt x="1677" y="1123"/>
                      </a:cubicBezTo>
                      <a:cubicBezTo>
                        <a:pt x="1679" y="1121"/>
                        <a:pt x="1680" y="1119"/>
                        <a:pt x="1681" y="1118"/>
                      </a:cubicBezTo>
                      <a:close/>
                      <a:moveTo>
                        <a:pt x="1750" y="1125"/>
                      </a:moveTo>
                      <a:cubicBezTo>
                        <a:pt x="1749" y="1124"/>
                        <a:pt x="1749" y="1128"/>
                        <a:pt x="1749" y="1123"/>
                      </a:cubicBezTo>
                      <a:cubicBezTo>
                        <a:pt x="1749" y="1123"/>
                        <a:pt x="1750" y="1124"/>
                        <a:pt x="1750" y="1125"/>
                      </a:cubicBezTo>
                      <a:close/>
                      <a:moveTo>
                        <a:pt x="1596" y="1142"/>
                      </a:moveTo>
                      <a:cubicBezTo>
                        <a:pt x="1596" y="1144"/>
                        <a:pt x="1591" y="1154"/>
                        <a:pt x="1594" y="1155"/>
                      </a:cubicBezTo>
                      <a:cubicBezTo>
                        <a:pt x="1591" y="1154"/>
                        <a:pt x="1591" y="1134"/>
                        <a:pt x="1594" y="1132"/>
                      </a:cubicBezTo>
                      <a:cubicBezTo>
                        <a:pt x="1594" y="1132"/>
                        <a:pt x="1596" y="1141"/>
                        <a:pt x="1596" y="1142"/>
                      </a:cubicBezTo>
                      <a:close/>
                      <a:moveTo>
                        <a:pt x="1602" y="1120"/>
                      </a:moveTo>
                      <a:cubicBezTo>
                        <a:pt x="1606" y="1117"/>
                        <a:pt x="1601" y="1123"/>
                        <a:pt x="1602" y="1123"/>
                      </a:cubicBezTo>
                      <a:cubicBezTo>
                        <a:pt x="1601" y="1121"/>
                        <a:pt x="1601" y="1119"/>
                        <a:pt x="1600" y="1117"/>
                      </a:cubicBezTo>
                      <a:cubicBezTo>
                        <a:pt x="1601" y="1118"/>
                        <a:pt x="1602" y="1119"/>
                        <a:pt x="1602" y="1120"/>
                      </a:cubicBezTo>
                      <a:close/>
                      <a:moveTo>
                        <a:pt x="1685" y="1097"/>
                      </a:moveTo>
                      <a:cubicBezTo>
                        <a:pt x="1685" y="1099"/>
                        <a:pt x="1685" y="1100"/>
                        <a:pt x="1684" y="1101"/>
                      </a:cubicBezTo>
                      <a:cubicBezTo>
                        <a:pt x="1684" y="1100"/>
                        <a:pt x="1684" y="1098"/>
                        <a:pt x="1685" y="1097"/>
                      </a:cubicBezTo>
                      <a:close/>
                      <a:moveTo>
                        <a:pt x="1651" y="1134"/>
                      </a:moveTo>
                      <a:cubicBezTo>
                        <a:pt x="1651" y="1134"/>
                        <a:pt x="1647" y="1134"/>
                        <a:pt x="1648" y="1134"/>
                      </a:cubicBezTo>
                      <a:cubicBezTo>
                        <a:pt x="1647" y="1133"/>
                        <a:pt x="1647" y="1133"/>
                        <a:pt x="1647" y="1132"/>
                      </a:cubicBezTo>
                      <a:cubicBezTo>
                        <a:pt x="1649" y="1132"/>
                        <a:pt x="1651" y="1133"/>
                        <a:pt x="1651" y="1134"/>
                      </a:cubicBezTo>
                      <a:close/>
                      <a:moveTo>
                        <a:pt x="1659" y="1153"/>
                      </a:moveTo>
                      <a:cubicBezTo>
                        <a:pt x="1659" y="1155"/>
                        <a:pt x="1658" y="1156"/>
                        <a:pt x="1657" y="1157"/>
                      </a:cubicBezTo>
                      <a:cubicBezTo>
                        <a:pt x="1654" y="1153"/>
                        <a:pt x="1655" y="1144"/>
                        <a:pt x="1655" y="1140"/>
                      </a:cubicBezTo>
                      <a:cubicBezTo>
                        <a:pt x="1659" y="1145"/>
                        <a:pt x="1659" y="1146"/>
                        <a:pt x="1659" y="1153"/>
                      </a:cubicBezTo>
                      <a:close/>
                      <a:moveTo>
                        <a:pt x="1703" y="1109"/>
                      </a:moveTo>
                      <a:cubicBezTo>
                        <a:pt x="1703" y="1108"/>
                        <a:pt x="1703" y="1115"/>
                        <a:pt x="1704" y="1113"/>
                      </a:cubicBezTo>
                      <a:cubicBezTo>
                        <a:pt x="1703" y="1115"/>
                        <a:pt x="1703" y="1116"/>
                        <a:pt x="1703" y="1118"/>
                      </a:cubicBezTo>
                      <a:cubicBezTo>
                        <a:pt x="1704" y="1118"/>
                        <a:pt x="1704" y="1117"/>
                        <a:pt x="1704" y="1117"/>
                      </a:cubicBezTo>
                      <a:cubicBezTo>
                        <a:pt x="1707" y="1121"/>
                        <a:pt x="1708" y="1124"/>
                        <a:pt x="1711" y="1129"/>
                      </a:cubicBezTo>
                      <a:cubicBezTo>
                        <a:pt x="1711" y="1129"/>
                        <a:pt x="1712" y="1124"/>
                        <a:pt x="1713" y="1126"/>
                      </a:cubicBezTo>
                      <a:cubicBezTo>
                        <a:pt x="1714" y="1129"/>
                        <a:pt x="1713" y="1134"/>
                        <a:pt x="1714" y="1137"/>
                      </a:cubicBezTo>
                      <a:cubicBezTo>
                        <a:pt x="1711" y="1137"/>
                        <a:pt x="1705" y="1134"/>
                        <a:pt x="1703" y="1132"/>
                      </a:cubicBezTo>
                      <a:cubicBezTo>
                        <a:pt x="1702" y="1131"/>
                        <a:pt x="1703" y="1122"/>
                        <a:pt x="1701" y="1122"/>
                      </a:cubicBezTo>
                      <a:cubicBezTo>
                        <a:pt x="1700" y="1123"/>
                        <a:pt x="1697" y="1128"/>
                        <a:pt x="1696" y="1128"/>
                      </a:cubicBezTo>
                      <a:cubicBezTo>
                        <a:pt x="1692" y="1125"/>
                        <a:pt x="1696" y="1116"/>
                        <a:pt x="1698" y="1114"/>
                      </a:cubicBezTo>
                      <a:cubicBezTo>
                        <a:pt x="1698" y="1115"/>
                        <a:pt x="1699" y="1116"/>
                        <a:pt x="1700" y="1117"/>
                      </a:cubicBezTo>
                      <a:cubicBezTo>
                        <a:pt x="1700" y="1114"/>
                        <a:pt x="1700" y="1110"/>
                        <a:pt x="1700" y="1107"/>
                      </a:cubicBezTo>
                      <a:cubicBezTo>
                        <a:pt x="1701" y="1108"/>
                        <a:pt x="1702" y="1108"/>
                        <a:pt x="1703" y="1109"/>
                      </a:cubicBezTo>
                      <a:close/>
                      <a:moveTo>
                        <a:pt x="1710" y="1192"/>
                      </a:moveTo>
                      <a:cubicBezTo>
                        <a:pt x="1711" y="1191"/>
                        <a:pt x="1711" y="1190"/>
                        <a:pt x="1712" y="1189"/>
                      </a:cubicBezTo>
                      <a:cubicBezTo>
                        <a:pt x="1712" y="1189"/>
                        <a:pt x="1711" y="1194"/>
                        <a:pt x="1710" y="1192"/>
                      </a:cubicBezTo>
                      <a:close/>
                      <a:moveTo>
                        <a:pt x="1718" y="1136"/>
                      </a:moveTo>
                      <a:lnTo>
                        <a:pt x="1714" y="1137"/>
                      </a:lnTo>
                      <a:cubicBezTo>
                        <a:pt x="1715" y="1134"/>
                        <a:pt x="1717" y="1127"/>
                        <a:pt x="1718" y="1136"/>
                      </a:cubicBezTo>
                      <a:close/>
                      <a:moveTo>
                        <a:pt x="1751" y="1144"/>
                      </a:moveTo>
                      <a:cubicBezTo>
                        <a:pt x="1751" y="1145"/>
                        <a:pt x="1751" y="1146"/>
                        <a:pt x="1751" y="1147"/>
                      </a:cubicBezTo>
                      <a:cubicBezTo>
                        <a:pt x="1749" y="1145"/>
                        <a:pt x="1748" y="1141"/>
                        <a:pt x="1750" y="1139"/>
                      </a:cubicBezTo>
                      <a:cubicBezTo>
                        <a:pt x="1750" y="1141"/>
                        <a:pt x="1750" y="1143"/>
                        <a:pt x="1751" y="1144"/>
                      </a:cubicBezTo>
                      <a:close/>
                      <a:moveTo>
                        <a:pt x="1633" y="1124"/>
                      </a:moveTo>
                      <a:cubicBezTo>
                        <a:pt x="1633" y="1127"/>
                        <a:pt x="1637" y="1127"/>
                        <a:pt x="1635" y="1131"/>
                      </a:cubicBezTo>
                      <a:cubicBezTo>
                        <a:pt x="1632" y="1140"/>
                        <a:pt x="1631" y="1124"/>
                        <a:pt x="1631" y="1123"/>
                      </a:cubicBezTo>
                      <a:cubicBezTo>
                        <a:pt x="1632" y="1123"/>
                        <a:pt x="1632" y="1124"/>
                        <a:pt x="1633" y="1124"/>
                      </a:cubicBezTo>
                      <a:close/>
                      <a:moveTo>
                        <a:pt x="1621" y="1125"/>
                      </a:moveTo>
                      <a:cubicBezTo>
                        <a:pt x="1621" y="1128"/>
                        <a:pt x="1626" y="1125"/>
                        <a:pt x="1626" y="1126"/>
                      </a:cubicBezTo>
                      <a:cubicBezTo>
                        <a:pt x="1626" y="1124"/>
                        <a:pt x="1626" y="1122"/>
                        <a:pt x="1628" y="1121"/>
                      </a:cubicBezTo>
                      <a:cubicBezTo>
                        <a:pt x="1631" y="1123"/>
                        <a:pt x="1628" y="1132"/>
                        <a:pt x="1627" y="1134"/>
                      </a:cubicBezTo>
                      <a:cubicBezTo>
                        <a:pt x="1622" y="1132"/>
                        <a:pt x="1604" y="1124"/>
                        <a:pt x="1614" y="1115"/>
                      </a:cubicBezTo>
                      <a:cubicBezTo>
                        <a:pt x="1621" y="1109"/>
                        <a:pt x="1621" y="1122"/>
                        <a:pt x="1621" y="1125"/>
                      </a:cubicBezTo>
                      <a:close/>
                      <a:moveTo>
                        <a:pt x="1609" y="1147"/>
                      </a:moveTo>
                      <a:cubicBezTo>
                        <a:pt x="1609" y="1145"/>
                        <a:pt x="1610" y="1143"/>
                        <a:pt x="1609" y="1142"/>
                      </a:cubicBezTo>
                      <a:cubicBezTo>
                        <a:pt x="1610" y="1136"/>
                        <a:pt x="1609" y="1151"/>
                        <a:pt x="1609" y="1147"/>
                      </a:cubicBezTo>
                      <a:cubicBezTo>
                        <a:pt x="1605" y="1157"/>
                        <a:pt x="1600" y="1145"/>
                        <a:pt x="1601" y="1139"/>
                      </a:cubicBezTo>
                      <a:cubicBezTo>
                        <a:pt x="1603" y="1130"/>
                        <a:pt x="1610" y="1136"/>
                        <a:pt x="1615" y="1139"/>
                      </a:cubicBezTo>
                      <a:cubicBezTo>
                        <a:pt x="1613" y="1142"/>
                        <a:pt x="1611" y="1144"/>
                        <a:pt x="1609" y="1147"/>
                      </a:cubicBezTo>
                      <a:close/>
                      <a:moveTo>
                        <a:pt x="1764" y="1143"/>
                      </a:moveTo>
                      <a:cubicBezTo>
                        <a:pt x="1763" y="1146"/>
                        <a:pt x="1761" y="1148"/>
                        <a:pt x="1761" y="1151"/>
                      </a:cubicBezTo>
                      <a:cubicBezTo>
                        <a:pt x="1760" y="1148"/>
                        <a:pt x="1761" y="1146"/>
                        <a:pt x="1759" y="1144"/>
                      </a:cubicBezTo>
                      <a:cubicBezTo>
                        <a:pt x="1758" y="1145"/>
                        <a:pt x="1757" y="1146"/>
                        <a:pt x="1757" y="1147"/>
                      </a:cubicBezTo>
                      <a:cubicBezTo>
                        <a:pt x="1755" y="1144"/>
                        <a:pt x="1754" y="1147"/>
                        <a:pt x="1752" y="1149"/>
                      </a:cubicBezTo>
                      <a:cubicBezTo>
                        <a:pt x="1747" y="1143"/>
                        <a:pt x="1761" y="1130"/>
                        <a:pt x="1764" y="1143"/>
                      </a:cubicBezTo>
                      <a:close/>
                      <a:moveTo>
                        <a:pt x="1759" y="1109"/>
                      </a:moveTo>
                      <a:cubicBezTo>
                        <a:pt x="1760" y="1109"/>
                        <a:pt x="1760" y="1108"/>
                        <a:pt x="1761" y="1108"/>
                      </a:cubicBezTo>
                      <a:cubicBezTo>
                        <a:pt x="1763" y="1110"/>
                        <a:pt x="1763" y="1112"/>
                        <a:pt x="1760" y="1114"/>
                      </a:cubicBezTo>
                      <a:cubicBezTo>
                        <a:pt x="1760" y="1114"/>
                        <a:pt x="1761" y="1113"/>
                        <a:pt x="1760" y="1114"/>
                      </a:cubicBezTo>
                      <a:cubicBezTo>
                        <a:pt x="1760" y="1112"/>
                        <a:pt x="1759" y="1111"/>
                        <a:pt x="1759" y="1109"/>
                      </a:cubicBezTo>
                      <a:close/>
                      <a:moveTo>
                        <a:pt x="1740" y="1091"/>
                      </a:moveTo>
                      <a:cubicBezTo>
                        <a:pt x="1736" y="1090"/>
                        <a:pt x="1733" y="1088"/>
                        <a:pt x="1728" y="1087"/>
                      </a:cubicBezTo>
                      <a:cubicBezTo>
                        <a:pt x="1730" y="1084"/>
                        <a:pt x="1741" y="1086"/>
                        <a:pt x="1740" y="1091"/>
                      </a:cubicBezTo>
                      <a:close/>
                      <a:moveTo>
                        <a:pt x="1662" y="1113"/>
                      </a:moveTo>
                      <a:cubicBezTo>
                        <a:pt x="1664" y="1115"/>
                        <a:pt x="1666" y="1117"/>
                        <a:pt x="1668" y="1119"/>
                      </a:cubicBezTo>
                      <a:cubicBezTo>
                        <a:pt x="1657" y="1115"/>
                        <a:pt x="1653" y="1118"/>
                        <a:pt x="1653" y="1106"/>
                      </a:cubicBezTo>
                      <a:cubicBezTo>
                        <a:pt x="1655" y="1106"/>
                        <a:pt x="1661" y="1112"/>
                        <a:pt x="1662" y="1113"/>
                      </a:cubicBezTo>
                      <a:close/>
                      <a:moveTo>
                        <a:pt x="1648" y="1106"/>
                      </a:moveTo>
                      <a:cubicBezTo>
                        <a:pt x="1647" y="1107"/>
                        <a:pt x="1646" y="1108"/>
                        <a:pt x="1645" y="1109"/>
                      </a:cubicBezTo>
                      <a:cubicBezTo>
                        <a:pt x="1645" y="1110"/>
                        <a:pt x="1645" y="1105"/>
                        <a:pt x="1645" y="1105"/>
                      </a:cubicBezTo>
                      <a:cubicBezTo>
                        <a:pt x="1645" y="1106"/>
                        <a:pt x="1646" y="1106"/>
                        <a:pt x="1648" y="1106"/>
                      </a:cubicBezTo>
                      <a:close/>
                      <a:moveTo>
                        <a:pt x="1772" y="1158"/>
                      </a:moveTo>
                      <a:cubicBezTo>
                        <a:pt x="1771" y="1157"/>
                        <a:pt x="1771" y="1157"/>
                        <a:pt x="1771" y="1156"/>
                      </a:cubicBezTo>
                      <a:cubicBezTo>
                        <a:pt x="1771" y="1156"/>
                        <a:pt x="1772" y="1156"/>
                        <a:pt x="1772" y="1155"/>
                      </a:cubicBezTo>
                      <a:cubicBezTo>
                        <a:pt x="1773" y="1157"/>
                        <a:pt x="1773" y="1158"/>
                        <a:pt x="1772" y="1158"/>
                      </a:cubicBezTo>
                      <a:close/>
                      <a:moveTo>
                        <a:pt x="1749" y="1087"/>
                      </a:moveTo>
                      <a:cubicBezTo>
                        <a:pt x="1750" y="1089"/>
                        <a:pt x="1751" y="1090"/>
                        <a:pt x="1752" y="1091"/>
                      </a:cubicBezTo>
                      <a:cubicBezTo>
                        <a:pt x="1754" y="1089"/>
                        <a:pt x="1763" y="1099"/>
                        <a:pt x="1767" y="1100"/>
                      </a:cubicBezTo>
                      <a:cubicBezTo>
                        <a:pt x="1768" y="1099"/>
                        <a:pt x="1768" y="1097"/>
                        <a:pt x="1768" y="1096"/>
                      </a:cubicBezTo>
                      <a:cubicBezTo>
                        <a:pt x="1771" y="1100"/>
                        <a:pt x="1773" y="1100"/>
                        <a:pt x="1773" y="1106"/>
                      </a:cubicBezTo>
                      <a:cubicBezTo>
                        <a:pt x="1773" y="1112"/>
                        <a:pt x="1770" y="1108"/>
                        <a:pt x="1771" y="1107"/>
                      </a:cubicBezTo>
                      <a:cubicBezTo>
                        <a:pt x="1770" y="1108"/>
                        <a:pt x="1770" y="1110"/>
                        <a:pt x="1770" y="1112"/>
                      </a:cubicBezTo>
                      <a:cubicBezTo>
                        <a:pt x="1766" y="1114"/>
                        <a:pt x="1767" y="1105"/>
                        <a:pt x="1764" y="1109"/>
                      </a:cubicBezTo>
                      <a:cubicBezTo>
                        <a:pt x="1761" y="1100"/>
                        <a:pt x="1755" y="1098"/>
                        <a:pt x="1751" y="1091"/>
                      </a:cubicBezTo>
                      <a:cubicBezTo>
                        <a:pt x="1752" y="1092"/>
                        <a:pt x="1752" y="1093"/>
                        <a:pt x="1751" y="1095"/>
                      </a:cubicBezTo>
                      <a:cubicBezTo>
                        <a:pt x="1749" y="1094"/>
                        <a:pt x="1743" y="1093"/>
                        <a:pt x="1745" y="1090"/>
                      </a:cubicBezTo>
                      <a:cubicBezTo>
                        <a:pt x="1746" y="1088"/>
                        <a:pt x="1747" y="1087"/>
                        <a:pt x="1749" y="1087"/>
                      </a:cubicBezTo>
                      <a:close/>
                      <a:moveTo>
                        <a:pt x="1780" y="1161"/>
                      </a:moveTo>
                      <a:cubicBezTo>
                        <a:pt x="1780" y="1160"/>
                        <a:pt x="1779" y="1156"/>
                        <a:pt x="1778" y="1155"/>
                      </a:cubicBezTo>
                      <a:cubicBezTo>
                        <a:pt x="1777" y="1157"/>
                        <a:pt x="1777" y="1158"/>
                        <a:pt x="1777" y="1159"/>
                      </a:cubicBezTo>
                      <a:cubicBezTo>
                        <a:pt x="1771" y="1157"/>
                        <a:pt x="1773" y="1151"/>
                        <a:pt x="1775" y="1144"/>
                      </a:cubicBezTo>
                      <a:cubicBezTo>
                        <a:pt x="1777" y="1150"/>
                        <a:pt x="1780" y="1156"/>
                        <a:pt x="1783" y="1161"/>
                      </a:cubicBezTo>
                      <a:cubicBezTo>
                        <a:pt x="1783" y="1160"/>
                        <a:pt x="1782" y="1159"/>
                        <a:pt x="1781" y="1159"/>
                      </a:cubicBezTo>
                      <a:cubicBezTo>
                        <a:pt x="1781" y="1161"/>
                        <a:pt x="1781" y="1161"/>
                        <a:pt x="1780" y="1161"/>
                      </a:cubicBezTo>
                      <a:close/>
                      <a:moveTo>
                        <a:pt x="1668" y="1008"/>
                      </a:moveTo>
                      <a:cubicBezTo>
                        <a:pt x="1667" y="1009"/>
                        <a:pt x="1666" y="1009"/>
                        <a:pt x="1664" y="1009"/>
                      </a:cubicBezTo>
                      <a:cubicBezTo>
                        <a:pt x="1664" y="1007"/>
                        <a:pt x="1665" y="1007"/>
                        <a:pt x="1668" y="1008"/>
                      </a:cubicBezTo>
                      <a:close/>
                      <a:moveTo>
                        <a:pt x="1658" y="1007"/>
                      </a:moveTo>
                      <a:cubicBezTo>
                        <a:pt x="1660" y="1008"/>
                        <a:pt x="1662" y="1008"/>
                        <a:pt x="1664" y="1008"/>
                      </a:cubicBezTo>
                      <a:cubicBezTo>
                        <a:pt x="1664" y="1008"/>
                        <a:pt x="1664" y="1009"/>
                        <a:pt x="1664" y="1009"/>
                      </a:cubicBezTo>
                      <a:cubicBezTo>
                        <a:pt x="1663" y="1009"/>
                        <a:pt x="1657" y="1010"/>
                        <a:pt x="1657" y="1009"/>
                      </a:cubicBezTo>
                      <a:cubicBezTo>
                        <a:pt x="1657" y="1009"/>
                        <a:pt x="1658" y="1008"/>
                        <a:pt x="1658" y="1007"/>
                      </a:cubicBezTo>
                      <a:close/>
                      <a:moveTo>
                        <a:pt x="1513" y="988"/>
                      </a:moveTo>
                      <a:cubicBezTo>
                        <a:pt x="1514" y="987"/>
                        <a:pt x="1516" y="997"/>
                        <a:pt x="1516" y="998"/>
                      </a:cubicBezTo>
                      <a:cubicBezTo>
                        <a:pt x="1514" y="997"/>
                        <a:pt x="1513" y="998"/>
                        <a:pt x="1510" y="998"/>
                      </a:cubicBezTo>
                      <a:cubicBezTo>
                        <a:pt x="1511" y="994"/>
                        <a:pt x="1512" y="992"/>
                        <a:pt x="1513" y="988"/>
                      </a:cubicBezTo>
                      <a:close/>
                      <a:moveTo>
                        <a:pt x="1502" y="992"/>
                      </a:moveTo>
                      <a:cubicBezTo>
                        <a:pt x="1505" y="993"/>
                        <a:pt x="1506" y="1006"/>
                        <a:pt x="1501" y="1001"/>
                      </a:cubicBezTo>
                      <a:cubicBezTo>
                        <a:pt x="1501" y="1001"/>
                        <a:pt x="1501" y="990"/>
                        <a:pt x="1502" y="992"/>
                      </a:cubicBezTo>
                      <a:close/>
                      <a:moveTo>
                        <a:pt x="1502" y="976"/>
                      </a:moveTo>
                      <a:cubicBezTo>
                        <a:pt x="1502" y="975"/>
                        <a:pt x="1501" y="970"/>
                        <a:pt x="1502" y="970"/>
                      </a:cubicBezTo>
                      <a:cubicBezTo>
                        <a:pt x="1504" y="970"/>
                        <a:pt x="1502" y="975"/>
                        <a:pt x="1502" y="976"/>
                      </a:cubicBezTo>
                      <a:close/>
                      <a:moveTo>
                        <a:pt x="1472" y="945"/>
                      </a:moveTo>
                      <a:cubicBezTo>
                        <a:pt x="1467" y="951"/>
                        <a:pt x="1462" y="943"/>
                        <a:pt x="1463" y="939"/>
                      </a:cubicBezTo>
                      <a:cubicBezTo>
                        <a:pt x="1463" y="940"/>
                        <a:pt x="1461" y="953"/>
                        <a:pt x="1460" y="952"/>
                      </a:cubicBezTo>
                      <a:cubicBezTo>
                        <a:pt x="1457" y="947"/>
                        <a:pt x="1458" y="932"/>
                        <a:pt x="1466" y="932"/>
                      </a:cubicBezTo>
                      <a:cubicBezTo>
                        <a:pt x="1471" y="931"/>
                        <a:pt x="1471" y="941"/>
                        <a:pt x="1472" y="945"/>
                      </a:cubicBezTo>
                      <a:close/>
                      <a:moveTo>
                        <a:pt x="1477" y="937"/>
                      </a:moveTo>
                      <a:cubicBezTo>
                        <a:pt x="1476" y="935"/>
                        <a:pt x="1474" y="929"/>
                        <a:pt x="1477" y="928"/>
                      </a:cubicBezTo>
                      <a:cubicBezTo>
                        <a:pt x="1479" y="926"/>
                        <a:pt x="1479" y="928"/>
                        <a:pt x="1482" y="929"/>
                      </a:cubicBezTo>
                      <a:cubicBezTo>
                        <a:pt x="1492" y="933"/>
                        <a:pt x="1484" y="940"/>
                        <a:pt x="1483" y="938"/>
                      </a:cubicBezTo>
                      <a:cubicBezTo>
                        <a:pt x="1483" y="940"/>
                        <a:pt x="1483" y="952"/>
                        <a:pt x="1482" y="952"/>
                      </a:cubicBezTo>
                      <a:cubicBezTo>
                        <a:pt x="1481" y="951"/>
                        <a:pt x="1482" y="946"/>
                        <a:pt x="1481" y="945"/>
                      </a:cubicBezTo>
                      <a:cubicBezTo>
                        <a:pt x="1480" y="941"/>
                        <a:pt x="1481" y="941"/>
                        <a:pt x="1477" y="937"/>
                      </a:cubicBezTo>
                      <a:close/>
                      <a:moveTo>
                        <a:pt x="1568" y="833"/>
                      </a:moveTo>
                      <a:cubicBezTo>
                        <a:pt x="1566" y="833"/>
                        <a:pt x="1565" y="831"/>
                        <a:pt x="1564" y="830"/>
                      </a:cubicBezTo>
                      <a:cubicBezTo>
                        <a:pt x="1567" y="828"/>
                        <a:pt x="1569" y="831"/>
                        <a:pt x="1571" y="833"/>
                      </a:cubicBezTo>
                      <a:cubicBezTo>
                        <a:pt x="1570" y="833"/>
                        <a:pt x="1569" y="833"/>
                        <a:pt x="1568" y="833"/>
                      </a:cubicBezTo>
                      <a:close/>
                      <a:moveTo>
                        <a:pt x="1682" y="901"/>
                      </a:moveTo>
                      <a:cubicBezTo>
                        <a:pt x="1673" y="899"/>
                        <a:pt x="1682" y="897"/>
                        <a:pt x="1686" y="896"/>
                      </a:cubicBezTo>
                      <a:cubicBezTo>
                        <a:pt x="1685" y="899"/>
                        <a:pt x="1684" y="900"/>
                        <a:pt x="1682" y="901"/>
                      </a:cubicBezTo>
                      <a:close/>
                      <a:moveTo>
                        <a:pt x="1755" y="919"/>
                      </a:moveTo>
                      <a:cubicBezTo>
                        <a:pt x="1752" y="924"/>
                        <a:pt x="1747" y="921"/>
                        <a:pt x="1743" y="920"/>
                      </a:cubicBezTo>
                      <a:cubicBezTo>
                        <a:pt x="1733" y="918"/>
                        <a:pt x="1732" y="916"/>
                        <a:pt x="1735" y="907"/>
                      </a:cubicBezTo>
                      <a:cubicBezTo>
                        <a:pt x="1737" y="902"/>
                        <a:pt x="1740" y="901"/>
                        <a:pt x="1741" y="899"/>
                      </a:cubicBezTo>
                      <a:cubicBezTo>
                        <a:pt x="1744" y="896"/>
                        <a:pt x="1743" y="888"/>
                        <a:pt x="1746" y="897"/>
                      </a:cubicBezTo>
                      <a:cubicBezTo>
                        <a:pt x="1744" y="892"/>
                        <a:pt x="1755" y="892"/>
                        <a:pt x="1758" y="894"/>
                      </a:cubicBezTo>
                      <a:cubicBezTo>
                        <a:pt x="1761" y="895"/>
                        <a:pt x="1762" y="899"/>
                        <a:pt x="1763" y="901"/>
                      </a:cubicBezTo>
                      <a:cubicBezTo>
                        <a:pt x="1764" y="904"/>
                        <a:pt x="1767" y="916"/>
                        <a:pt x="1766" y="918"/>
                      </a:cubicBezTo>
                      <a:cubicBezTo>
                        <a:pt x="1762" y="926"/>
                        <a:pt x="1759" y="912"/>
                        <a:pt x="1755" y="919"/>
                      </a:cubicBezTo>
                      <a:close/>
                      <a:moveTo>
                        <a:pt x="1207" y="535"/>
                      </a:moveTo>
                      <a:cubicBezTo>
                        <a:pt x="1207" y="535"/>
                        <a:pt x="1210" y="536"/>
                        <a:pt x="1207" y="538"/>
                      </a:cubicBezTo>
                      <a:cubicBezTo>
                        <a:pt x="1207" y="537"/>
                        <a:pt x="1207" y="536"/>
                        <a:pt x="1207" y="535"/>
                      </a:cubicBezTo>
                      <a:close/>
                      <a:moveTo>
                        <a:pt x="418" y="892"/>
                      </a:moveTo>
                      <a:cubicBezTo>
                        <a:pt x="412" y="888"/>
                        <a:pt x="413" y="896"/>
                        <a:pt x="413" y="899"/>
                      </a:cubicBezTo>
                      <a:cubicBezTo>
                        <a:pt x="412" y="899"/>
                        <a:pt x="410" y="895"/>
                        <a:pt x="410" y="893"/>
                      </a:cubicBezTo>
                      <a:cubicBezTo>
                        <a:pt x="410" y="888"/>
                        <a:pt x="406" y="894"/>
                        <a:pt x="415" y="890"/>
                      </a:cubicBezTo>
                      <a:cubicBezTo>
                        <a:pt x="419" y="887"/>
                        <a:pt x="423" y="886"/>
                        <a:pt x="426" y="890"/>
                      </a:cubicBezTo>
                      <a:cubicBezTo>
                        <a:pt x="430" y="893"/>
                        <a:pt x="426" y="898"/>
                        <a:pt x="427" y="900"/>
                      </a:cubicBezTo>
                      <a:cubicBezTo>
                        <a:pt x="425" y="897"/>
                        <a:pt x="425" y="893"/>
                        <a:pt x="423" y="889"/>
                      </a:cubicBezTo>
                      <a:cubicBezTo>
                        <a:pt x="423" y="894"/>
                        <a:pt x="422" y="894"/>
                        <a:pt x="419" y="898"/>
                      </a:cubicBezTo>
                      <a:cubicBezTo>
                        <a:pt x="419" y="896"/>
                        <a:pt x="419" y="894"/>
                        <a:pt x="418" y="892"/>
                      </a:cubicBezTo>
                      <a:close/>
                      <a:moveTo>
                        <a:pt x="709" y="994"/>
                      </a:moveTo>
                      <a:cubicBezTo>
                        <a:pt x="708" y="995"/>
                        <a:pt x="707" y="994"/>
                        <a:pt x="708" y="991"/>
                      </a:cubicBezTo>
                      <a:cubicBezTo>
                        <a:pt x="708" y="991"/>
                        <a:pt x="709" y="991"/>
                        <a:pt x="709" y="991"/>
                      </a:cubicBezTo>
                      <a:cubicBezTo>
                        <a:pt x="709" y="992"/>
                        <a:pt x="709" y="993"/>
                        <a:pt x="709" y="994"/>
                      </a:cubicBezTo>
                      <a:close/>
                      <a:moveTo>
                        <a:pt x="818" y="1128"/>
                      </a:moveTo>
                      <a:cubicBezTo>
                        <a:pt x="813" y="1126"/>
                        <a:pt x="807" y="1135"/>
                        <a:pt x="806" y="1138"/>
                      </a:cubicBezTo>
                      <a:cubicBezTo>
                        <a:pt x="805" y="1137"/>
                        <a:pt x="797" y="1127"/>
                        <a:pt x="805" y="1129"/>
                      </a:cubicBezTo>
                      <a:cubicBezTo>
                        <a:pt x="804" y="1129"/>
                        <a:pt x="797" y="1114"/>
                        <a:pt x="798" y="1112"/>
                      </a:cubicBezTo>
                      <a:cubicBezTo>
                        <a:pt x="801" y="1110"/>
                        <a:pt x="808" y="1118"/>
                        <a:pt x="811" y="1118"/>
                      </a:cubicBezTo>
                      <a:cubicBezTo>
                        <a:pt x="812" y="1117"/>
                        <a:pt x="811" y="1115"/>
                        <a:pt x="809" y="1114"/>
                      </a:cubicBezTo>
                      <a:cubicBezTo>
                        <a:pt x="814" y="1114"/>
                        <a:pt x="826" y="1125"/>
                        <a:pt x="818" y="1128"/>
                      </a:cubicBezTo>
                      <a:close/>
                      <a:moveTo>
                        <a:pt x="902" y="1129"/>
                      </a:moveTo>
                      <a:cubicBezTo>
                        <a:pt x="899" y="1134"/>
                        <a:pt x="898" y="1119"/>
                        <a:pt x="898" y="1120"/>
                      </a:cubicBezTo>
                      <a:cubicBezTo>
                        <a:pt x="897" y="1116"/>
                        <a:pt x="898" y="1116"/>
                        <a:pt x="896" y="1115"/>
                      </a:cubicBezTo>
                      <a:cubicBezTo>
                        <a:pt x="896" y="1115"/>
                        <a:pt x="891" y="1114"/>
                        <a:pt x="891" y="1113"/>
                      </a:cubicBezTo>
                      <a:cubicBezTo>
                        <a:pt x="888" y="1112"/>
                        <a:pt x="887" y="1107"/>
                        <a:pt x="885" y="1104"/>
                      </a:cubicBezTo>
                      <a:cubicBezTo>
                        <a:pt x="889" y="1105"/>
                        <a:pt x="896" y="1105"/>
                        <a:pt x="900" y="1107"/>
                      </a:cubicBezTo>
                      <a:cubicBezTo>
                        <a:pt x="904" y="1109"/>
                        <a:pt x="908" y="1115"/>
                        <a:pt x="912" y="1118"/>
                      </a:cubicBezTo>
                      <a:cubicBezTo>
                        <a:pt x="909" y="1114"/>
                        <a:pt x="905" y="1110"/>
                        <a:pt x="902" y="1106"/>
                      </a:cubicBezTo>
                      <a:cubicBezTo>
                        <a:pt x="911" y="1106"/>
                        <a:pt x="913" y="1103"/>
                        <a:pt x="918" y="1111"/>
                      </a:cubicBezTo>
                      <a:cubicBezTo>
                        <a:pt x="918" y="1109"/>
                        <a:pt x="918" y="1107"/>
                        <a:pt x="917" y="1105"/>
                      </a:cubicBezTo>
                      <a:cubicBezTo>
                        <a:pt x="923" y="1104"/>
                        <a:pt x="926" y="1102"/>
                        <a:pt x="929" y="1104"/>
                      </a:cubicBezTo>
                      <a:cubicBezTo>
                        <a:pt x="930" y="1104"/>
                        <a:pt x="928" y="1108"/>
                        <a:pt x="930" y="1109"/>
                      </a:cubicBezTo>
                      <a:cubicBezTo>
                        <a:pt x="931" y="1111"/>
                        <a:pt x="934" y="1110"/>
                        <a:pt x="936" y="1111"/>
                      </a:cubicBezTo>
                      <a:cubicBezTo>
                        <a:pt x="941" y="1112"/>
                        <a:pt x="940" y="1108"/>
                        <a:pt x="944" y="1114"/>
                      </a:cubicBezTo>
                      <a:cubicBezTo>
                        <a:pt x="948" y="1118"/>
                        <a:pt x="947" y="1124"/>
                        <a:pt x="953" y="1128"/>
                      </a:cubicBezTo>
                      <a:cubicBezTo>
                        <a:pt x="947" y="1127"/>
                        <a:pt x="940" y="1128"/>
                        <a:pt x="934" y="1128"/>
                      </a:cubicBezTo>
                      <a:cubicBezTo>
                        <a:pt x="938" y="1124"/>
                        <a:pt x="929" y="1122"/>
                        <a:pt x="930" y="1128"/>
                      </a:cubicBezTo>
                      <a:cubicBezTo>
                        <a:pt x="921" y="1129"/>
                        <a:pt x="907" y="1119"/>
                        <a:pt x="902" y="1129"/>
                      </a:cubicBezTo>
                      <a:close/>
                      <a:moveTo>
                        <a:pt x="1595" y="1283"/>
                      </a:moveTo>
                      <a:cubicBezTo>
                        <a:pt x="1595" y="1284"/>
                        <a:pt x="1595" y="1286"/>
                        <a:pt x="1595" y="1287"/>
                      </a:cubicBezTo>
                      <a:cubicBezTo>
                        <a:pt x="1595" y="1286"/>
                        <a:pt x="1595" y="1284"/>
                        <a:pt x="1595" y="1283"/>
                      </a:cubicBezTo>
                      <a:close/>
                      <a:moveTo>
                        <a:pt x="1785" y="1012"/>
                      </a:moveTo>
                      <a:cubicBezTo>
                        <a:pt x="1785" y="1011"/>
                        <a:pt x="1786" y="1011"/>
                        <a:pt x="1786" y="1010"/>
                      </a:cubicBezTo>
                      <a:cubicBezTo>
                        <a:pt x="1786" y="1011"/>
                        <a:pt x="1785" y="1013"/>
                        <a:pt x="1785" y="1012"/>
                      </a:cubicBezTo>
                      <a:close/>
                      <a:moveTo>
                        <a:pt x="1651" y="1022"/>
                      </a:moveTo>
                      <a:cubicBezTo>
                        <a:pt x="1652" y="1025"/>
                        <a:pt x="1659" y="1025"/>
                        <a:pt x="1655" y="1031"/>
                      </a:cubicBezTo>
                      <a:cubicBezTo>
                        <a:pt x="1652" y="1035"/>
                        <a:pt x="1644" y="1035"/>
                        <a:pt x="1646" y="1028"/>
                      </a:cubicBezTo>
                      <a:cubicBezTo>
                        <a:pt x="1642" y="1028"/>
                        <a:pt x="1632" y="1029"/>
                        <a:pt x="1629" y="1027"/>
                      </a:cubicBezTo>
                      <a:cubicBezTo>
                        <a:pt x="1627" y="1026"/>
                        <a:pt x="1627" y="1020"/>
                        <a:pt x="1625" y="1020"/>
                      </a:cubicBezTo>
                      <a:cubicBezTo>
                        <a:pt x="1622" y="1019"/>
                        <a:pt x="1620" y="1026"/>
                        <a:pt x="1621" y="1027"/>
                      </a:cubicBezTo>
                      <a:cubicBezTo>
                        <a:pt x="1620" y="1025"/>
                        <a:pt x="1620" y="1022"/>
                        <a:pt x="1618" y="1021"/>
                      </a:cubicBezTo>
                      <a:cubicBezTo>
                        <a:pt x="1618" y="1021"/>
                        <a:pt x="1617" y="1025"/>
                        <a:pt x="1616" y="1024"/>
                      </a:cubicBezTo>
                      <a:cubicBezTo>
                        <a:pt x="1615" y="1020"/>
                        <a:pt x="1612" y="1012"/>
                        <a:pt x="1618" y="1009"/>
                      </a:cubicBezTo>
                      <a:cubicBezTo>
                        <a:pt x="1619" y="1009"/>
                        <a:pt x="1618" y="1017"/>
                        <a:pt x="1620" y="1017"/>
                      </a:cubicBezTo>
                      <a:cubicBezTo>
                        <a:pt x="1623" y="1017"/>
                        <a:pt x="1626" y="1012"/>
                        <a:pt x="1627" y="1010"/>
                      </a:cubicBezTo>
                      <a:cubicBezTo>
                        <a:pt x="1634" y="1011"/>
                        <a:pt x="1644" y="1018"/>
                        <a:pt x="1651" y="1022"/>
                      </a:cubicBezTo>
                      <a:close/>
                      <a:moveTo>
                        <a:pt x="1538" y="966"/>
                      </a:moveTo>
                      <a:cubicBezTo>
                        <a:pt x="1538" y="965"/>
                        <a:pt x="1538" y="963"/>
                        <a:pt x="1538" y="962"/>
                      </a:cubicBezTo>
                      <a:cubicBezTo>
                        <a:pt x="1539" y="964"/>
                        <a:pt x="1538" y="966"/>
                        <a:pt x="1538" y="968"/>
                      </a:cubicBezTo>
                      <a:cubicBezTo>
                        <a:pt x="1538" y="967"/>
                        <a:pt x="1538" y="967"/>
                        <a:pt x="1538" y="966"/>
                      </a:cubicBezTo>
                      <a:close/>
                      <a:moveTo>
                        <a:pt x="1602" y="856"/>
                      </a:moveTo>
                      <a:cubicBezTo>
                        <a:pt x="1598" y="856"/>
                        <a:pt x="1591" y="858"/>
                        <a:pt x="1588" y="857"/>
                      </a:cubicBezTo>
                      <a:cubicBezTo>
                        <a:pt x="1585" y="857"/>
                        <a:pt x="1585" y="854"/>
                        <a:pt x="1582" y="854"/>
                      </a:cubicBezTo>
                      <a:cubicBezTo>
                        <a:pt x="1580" y="856"/>
                        <a:pt x="1579" y="858"/>
                        <a:pt x="1578" y="859"/>
                      </a:cubicBezTo>
                      <a:cubicBezTo>
                        <a:pt x="1577" y="860"/>
                        <a:pt x="1575" y="861"/>
                        <a:pt x="1573" y="860"/>
                      </a:cubicBezTo>
                      <a:cubicBezTo>
                        <a:pt x="1569" y="862"/>
                        <a:pt x="1568" y="860"/>
                        <a:pt x="1563" y="864"/>
                      </a:cubicBezTo>
                      <a:cubicBezTo>
                        <a:pt x="1563" y="863"/>
                        <a:pt x="1560" y="861"/>
                        <a:pt x="1559" y="860"/>
                      </a:cubicBezTo>
                      <a:cubicBezTo>
                        <a:pt x="1566" y="865"/>
                        <a:pt x="1558" y="872"/>
                        <a:pt x="1558" y="880"/>
                      </a:cubicBezTo>
                      <a:cubicBezTo>
                        <a:pt x="1554" y="874"/>
                        <a:pt x="1548" y="857"/>
                        <a:pt x="1559" y="860"/>
                      </a:cubicBezTo>
                      <a:cubicBezTo>
                        <a:pt x="1559" y="854"/>
                        <a:pt x="1559" y="846"/>
                        <a:pt x="1561" y="841"/>
                      </a:cubicBezTo>
                      <a:cubicBezTo>
                        <a:pt x="1564" y="843"/>
                        <a:pt x="1566" y="845"/>
                        <a:pt x="1569" y="846"/>
                      </a:cubicBezTo>
                      <a:cubicBezTo>
                        <a:pt x="1569" y="846"/>
                        <a:pt x="1562" y="847"/>
                        <a:pt x="1564" y="849"/>
                      </a:cubicBezTo>
                      <a:cubicBezTo>
                        <a:pt x="1570" y="854"/>
                        <a:pt x="1566" y="849"/>
                        <a:pt x="1572" y="849"/>
                      </a:cubicBezTo>
                      <a:cubicBezTo>
                        <a:pt x="1579" y="849"/>
                        <a:pt x="1594" y="857"/>
                        <a:pt x="1602" y="856"/>
                      </a:cubicBezTo>
                      <a:close/>
                      <a:moveTo>
                        <a:pt x="1933" y="1020"/>
                      </a:moveTo>
                      <a:cubicBezTo>
                        <a:pt x="1934" y="1017"/>
                        <a:pt x="1936" y="1016"/>
                        <a:pt x="1940" y="1016"/>
                      </a:cubicBezTo>
                      <a:cubicBezTo>
                        <a:pt x="1940" y="1018"/>
                        <a:pt x="1940" y="1021"/>
                        <a:pt x="1939" y="1024"/>
                      </a:cubicBezTo>
                      <a:cubicBezTo>
                        <a:pt x="1937" y="1023"/>
                        <a:pt x="1935" y="1021"/>
                        <a:pt x="1933" y="1020"/>
                      </a:cubicBezTo>
                      <a:close/>
                      <a:moveTo>
                        <a:pt x="1970" y="1004"/>
                      </a:moveTo>
                      <a:cubicBezTo>
                        <a:pt x="1970" y="1005"/>
                        <a:pt x="1970" y="1006"/>
                        <a:pt x="1970" y="1008"/>
                      </a:cubicBezTo>
                      <a:cubicBezTo>
                        <a:pt x="1968" y="1007"/>
                        <a:pt x="1967" y="1006"/>
                        <a:pt x="1965" y="1005"/>
                      </a:cubicBezTo>
                      <a:cubicBezTo>
                        <a:pt x="1967" y="1004"/>
                        <a:pt x="1969" y="1004"/>
                        <a:pt x="1970" y="1004"/>
                      </a:cubicBezTo>
                      <a:close/>
                      <a:moveTo>
                        <a:pt x="1489" y="499"/>
                      </a:moveTo>
                      <a:cubicBezTo>
                        <a:pt x="1489" y="501"/>
                        <a:pt x="1494" y="504"/>
                        <a:pt x="1496" y="503"/>
                      </a:cubicBezTo>
                      <a:cubicBezTo>
                        <a:pt x="1494" y="507"/>
                        <a:pt x="1497" y="515"/>
                        <a:pt x="1497" y="515"/>
                      </a:cubicBezTo>
                      <a:cubicBezTo>
                        <a:pt x="1495" y="512"/>
                        <a:pt x="1487" y="501"/>
                        <a:pt x="1485" y="508"/>
                      </a:cubicBezTo>
                      <a:cubicBezTo>
                        <a:pt x="1487" y="502"/>
                        <a:pt x="1470" y="506"/>
                        <a:pt x="1489" y="499"/>
                      </a:cubicBezTo>
                      <a:close/>
                      <a:moveTo>
                        <a:pt x="1104" y="518"/>
                      </a:moveTo>
                      <a:cubicBezTo>
                        <a:pt x="1104" y="518"/>
                        <a:pt x="1104" y="517"/>
                        <a:pt x="1104" y="516"/>
                      </a:cubicBezTo>
                      <a:cubicBezTo>
                        <a:pt x="1105" y="518"/>
                        <a:pt x="1106" y="519"/>
                        <a:pt x="1107" y="521"/>
                      </a:cubicBezTo>
                      <a:cubicBezTo>
                        <a:pt x="1106" y="520"/>
                        <a:pt x="1105" y="519"/>
                        <a:pt x="1104" y="518"/>
                      </a:cubicBezTo>
                      <a:close/>
                      <a:moveTo>
                        <a:pt x="385" y="755"/>
                      </a:moveTo>
                      <a:cubicBezTo>
                        <a:pt x="385" y="755"/>
                        <a:pt x="385" y="754"/>
                        <a:pt x="385" y="753"/>
                      </a:cubicBezTo>
                      <a:cubicBezTo>
                        <a:pt x="385" y="753"/>
                        <a:pt x="386" y="753"/>
                        <a:pt x="386" y="753"/>
                      </a:cubicBezTo>
                      <a:cubicBezTo>
                        <a:pt x="387" y="755"/>
                        <a:pt x="387" y="756"/>
                        <a:pt x="385" y="755"/>
                      </a:cubicBezTo>
                      <a:close/>
                      <a:moveTo>
                        <a:pt x="390" y="980"/>
                      </a:moveTo>
                      <a:cubicBezTo>
                        <a:pt x="390" y="978"/>
                        <a:pt x="390" y="976"/>
                        <a:pt x="389" y="974"/>
                      </a:cubicBezTo>
                      <a:cubicBezTo>
                        <a:pt x="388" y="975"/>
                        <a:pt x="388" y="975"/>
                        <a:pt x="388" y="976"/>
                      </a:cubicBezTo>
                      <a:cubicBezTo>
                        <a:pt x="388" y="974"/>
                        <a:pt x="388" y="974"/>
                        <a:pt x="389" y="972"/>
                      </a:cubicBezTo>
                      <a:cubicBezTo>
                        <a:pt x="389" y="973"/>
                        <a:pt x="391" y="980"/>
                        <a:pt x="390" y="980"/>
                      </a:cubicBezTo>
                      <a:close/>
                      <a:moveTo>
                        <a:pt x="930" y="1144"/>
                      </a:moveTo>
                      <a:cubicBezTo>
                        <a:pt x="930" y="1144"/>
                        <a:pt x="929" y="1144"/>
                        <a:pt x="928" y="1145"/>
                      </a:cubicBezTo>
                      <a:cubicBezTo>
                        <a:pt x="927" y="1141"/>
                        <a:pt x="928" y="1137"/>
                        <a:pt x="929" y="1134"/>
                      </a:cubicBezTo>
                      <a:cubicBezTo>
                        <a:pt x="930" y="1137"/>
                        <a:pt x="931" y="1140"/>
                        <a:pt x="930" y="1144"/>
                      </a:cubicBezTo>
                      <a:close/>
                      <a:moveTo>
                        <a:pt x="1555" y="1138"/>
                      </a:moveTo>
                      <a:cubicBezTo>
                        <a:pt x="1557" y="1142"/>
                        <a:pt x="1561" y="1147"/>
                        <a:pt x="1565" y="1142"/>
                      </a:cubicBezTo>
                      <a:cubicBezTo>
                        <a:pt x="1565" y="1147"/>
                        <a:pt x="1565" y="1148"/>
                        <a:pt x="1568" y="1152"/>
                      </a:cubicBezTo>
                      <a:cubicBezTo>
                        <a:pt x="1570" y="1146"/>
                        <a:pt x="1571" y="1142"/>
                        <a:pt x="1569" y="1137"/>
                      </a:cubicBezTo>
                      <a:cubicBezTo>
                        <a:pt x="1569" y="1135"/>
                        <a:pt x="1563" y="1131"/>
                        <a:pt x="1564" y="1128"/>
                      </a:cubicBezTo>
                      <a:cubicBezTo>
                        <a:pt x="1564" y="1128"/>
                        <a:pt x="1573" y="1116"/>
                        <a:pt x="1573" y="1116"/>
                      </a:cubicBezTo>
                      <a:cubicBezTo>
                        <a:pt x="1574" y="1117"/>
                        <a:pt x="1575" y="1118"/>
                        <a:pt x="1575" y="1119"/>
                      </a:cubicBezTo>
                      <a:cubicBezTo>
                        <a:pt x="1574" y="1119"/>
                        <a:pt x="1573" y="1119"/>
                        <a:pt x="1572" y="1119"/>
                      </a:cubicBezTo>
                      <a:cubicBezTo>
                        <a:pt x="1574" y="1124"/>
                        <a:pt x="1577" y="1126"/>
                        <a:pt x="1578" y="1130"/>
                      </a:cubicBezTo>
                      <a:cubicBezTo>
                        <a:pt x="1578" y="1133"/>
                        <a:pt x="1578" y="1136"/>
                        <a:pt x="1578" y="1139"/>
                      </a:cubicBezTo>
                      <a:cubicBezTo>
                        <a:pt x="1578" y="1145"/>
                        <a:pt x="1575" y="1153"/>
                        <a:pt x="1581" y="1154"/>
                      </a:cubicBezTo>
                      <a:cubicBezTo>
                        <a:pt x="1581" y="1155"/>
                        <a:pt x="1576" y="1155"/>
                        <a:pt x="1575" y="1155"/>
                      </a:cubicBezTo>
                      <a:cubicBezTo>
                        <a:pt x="1575" y="1155"/>
                        <a:pt x="1575" y="1152"/>
                        <a:pt x="1574" y="1152"/>
                      </a:cubicBezTo>
                      <a:cubicBezTo>
                        <a:pt x="1574" y="1152"/>
                        <a:pt x="1574" y="1155"/>
                        <a:pt x="1574" y="1155"/>
                      </a:cubicBezTo>
                      <a:cubicBezTo>
                        <a:pt x="1567" y="1156"/>
                        <a:pt x="1559" y="1142"/>
                        <a:pt x="1554" y="1144"/>
                      </a:cubicBezTo>
                      <a:cubicBezTo>
                        <a:pt x="1555" y="1142"/>
                        <a:pt x="1555" y="1140"/>
                        <a:pt x="1555" y="1138"/>
                      </a:cubicBezTo>
                      <a:close/>
                      <a:moveTo>
                        <a:pt x="1829" y="1009"/>
                      </a:moveTo>
                      <a:cubicBezTo>
                        <a:pt x="1830" y="1014"/>
                        <a:pt x="1829" y="1016"/>
                        <a:pt x="1823" y="1015"/>
                      </a:cubicBezTo>
                      <a:cubicBezTo>
                        <a:pt x="1818" y="1014"/>
                        <a:pt x="1819" y="1010"/>
                        <a:pt x="1816" y="1008"/>
                      </a:cubicBezTo>
                      <a:cubicBezTo>
                        <a:pt x="1814" y="1007"/>
                        <a:pt x="1815" y="1005"/>
                        <a:pt x="1813" y="1006"/>
                      </a:cubicBezTo>
                      <a:cubicBezTo>
                        <a:pt x="1811" y="1007"/>
                        <a:pt x="1809" y="1021"/>
                        <a:pt x="1808" y="1020"/>
                      </a:cubicBezTo>
                      <a:cubicBezTo>
                        <a:pt x="1804" y="1016"/>
                        <a:pt x="1811" y="998"/>
                        <a:pt x="1812" y="994"/>
                      </a:cubicBezTo>
                      <a:cubicBezTo>
                        <a:pt x="1809" y="998"/>
                        <a:pt x="1811" y="986"/>
                        <a:pt x="1808" y="985"/>
                      </a:cubicBezTo>
                      <a:cubicBezTo>
                        <a:pt x="1805" y="985"/>
                        <a:pt x="1803" y="991"/>
                        <a:pt x="1803" y="993"/>
                      </a:cubicBezTo>
                      <a:cubicBezTo>
                        <a:pt x="1802" y="997"/>
                        <a:pt x="1805" y="1003"/>
                        <a:pt x="1804" y="1008"/>
                      </a:cubicBezTo>
                      <a:cubicBezTo>
                        <a:pt x="1804" y="1009"/>
                        <a:pt x="1802" y="1019"/>
                        <a:pt x="1803" y="1020"/>
                      </a:cubicBezTo>
                      <a:cubicBezTo>
                        <a:pt x="1802" y="1019"/>
                        <a:pt x="1803" y="1009"/>
                        <a:pt x="1801" y="1009"/>
                      </a:cubicBezTo>
                      <a:cubicBezTo>
                        <a:pt x="1798" y="1009"/>
                        <a:pt x="1803" y="1026"/>
                        <a:pt x="1793" y="1021"/>
                      </a:cubicBezTo>
                      <a:cubicBezTo>
                        <a:pt x="1791" y="1019"/>
                        <a:pt x="1786" y="993"/>
                        <a:pt x="1785" y="994"/>
                      </a:cubicBezTo>
                      <a:cubicBezTo>
                        <a:pt x="1782" y="996"/>
                        <a:pt x="1786" y="1010"/>
                        <a:pt x="1782" y="1010"/>
                      </a:cubicBezTo>
                      <a:cubicBezTo>
                        <a:pt x="1776" y="1009"/>
                        <a:pt x="1784" y="993"/>
                        <a:pt x="1784" y="991"/>
                      </a:cubicBezTo>
                      <a:cubicBezTo>
                        <a:pt x="1784" y="986"/>
                        <a:pt x="1777" y="980"/>
                        <a:pt x="1772" y="978"/>
                      </a:cubicBezTo>
                      <a:cubicBezTo>
                        <a:pt x="1766" y="977"/>
                        <a:pt x="1767" y="977"/>
                        <a:pt x="1766" y="985"/>
                      </a:cubicBezTo>
                      <a:cubicBezTo>
                        <a:pt x="1765" y="992"/>
                        <a:pt x="1766" y="996"/>
                        <a:pt x="1767" y="1004"/>
                      </a:cubicBezTo>
                      <a:cubicBezTo>
                        <a:pt x="1767" y="1004"/>
                        <a:pt x="1767" y="998"/>
                        <a:pt x="1768" y="998"/>
                      </a:cubicBezTo>
                      <a:cubicBezTo>
                        <a:pt x="1768" y="999"/>
                        <a:pt x="1768" y="1000"/>
                        <a:pt x="1768" y="1001"/>
                      </a:cubicBezTo>
                      <a:cubicBezTo>
                        <a:pt x="1770" y="993"/>
                        <a:pt x="1775" y="1003"/>
                        <a:pt x="1779" y="1001"/>
                      </a:cubicBezTo>
                      <a:cubicBezTo>
                        <a:pt x="1779" y="1003"/>
                        <a:pt x="1778" y="1005"/>
                        <a:pt x="1778" y="1007"/>
                      </a:cubicBezTo>
                      <a:cubicBezTo>
                        <a:pt x="1777" y="1008"/>
                        <a:pt x="1776" y="1004"/>
                        <a:pt x="1774" y="1006"/>
                      </a:cubicBezTo>
                      <a:cubicBezTo>
                        <a:pt x="1774" y="1007"/>
                        <a:pt x="1773" y="1010"/>
                        <a:pt x="1772" y="1010"/>
                      </a:cubicBezTo>
                      <a:cubicBezTo>
                        <a:pt x="1770" y="1012"/>
                        <a:pt x="1768" y="1020"/>
                        <a:pt x="1767" y="1012"/>
                      </a:cubicBezTo>
                      <a:cubicBezTo>
                        <a:pt x="1767" y="1012"/>
                        <a:pt x="1766" y="1018"/>
                        <a:pt x="1764" y="1016"/>
                      </a:cubicBezTo>
                      <a:cubicBezTo>
                        <a:pt x="1761" y="1013"/>
                        <a:pt x="1763" y="1011"/>
                        <a:pt x="1763" y="1007"/>
                      </a:cubicBezTo>
                      <a:cubicBezTo>
                        <a:pt x="1763" y="1006"/>
                        <a:pt x="1764" y="999"/>
                        <a:pt x="1761" y="999"/>
                      </a:cubicBezTo>
                      <a:cubicBezTo>
                        <a:pt x="1760" y="999"/>
                        <a:pt x="1758" y="1013"/>
                        <a:pt x="1758" y="1013"/>
                      </a:cubicBezTo>
                      <a:cubicBezTo>
                        <a:pt x="1757" y="1014"/>
                        <a:pt x="1756" y="1008"/>
                        <a:pt x="1756" y="1009"/>
                      </a:cubicBezTo>
                      <a:cubicBezTo>
                        <a:pt x="1755" y="1010"/>
                        <a:pt x="1755" y="1012"/>
                        <a:pt x="1755" y="1014"/>
                      </a:cubicBezTo>
                      <a:cubicBezTo>
                        <a:pt x="1753" y="1013"/>
                        <a:pt x="1753" y="1007"/>
                        <a:pt x="1753" y="1005"/>
                      </a:cubicBezTo>
                      <a:cubicBezTo>
                        <a:pt x="1753" y="1013"/>
                        <a:pt x="1752" y="1010"/>
                        <a:pt x="1747" y="1013"/>
                      </a:cubicBezTo>
                      <a:cubicBezTo>
                        <a:pt x="1747" y="1011"/>
                        <a:pt x="1752" y="999"/>
                        <a:pt x="1746" y="1003"/>
                      </a:cubicBezTo>
                      <a:cubicBezTo>
                        <a:pt x="1743" y="1004"/>
                        <a:pt x="1744" y="1008"/>
                        <a:pt x="1744" y="1010"/>
                      </a:cubicBezTo>
                      <a:cubicBezTo>
                        <a:pt x="1739" y="1005"/>
                        <a:pt x="1734" y="1001"/>
                        <a:pt x="1727" y="999"/>
                      </a:cubicBezTo>
                      <a:cubicBezTo>
                        <a:pt x="1723" y="998"/>
                        <a:pt x="1719" y="999"/>
                        <a:pt x="1715" y="998"/>
                      </a:cubicBezTo>
                      <a:cubicBezTo>
                        <a:pt x="1710" y="996"/>
                        <a:pt x="1708" y="993"/>
                        <a:pt x="1704" y="991"/>
                      </a:cubicBezTo>
                      <a:cubicBezTo>
                        <a:pt x="1694" y="987"/>
                        <a:pt x="1692" y="991"/>
                        <a:pt x="1690" y="999"/>
                      </a:cubicBezTo>
                      <a:cubicBezTo>
                        <a:pt x="1688" y="1007"/>
                        <a:pt x="1689" y="1010"/>
                        <a:pt x="1694" y="1019"/>
                      </a:cubicBezTo>
                      <a:cubicBezTo>
                        <a:pt x="1685" y="1018"/>
                        <a:pt x="1682" y="1014"/>
                        <a:pt x="1685" y="1005"/>
                      </a:cubicBezTo>
                      <a:cubicBezTo>
                        <a:pt x="1679" y="1007"/>
                        <a:pt x="1677" y="1027"/>
                        <a:pt x="1673" y="1009"/>
                      </a:cubicBezTo>
                      <a:cubicBezTo>
                        <a:pt x="1674" y="1010"/>
                        <a:pt x="1676" y="1011"/>
                        <a:pt x="1677" y="1013"/>
                      </a:cubicBezTo>
                      <a:cubicBezTo>
                        <a:pt x="1674" y="1010"/>
                        <a:pt x="1672" y="1006"/>
                        <a:pt x="1674" y="1002"/>
                      </a:cubicBezTo>
                      <a:cubicBezTo>
                        <a:pt x="1675" y="998"/>
                        <a:pt x="1683" y="998"/>
                        <a:pt x="1679" y="991"/>
                      </a:cubicBezTo>
                      <a:cubicBezTo>
                        <a:pt x="1694" y="991"/>
                        <a:pt x="1664" y="960"/>
                        <a:pt x="1658" y="966"/>
                      </a:cubicBezTo>
                      <a:cubicBezTo>
                        <a:pt x="1654" y="969"/>
                        <a:pt x="1658" y="982"/>
                        <a:pt x="1657" y="986"/>
                      </a:cubicBezTo>
                      <a:cubicBezTo>
                        <a:pt x="1657" y="993"/>
                        <a:pt x="1652" y="998"/>
                        <a:pt x="1651" y="1005"/>
                      </a:cubicBezTo>
                      <a:cubicBezTo>
                        <a:pt x="1648" y="1004"/>
                        <a:pt x="1648" y="993"/>
                        <a:pt x="1647" y="990"/>
                      </a:cubicBezTo>
                      <a:cubicBezTo>
                        <a:pt x="1646" y="993"/>
                        <a:pt x="1646" y="996"/>
                        <a:pt x="1646" y="999"/>
                      </a:cubicBezTo>
                      <a:cubicBezTo>
                        <a:pt x="1645" y="997"/>
                        <a:pt x="1645" y="993"/>
                        <a:pt x="1644" y="991"/>
                      </a:cubicBezTo>
                      <a:cubicBezTo>
                        <a:pt x="1644" y="991"/>
                        <a:pt x="1643" y="999"/>
                        <a:pt x="1642" y="1000"/>
                      </a:cubicBezTo>
                      <a:cubicBezTo>
                        <a:pt x="1642" y="1000"/>
                        <a:pt x="1639" y="992"/>
                        <a:pt x="1638" y="992"/>
                      </a:cubicBezTo>
                      <a:cubicBezTo>
                        <a:pt x="1638" y="991"/>
                        <a:pt x="1635" y="1000"/>
                        <a:pt x="1633" y="1000"/>
                      </a:cubicBezTo>
                      <a:cubicBezTo>
                        <a:pt x="1634" y="994"/>
                        <a:pt x="1633" y="988"/>
                        <a:pt x="1632" y="981"/>
                      </a:cubicBezTo>
                      <a:cubicBezTo>
                        <a:pt x="1632" y="983"/>
                        <a:pt x="1631" y="986"/>
                        <a:pt x="1631" y="988"/>
                      </a:cubicBezTo>
                      <a:cubicBezTo>
                        <a:pt x="1631" y="986"/>
                        <a:pt x="1630" y="984"/>
                        <a:pt x="1629" y="982"/>
                      </a:cubicBezTo>
                      <a:cubicBezTo>
                        <a:pt x="1625" y="991"/>
                        <a:pt x="1624" y="992"/>
                        <a:pt x="1629" y="1000"/>
                      </a:cubicBezTo>
                      <a:cubicBezTo>
                        <a:pt x="1625" y="999"/>
                        <a:pt x="1619" y="995"/>
                        <a:pt x="1615" y="993"/>
                      </a:cubicBezTo>
                      <a:cubicBezTo>
                        <a:pt x="1619" y="988"/>
                        <a:pt x="1617" y="978"/>
                        <a:pt x="1613" y="975"/>
                      </a:cubicBezTo>
                      <a:cubicBezTo>
                        <a:pt x="1611" y="973"/>
                        <a:pt x="1604" y="973"/>
                        <a:pt x="1603" y="973"/>
                      </a:cubicBezTo>
                      <a:cubicBezTo>
                        <a:pt x="1602" y="972"/>
                        <a:pt x="1585" y="971"/>
                        <a:pt x="1585" y="971"/>
                      </a:cubicBezTo>
                      <a:cubicBezTo>
                        <a:pt x="1579" y="973"/>
                        <a:pt x="1579" y="973"/>
                        <a:pt x="1575" y="969"/>
                      </a:cubicBezTo>
                      <a:cubicBezTo>
                        <a:pt x="1574" y="970"/>
                        <a:pt x="1574" y="971"/>
                        <a:pt x="1574" y="973"/>
                      </a:cubicBezTo>
                      <a:cubicBezTo>
                        <a:pt x="1569" y="973"/>
                        <a:pt x="1564" y="967"/>
                        <a:pt x="1559" y="968"/>
                      </a:cubicBezTo>
                      <a:cubicBezTo>
                        <a:pt x="1558" y="968"/>
                        <a:pt x="1555" y="973"/>
                        <a:pt x="1554" y="973"/>
                      </a:cubicBezTo>
                      <a:cubicBezTo>
                        <a:pt x="1550" y="969"/>
                        <a:pt x="1555" y="961"/>
                        <a:pt x="1552" y="958"/>
                      </a:cubicBezTo>
                      <a:cubicBezTo>
                        <a:pt x="1550" y="956"/>
                        <a:pt x="1527" y="948"/>
                        <a:pt x="1523" y="949"/>
                      </a:cubicBezTo>
                      <a:cubicBezTo>
                        <a:pt x="1520" y="949"/>
                        <a:pt x="1516" y="957"/>
                        <a:pt x="1514" y="956"/>
                      </a:cubicBezTo>
                      <a:cubicBezTo>
                        <a:pt x="1510" y="956"/>
                        <a:pt x="1513" y="951"/>
                        <a:pt x="1512" y="948"/>
                      </a:cubicBezTo>
                      <a:cubicBezTo>
                        <a:pt x="1511" y="945"/>
                        <a:pt x="1508" y="945"/>
                        <a:pt x="1508" y="945"/>
                      </a:cubicBezTo>
                      <a:cubicBezTo>
                        <a:pt x="1504" y="918"/>
                        <a:pt x="1554" y="931"/>
                        <a:pt x="1567" y="931"/>
                      </a:cubicBezTo>
                      <a:cubicBezTo>
                        <a:pt x="1574" y="931"/>
                        <a:pt x="1590" y="930"/>
                        <a:pt x="1584" y="918"/>
                      </a:cubicBezTo>
                      <a:cubicBezTo>
                        <a:pt x="1581" y="912"/>
                        <a:pt x="1565" y="909"/>
                        <a:pt x="1558" y="907"/>
                      </a:cubicBezTo>
                      <a:cubicBezTo>
                        <a:pt x="1569" y="908"/>
                        <a:pt x="1579" y="905"/>
                        <a:pt x="1589" y="907"/>
                      </a:cubicBezTo>
                      <a:cubicBezTo>
                        <a:pt x="1593" y="907"/>
                        <a:pt x="1599" y="910"/>
                        <a:pt x="1602" y="909"/>
                      </a:cubicBezTo>
                      <a:cubicBezTo>
                        <a:pt x="1604" y="909"/>
                        <a:pt x="1606" y="907"/>
                        <a:pt x="1606" y="904"/>
                      </a:cubicBezTo>
                      <a:cubicBezTo>
                        <a:pt x="1608" y="904"/>
                        <a:pt x="1610" y="904"/>
                        <a:pt x="1612" y="904"/>
                      </a:cubicBezTo>
                      <a:cubicBezTo>
                        <a:pt x="1612" y="905"/>
                        <a:pt x="1612" y="906"/>
                        <a:pt x="1612" y="907"/>
                      </a:cubicBezTo>
                      <a:cubicBezTo>
                        <a:pt x="1613" y="907"/>
                        <a:pt x="1613" y="905"/>
                        <a:pt x="1613" y="904"/>
                      </a:cubicBezTo>
                      <a:cubicBezTo>
                        <a:pt x="1620" y="904"/>
                        <a:pt x="1620" y="904"/>
                        <a:pt x="1626" y="908"/>
                      </a:cubicBezTo>
                      <a:cubicBezTo>
                        <a:pt x="1634" y="913"/>
                        <a:pt x="1638" y="914"/>
                        <a:pt x="1647" y="912"/>
                      </a:cubicBezTo>
                      <a:cubicBezTo>
                        <a:pt x="1651" y="911"/>
                        <a:pt x="1655" y="910"/>
                        <a:pt x="1659" y="909"/>
                      </a:cubicBezTo>
                      <a:cubicBezTo>
                        <a:pt x="1664" y="908"/>
                        <a:pt x="1663" y="907"/>
                        <a:pt x="1669" y="908"/>
                      </a:cubicBezTo>
                      <a:cubicBezTo>
                        <a:pt x="1675" y="910"/>
                        <a:pt x="1684" y="912"/>
                        <a:pt x="1692" y="914"/>
                      </a:cubicBezTo>
                      <a:cubicBezTo>
                        <a:pt x="1688" y="930"/>
                        <a:pt x="1667" y="928"/>
                        <a:pt x="1655" y="927"/>
                      </a:cubicBezTo>
                      <a:cubicBezTo>
                        <a:pt x="1650" y="926"/>
                        <a:pt x="1635" y="924"/>
                        <a:pt x="1631" y="928"/>
                      </a:cubicBezTo>
                      <a:cubicBezTo>
                        <a:pt x="1625" y="933"/>
                        <a:pt x="1631" y="934"/>
                        <a:pt x="1637" y="935"/>
                      </a:cubicBezTo>
                      <a:cubicBezTo>
                        <a:pt x="1653" y="939"/>
                        <a:pt x="1672" y="942"/>
                        <a:pt x="1689" y="942"/>
                      </a:cubicBezTo>
                      <a:cubicBezTo>
                        <a:pt x="1698" y="942"/>
                        <a:pt x="1728" y="946"/>
                        <a:pt x="1723" y="932"/>
                      </a:cubicBezTo>
                      <a:cubicBezTo>
                        <a:pt x="1725" y="933"/>
                        <a:pt x="1728" y="933"/>
                        <a:pt x="1730" y="933"/>
                      </a:cubicBezTo>
                      <a:cubicBezTo>
                        <a:pt x="1729" y="936"/>
                        <a:pt x="1727" y="944"/>
                        <a:pt x="1730" y="947"/>
                      </a:cubicBezTo>
                      <a:cubicBezTo>
                        <a:pt x="1734" y="952"/>
                        <a:pt x="1743" y="946"/>
                        <a:pt x="1748" y="948"/>
                      </a:cubicBezTo>
                      <a:cubicBezTo>
                        <a:pt x="1745" y="951"/>
                        <a:pt x="1755" y="966"/>
                        <a:pt x="1751" y="952"/>
                      </a:cubicBezTo>
                      <a:cubicBezTo>
                        <a:pt x="1757" y="965"/>
                        <a:pt x="1766" y="969"/>
                        <a:pt x="1780" y="971"/>
                      </a:cubicBezTo>
                      <a:cubicBezTo>
                        <a:pt x="1784" y="971"/>
                        <a:pt x="1789" y="970"/>
                        <a:pt x="1792" y="971"/>
                      </a:cubicBezTo>
                      <a:cubicBezTo>
                        <a:pt x="1794" y="971"/>
                        <a:pt x="1795" y="971"/>
                        <a:pt x="1797" y="971"/>
                      </a:cubicBezTo>
                      <a:cubicBezTo>
                        <a:pt x="1797" y="972"/>
                        <a:pt x="1797" y="973"/>
                        <a:pt x="1798" y="974"/>
                      </a:cubicBezTo>
                      <a:cubicBezTo>
                        <a:pt x="1798" y="974"/>
                        <a:pt x="1807" y="978"/>
                        <a:pt x="1803" y="972"/>
                      </a:cubicBezTo>
                      <a:cubicBezTo>
                        <a:pt x="1805" y="972"/>
                        <a:pt x="1808" y="972"/>
                        <a:pt x="1811" y="972"/>
                      </a:cubicBezTo>
                      <a:cubicBezTo>
                        <a:pt x="1810" y="974"/>
                        <a:pt x="1810" y="976"/>
                        <a:pt x="1811" y="978"/>
                      </a:cubicBezTo>
                      <a:cubicBezTo>
                        <a:pt x="1815" y="969"/>
                        <a:pt x="1819" y="972"/>
                        <a:pt x="1829" y="973"/>
                      </a:cubicBezTo>
                      <a:cubicBezTo>
                        <a:pt x="1828" y="978"/>
                        <a:pt x="1830" y="984"/>
                        <a:pt x="1829" y="989"/>
                      </a:cubicBezTo>
                      <a:cubicBezTo>
                        <a:pt x="1828" y="997"/>
                        <a:pt x="1827" y="1000"/>
                        <a:pt x="1829" y="1009"/>
                      </a:cubicBezTo>
                      <a:close/>
                      <a:moveTo>
                        <a:pt x="1837" y="1002"/>
                      </a:moveTo>
                      <a:cubicBezTo>
                        <a:pt x="1837" y="1003"/>
                        <a:pt x="1836" y="1016"/>
                        <a:pt x="1835" y="1016"/>
                      </a:cubicBezTo>
                      <a:cubicBezTo>
                        <a:pt x="1833" y="1014"/>
                        <a:pt x="1835" y="996"/>
                        <a:pt x="1837" y="996"/>
                      </a:cubicBezTo>
                      <a:cubicBezTo>
                        <a:pt x="1837" y="998"/>
                        <a:pt x="1837" y="1000"/>
                        <a:pt x="1837" y="1002"/>
                      </a:cubicBezTo>
                      <a:close/>
                      <a:moveTo>
                        <a:pt x="1848" y="980"/>
                      </a:moveTo>
                      <a:cubicBezTo>
                        <a:pt x="1854" y="966"/>
                        <a:pt x="1866" y="995"/>
                        <a:pt x="1860" y="995"/>
                      </a:cubicBezTo>
                      <a:cubicBezTo>
                        <a:pt x="1864" y="987"/>
                        <a:pt x="1849" y="986"/>
                        <a:pt x="1848" y="980"/>
                      </a:cubicBezTo>
                      <a:close/>
                      <a:moveTo>
                        <a:pt x="1870" y="997"/>
                      </a:moveTo>
                      <a:cubicBezTo>
                        <a:pt x="1868" y="997"/>
                        <a:pt x="1869" y="996"/>
                        <a:pt x="1869" y="995"/>
                      </a:cubicBezTo>
                      <a:cubicBezTo>
                        <a:pt x="1870" y="995"/>
                        <a:pt x="1872" y="996"/>
                        <a:pt x="1870" y="997"/>
                      </a:cubicBezTo>
                      <a:close/>
                      <a:moveTo>
                        <a:pt x="1190" y="433"/>
                      </a:moveTo>
                      <a:cubicBezTo>
                        <a:pt x="1190" y="432"/>
                        <a:pt x="1191" y="432"/>
                        <a:pt x="1192" y="433"/>
                      </a:cubicBezTo>
                      <a:cubicBezTo>
                        <a:pt x="1191" y="434"/>
                        <a:pt x="1190" y="434"/>
                        <a:pt x="1190" y="433"/>
                      </a:cubicBezTo>
                      <a:close/>
                      <a:moveTo>
                        <a:pt x="1101" y="504"/>
                      </a:moveTo>
                      <a:cubicBezTo>
                        <a:pt x="1106" y="508"/>
                        <a:pt x="1110" y="507"/>
                        <a:pt x="1115" y="509"/>
                      </a:cubicBezTo>
                      <a:cubicBezTo>
                        <a:pt x="1115" y="510"/>
                        <a:pt x="1123" y="516"/>
                        <a:pt x="1121" y="517"/>
                      </a:cubicBezTo>
                      <a:cubicBezTo>
                        <a:pt x="1121" y="517"/>
                        <a:pt x="1120" y="517"/>
                        <a:pt x="1120" y="518"/>
                      </a:cubicBezTo>
                      <a:cubicBezTo>
                        <a:pt x="1120" y="516"/>
                        <a:pt x="1120" y="516"/>
                        <a:pt x="1119" y="515"/>
                      </a:cubicBezTo>
                      <a:cubicBezTo>
                        <a:pt x="1116" y="525"/>
                        <a:pt x="1107" y="516"/>
                        <a:pt x="1104" y="513"/>
                      </a:cubicBezTo>
                      <a:cubicBezTo>
                        <a:pt x="1102" y="510"/>
                        <a:pt x="1098" y="506"/>
                        <a:pt x="1097" y="503"/>
                      </a:cubicBezTo>
                      <a:cubicBezTo>
                        <a:pt x="1098" y="503"/>
                        <a:pt x="1100" y="504"/>
                        <a:pt x="1101" y="504"/>
                      </a:cubicBezTo>
                      <a:close/>
                      <a:moveTo>
                        <a:pt x="1036" y="593"/>
                      </a:moveTo>
                      <a:cubicBezTo>
                        <a:pt x="1037" y="594"/>
                        <a:pt x="1038" y="596"/>
                        <a:pt x="1039" y="597"/>
                      </a:cubicBezTo>
                      <a:cubicBezTo>
                        <a:pt x="1038" y="597"/>
                        <a:pt x="1034" y="594"/>
                        <a:pt x="1036" y="593"/>
                      </a:cubicBezTo>
                      <a:close/>
                      <a:moveTo>
                        <a:pt x="866" y="606"/>
                      </a:moveTo>
                      <a:cubicBezTo>
                        <a:pt x="866" y="606"/>
                        <a:pt x="867" y="610"/>
                        <a:pt x="865" y="609"/>
                      </a:cubicBezTo>
                      <a:cubicBezTo>
                        <a:pt x="865" y="609"/>
                        <a:pt x="863" y="606"/>
                        <a:pt x="866" y="606"/>
                      </a:cubicBezTo>
                      <a:close/>
                      <a:moveTo>
                        <a:pt x="377" y="979"/>
                      </a:moveTo>
                      <a:cubicBezTo>
                        <a:pt x="377" y="977"/>
                        <a:pt x="377" y="976"/>
                        <a:pt x="377" y="974"/>
                      </a:cubicBezTo>
                      <a:cubicBezTo>
                        <a:pt x="377" y="976"/>
                        <a:pt x="376" y="977"/>
                        <a:pt x="376" y="978"/>
                      </a:cubicBezTo>
                      <a:cubicBezTo>
                        <a:pt x="373" y="977"/>
                        <a:pt x="369" y="976"/>
                        <a:pt x="366" y="974"/>
                      </a:cubicBezTo>
                      <a:cubicBezTo>
                        <a:pt x="374" y="973"/>
                        <a:pt x="383" y="969"/>
                        <a:pt x="381" y="980"/>
                      </a:cubicBezTo>
                      <a:cubicBezTo>
                        <a:pt x="380" y="980"/>
                        <a:pt x="378" y="979"/>
                        <a:pt x="377" y="979"/>
                      </a:cubicBezTo>
                      <a:close/>
                      <a:moveTo>
                        <a:pt x="1511" y="1156"/>
                      </a:moveTo>
                      <a:cubicBezTo>
                        <a:pt x="1511" y="1155"/>
                        <a:pt x="1511" y="1154"/>
                        <a:pt x="1511" y="1153"/>
                      </a:cubicBezTo>
                      <a:cubicBezTo>
                        <a:pt x="1511" y="1154"/>
                        <a:pt x="1511" y="1155"/>
                        <a:pt x="1511" y="1156"/>
                      </a:cubicBezTo>
                      <a:close/>
                      <a:moveTo>
                        <a:pt x="1831" y="1136"/>
                      </a:moveTo>
                      <a:cubicBezTo>
                        <a:pt x="1832" y="1135"/>
                        <a:pt x="1833" y="1139"/>
                        <a:pt x="1834" y="1139"/>
                      </a:cubicBezTo>
                      <a:cubicBezTo>
                        <a:pt x="1835" y="1139"/>
                        <a:pt x="1836" y="1131"/>
                        <a:pt x="1836" y="1131"/>
                      </a:cubicBezTo>
                      <a:cubicBezTo>
                        <a:pt x="1835" y="1139"/>
                        <a:pt x="1837" y="1144"/>
                        <a:pt x="1833" y="1151"/>
                      </a:cubicBezTo>
                      <a:cubicBezTo>
                        <a:pt x="1833" y="1149"/>
                        <a:pt x="1833" y="1148"/>
                        <a:pt x="1833" y="1146"/>
                      </a:cubicBezTo>
                      <a:cubicBezTo>
                        <a:pt x="1833" y="1148"/>
                        <a:pt x="1833" y="1153"/>
                        <a:pt x="1833" y="1154"/>
                      </a:cubicBezTo>
                      <a:cubicBezTo>
                        <a:pt x="1827" y="1152"/>
                        <a:pt x="1828" y="1142"/>
                        <a:pt x="1831" y="1136"/>
                      </a:cubicBezTo>
                      <a:close/>
                      <a:moveTo>
                        <a:pt x="1874" y="1016"/>
                      </a:moveTo>
                      <a:cubicBezTo>
                        <a:pt x="1874" y="1018"/>
                        <a:pt x="1874" y="1019"/>
                        <a:pt x="1873" y="1020"/>
                      </a:cubicBezTo>
                      <a:cubicBezTo>
                        <a:pt x="1872" y="1017"/>
                        <a:pt x="1872" y="1014"/>
                        <a:pt x="1873" y="1011"/>
                      </a:cubicBezTo>
                      <a:cubicBezTo>
                        <a:pt x="1874" y="1012"/>
                        <a:pt x="1875" y="1014"/>
                        <a:pt x="1874" y="1016"/>
                      </a:cubicBezTo>
                      <a:close/>
                      <a:moveTo>
                        <a:pt x="1875" y="1042"/>
                      </a:moveTo>
                      <a:cubicBezTo>
                        <a:pt x="1875" y="1042"/>
                        <a:pt x="1874" y="1043"/>
                        <a:pt x="1874" y="1044"/>
                      </a:cubicBezTo>
                      <a:cubicBezTo>
                        <a:pt x="1875" y="1043"/>
                        <a:pt x="1874" y="1041"/>
                        <a:pt x="1875" y="1040"/>
                      </a:cubicBezTo>
                      <a:cubicBezTo>
                        <a:pt x="1875" y="1040"/>
                        <a:pt x="1875" y="1041"/>
                        <a:pt x="1875" y="1042"/>
                      </a:cubicBezTo>
                      <a:close/>
                      <a:moveTo>
                        <a:pt x="1878" y="1043"/>
                      </a:moveTo>
                      <a:cubicBezTo>
                        <a:pt x="1877" y="1044"/>
                        <a:pt x="1877" y="1045"/>
                        <a:pt x="1877" y="1046"/>
                      </a:cubicBezTo>
                      <a:cubicBezTo>
                        <a:pt x="1877" y="1046"/>
                        <a:pt x="1877" y="1037"/>
                        <a:pt x="1877" y="1040"/>
                      </a:cubicBezTo>
                      <a:cubicBezTo>
                        <a:pt x="1877" y="1041"/>
                        <a:pt x="1877" y="1042"/>
                        <a:pt x="1878" y="1043"/>
                      </a:cubicBezTo>
                      <a:close/>
                      <a:moveTo>
                        <a:pt x="1881" y="1041"/>
                      </a:moveTo>
                      <a:cubicBezTo>
                        <a:pt x="1882" y="1042"/>
                        <a:pt x="1882" y="1042"/>
                        <a:pt x="1881" y="1043"/>
                      </a:cubicBezTo>
                      <a:cubicBezTo>
                        <a:pt x="1880" y="1044"/>
                        <a:pt x="1880" y="1041"/>
                        <a:pt x="1881" y="1041"/>
                      </a:cubicBezTo>
                      <a:close/>
                      <a:moveTo>
                        <a:pt x="1899" y="1058"/>
                      </a:moveTo>
                      <a:cubicBezTo>
                        <a:pt x="1899" y="1059"/>
                        <a:pt x="1898" y="1060"/>
                        <a:pt x="1898" y="1061"/>
                      </a:cubicBezTo>
                      <a:cubicBezTo>
                        <a:pt x="1896" y="1060"/>
                        <a:pt x="1895" y="1051"/>
                        <a:pt x="1895" y="1050"/>
                      </a:cubicBezTo>
                      <a:cubicBezTo>
                        <a:pt x="1899" y="1054"/>
                        <a:pt x="1898" y="1051"/>
                        <a:pt x="1899" y="1058"/>
                      </a:cubicBezTo>
                      <a:close/>
                      <a:moveTo>
                        <a:pt x="1679" y="600"/>
                      </a:moveTo>
                      <a:cubicBezTo>
                        <a:pt x="1680" y="601"/>
                        <a:pt x="1680" y="601"/>
                        <a:pt x="1681" y="602"/>
                      </a:cubicBezTo>
                      <a:cubicBezTo>
                        <a:pt x="1680" y="601"/>
                        <a:pt x="1680" y="601"/>
                        <a:pt x="1679" y="600"/>
                      </a:cubicBezTo>
                      <a:close/>
                      <a:moveTo>
                        <a:pt x="1667" y="604"/>
                      </a:moveTo>
                      <a:cubicBezTo>
                        <a:pt x="1668" y="604"/>
                        <a:pt x="1668" y="604"/>
                        <a:pt x="1669" y="605"/>
                      </a:cubicBezTo>
                      <a:cubicBezTo>
                        <a:pt x="1667" y="605"/>
                        <a:pt x="1668" y="604"/>
                        <a:pt x="1667" y="604"/>
                      </a:cubicBezTo>
                      <a:close/>
                      <a:moveTo>
                        <a:pt x="1098" y="488"/>
                      </a:moveTo>
                      <a:cubicBezTo>
                        <a:pt x="1100" y="491"/>
                        <a:pt x="1102" y="493"/>
                        <a:pt x="1104" y="496"/>
                      </a:cubicBezTo>
                      <a:cubicBezTo>
                        <a:pt x="1102" y="496"/>
                        <a:pt x="1091" y="482"/>
                        <a:pt x="1092" y="481"/>
                      </a:cubicBezTo>
                      <a:cubicBezTo>
                        <a:pt x="1092" y="481"/>
                        <a:pt x="1099" y="488"/>
                        <a:pt x="1098" y="488"/>
                      </a:cubicBezTo>
                      <a:close/>
                      <a:moveTo>
                        <a:pt x="898" y="542"/>
                      </a:moveTo>
                      <a:cubicBezTo>
                        <a:pt x="903" y="541"/>
                        <a:pt x="898" y="549"/>
                        <a:pt x="897" y="552"/>
                      </a:cubicBezTo>
                      <a:cubicBezTo>
                        <a:pt x="896" y="551"/>
                        <a:pt x="895" y="543"/>
                        <a:pt x="898" y="542"/>
                      </a:cubicBezTo>
                      <a:close/>
                      <a:moveTo>
                        <a:pt x="828" y="460"/>
                      </a:moveTo>
                      <a:cubicBezTo>
                        <a:pt x="828" y="461"/>
                        <a:pt x="828" y="466"/>
                        <a:pt x="826" y="464"/>
                      </a:cubicBezTo>
                      <a:cubicBezTo>
                        <a:pt x="826" y="463"/>
                        <a:pt x="826" y="462"/>
                        <a:pt x="825" y="461"/>
                      </a:cubicBezTo>
                      <a:cubicBezTo>
                        <a:pt x="826" y="461"/>
                        <a:pt x="827" y="461"/>
                        <a:pt x="828" y="460"/>
                      </a:cubicBezTo>
                      <a:close/>
                      <a:moveTo>
                        <a:pt x="384" y="1031"/>
                      </a:moveTo>
                      <a:cubicBezTo>
                        <a:pt x="384" y="1033"/>
                        <a:pt x="384" y="1035"/>
                        <a:pt x="383" y="1036"/>
                      </a:cubicBezTo>
                      <a:cubicBezTo>
                        <a:pt x="381" y="1032"/>
                        <a:pt x="380" y="1031"/>
                        <a:pt x="384" y="1031"/>
                      </a:cubicBezTo>
                      <a:close/>
                      <a:moveTo>
                        <a:pt x="1932" y="1133"/>
                      </a:moveTo>
                      <a:cubicBezTo>
                        <a:pt x="1932" y="1132"/>
                        <a:pt x="1932" y="1130"/>
                        <a:pt x="1932" y="1128"/>
                      </a:cubicBezTo>
                      <a:cubicBezTo>
                        <a:pt x="1933" y="1130"/>
                        <a:pt x="1932" y="1131"/>
                        <a:pt x="1932" y="1133"/>
                      </a:cubicBezTo>
                      <a:close/>
                      <a:moveTo>
                        <a:pt x="1692" y="553"/>
                      </a:moveTo>
                      <a:cubicBezTo>
                        <a:pt x="1691" y="553"/>
                        <a:pt x="1690" y="552"/>
                        <a:pt x="1689" y="551"/>
                      </a:cubicBezTo>
                      <a:cubicBezTo>
                        <a:pt x="1690" y="550"/>
                        <a:pt x="1692" y="551"/>
                        <a:pt x="1692" y="553"/>
                      </a:cubicBezTo>
                      <a:close/>
                      <a:moveTo>
                        <a:pt x="1165" y="434"/>
                      </a:moveTo>
                      <a:cubicBezTo>
                        <a:pt x="1163" y="430"/>
                        <a:pt x="1161" y="428"/>
                        <a:pt x="1162" y="423"/>
                      </a:cubicBezTo>
                      <a:cubicBezTo>
                        <a:pt x="1164" y="427"/>
                        <a:pt x="1167" y="431"/>
                        <a:pt x="1168" y="435"/>
                      </a:cubicBezTo>
                      <a:cubicBezTo>
                        <a:pt x="1167" y="435"/>
                        <a:pt x="1166" y="435"/>
                        <a:pt x="1165" y="434"/>
                      </a:cubicBezTo>
                      <a:close/>
                      <a:moveTo>
                        <a:pt x="1144" y="449"/>
                      </a:moveTo>
                      <a:cubicBezTo>
                        <a:pt x="1149" y="455"/>
                        <a:pt x="1149" y="458"/>
                        <a:pt x="1149" y="467"/>
                      </a:cubicBezTo>
                      <a:cubicBezTo>
                        <a:pt x="1150" y="458"/>
                        <a:pt x="1148" y="454"/>
                        <a:pt x="1158" y="455"/>
                      </a:cubicBezTo>
                      <a:cubicBezTo>
                        <a:pt x="1167" y="456"/>
                        <a:pt x="1175" y="461"/>
                        <a:pt x="1184" y="462"/>
                      </a:cubicBezTo>
                      <a:cubicBezTo>
                        <a:pt x="1175" y="466"/>
                        <a:pt x="1142" y="477"/>
                        <a:pt x="1147" y="488"/>
                      </a:cubicBezTo>
                      <a:cubicBezTo>
                        <a:pt x="1140" y="489"/>
                        <a:pt x="1124" y="495"/>
                        <a:pt x="1120" y="488"/>
                      </a:cubicBezTo>
                      <a:cubicBezTo>
                        <a:pt x="1120" y="488"/>
                        <a:pt x="1120" y="489"/>
                        <a:pt x="1120" y="488"/>
                      </a:cubicBezTo>
                      <a:cubicBezTo>
                        <a:pt x="1121" y="489"/>
                        <a:pt x="1121" y="490"/>
                        <a:pt x="1121" y="492"/>
                      </a:cubicBezTo>
                      <a:cubicBezTo>
                        <a:pt x="1118" y="492"/>
                        <a:pt x="1117" y="485"/>
                        <a:pt x="1114" y="486"/>
                      </a:cubicBezTo>
                      <a:cubicBezTo>
                        <a:pt x="1112" y="486"/>
                        <a:pt x="1113" y="487"/>
                        <a:pt x="1111" y="488"/>
                      </a:cubicBezTo>
                      <a:cubicBezTo>
                        <a:pt x="1108" y="488"/>
                        <a:pt x="1109" y="491"/>
                        <a:pt x="1105" y="489"/>
                      </a:cubicBezTo>
                      <a:cubicBezTo>
                        <a:pt x="1101" y="488"/>
                        <a:pt x="1096" y="477"/>
                        <a:pt x="1098" y="473"/>
                      </a:cubicBezTo>
                      <a:cubicBezTo>
                        <a:pt x="1097" y="473"/>
                        <a:pt x="1096" y="473"/>
                        <a:pt x="1095" y="473"/>
                      </a:cubicBezTo>
                      <a:cubicBezTo>
                        <a:pt x="1094" y="472"/>
                        <a:pt x="1098" y="467"/>
                        <a:pt x="1098" y="467"/>
                      </a:cubicBezTo>
                      <a:cubicBezTo>
                        <a:pt x="1101" y="468"/>
                        <a:pt x="1105" y="475"/>
                        <a:pt x="1107" y="477"/>
                      </a:cubicBezTo>
                      <a:cubicBezTo>
                        <a:pt x="1105" y="474"/>
                        <a:pt x="1101" y="470"/>
                        <a:pt x="1100" y="466"/>
                      </a:cubicBezTo>
                      <a:cubicBezTo>
                        <a:pt x="1100" y="466"/>
                        <a:pt x="1102" y="467"/>
                        <a:pt x="1102" y="467"/>
                      </a:cubicBezTo>
                      <a:cubicBezTo>
                        <a:pt x="1103" y="466"/>
                        <a:pt x="1101" y="463"/>
                        <a:pt x="1102" y="463"/>
                      </a:cubicBezTo>
                      <a:cubicBezTo>
                        <a:pt x="1104" y="463"/>
                        <a:pt x="1113" y="472"/>
                        <a:pt x="1114" y="473"/>
                      </a:cubicBezTo>
                      <a:cubicBezTo>
                        <a:pt x="1113" y="472"/>
                        <a:pt x="1109" y="464"/>
                        <a:pt x="1108" y="464"/>
                      </a:cubicBezTo>
                      <a:cubicBezTo>
                        <a:pt x="1109" y="464"/>
                        <a:pt x="1111" y="466"/>
                        <a:pt x="1112" y="466"/>
                      </a:cubicBezTo>
                      <a:cubicBezTo>
                        <a:pt x="1112" y="463"/>
                        <a:pt x="1107" y="460"/>
                        <a:pt x="1108" y="457"/>
                      </a:cubicBezTo>
                      <a:cubicBezTo>
                        <a:pt x="1108" y="457"/>
                        <a:pt x="1113" y="454"/>
                        <a:pt x="1113" y="454"/>
                      </a:cubicBezTo>
                      <a:cubicBezTo>
                        <a:pt x="1113" y="456"/>
                        <a:pt x="1112" y="456"/>
                        <a:pt x="1110" y="457"/>
                      </a:cubicBezTo>
                      <a:cubicBezTo>
                        <a:pt x="1114" y="461"/>
                        <a:pt x="1114" y="459"/>
                        <a:pt x="1115" y="466"/>
                      </a:cubicBezTo>
                      <a:cubicBezTo>
                        <a:pt x="1116" y="461"/>
                        <a:pt x="1115" y="447"/>
                        <a:pt x="1120" y="447"/>
                      </a:cubicBezTo>
                      <a:cubicBezTo>
                        <a:pt x="1123" y="447"/>
                        <a:pt x="1136" y="466"/>
                        <a:pt x="1137" y="471"/>
                      </a:cubicBezTo>
                      <a:cubicBezTo>
                        <a:pt x="1136" y="466"/>
                        <a:pt x="1135" y="461"/>
                        <a:pt x="1134" y="457"/>
                      </a:cubicBezTo>
                      <a:cubicBezTo>
                        <a:pt x="1142" y="460"/>
                        <a:pt x="1142" y="459"/>
                        <a:pt x="1143" y="453"/>
                      </a:cubicBezTo>
                      <a:cubicBezTo>
                        <a:pt x="1144" y="454"/>
                        <a:pt x="1147" y="457"/>
                        <a:pt x="1148" y="458"/>
                      </a:cubicBezTo>
                      <a:cubicBezTo>
                        <a:pt x="1146" y="457"/>
                        <a:pt x="1144" y="451"/>
                        <a:pt x="1144" y="449"/>
                      </a:cubicBezTo>
                      <a:close/>
                      <a:moveTo>
                        <a:pt x="918" y="490"/>
                      </a:moveTo>
                      <a:cubicBezTo>
                        <a:pt x="922" y="486"/>
                        <a:pt x="923" y="497"/>
                        <a:pt x="923" y="496"/>
                      </a:cubicBezTo>
                      <a:cubicBezTo>
                        <a:pt x="921" y="495"/>
                        <a:pt x="915" y="494"/>
                        <a:pt x="918" y="490"/>
                      </a:cubicBezTo>
                      <a:close/>
                      <a:moveTo>
                        <a:pt x="704" y="417"/>
                      </a:moveTo>
                      <a:cubicBezTo>
                        <a:pt x="704" y="417"/>
                        <a:pt x="704" y="419"/>
                        <a:pt x="704" y="419"/>
                      </a:cubicBezTo>
                      <a:cubicBezTo>
                        <a:pt x="702" y="418"/>
                        <a:pt x="702" y="417"/>
                        <a:pt x="704" y="417"/>
                      </a:cubicBezTo>
                      <a:close/>
                      <a:moveTo>
                        <a:pt x="623" y="490"/>
                      </a:moveTo>
                      <a:cubicBezTo>
                        <a:pt x="623" y="491"/>
                        <a:pt x="623" y="493"/>
                        <a:pt x="622" y="494"/>
                      </a:cubicBezTo>
                      <a:cubicBezTo>
                        <a:pt x="622" y="493"/>
                        <a:pt x="623" y="491"/>
                        <a:pt x="623" y="490"/>
                      </a:cubicBezTo>
                      <a:close/>
                      <a:moveTo>
                        <a:pt x="614" y="488"/>
                      </a:moveTo>
                      <a:cubicBezTo>
                        <a:pt x="615" y="490"/>
                        <a:pt x="615" y="492"/>
                        <a:pt x="615" y="494"/>
                      </a:cubicBezTo>
                      <a:cubicBezTo>
                        <a:pt x="614" y="492"/>
                        <a:pt x="615" y="489"/>
                        <a:pt x="614" y="488"/>
                      </a:cubicBezTo>
                      <a:close/>
                      <a:moveTo>
                        <a:pt x="523" y="447"/>
                      </a:moveTo>
                      <a:cubicBezTo>
                        <a:pt x="525" y="447"/>
                        <a:pt x="525" y="452"/>
                        <a:pt x="523" y="452"/>
                      </a:cubicBezTo>
                      <a:cubicBezTo>
                        <a:pt x="521" y="452"/>
                        <a:pt x="521" y="447"/>
                        <a:pt x="523" y="447"/>
                      </a:cubicBezTo>
                      <a:close/>
                      <a:moveTo>
                        <a:pt x="508" y="450"/>
                      </a:moveTo>
                      <a:cubicBezTo>
                        <a:pt x="507" y="449"/>
                        <a:pt x="508" y="448"/>
                        <a:pt x="509" y="448"/>
                      </a:cubicBezTo>
                      <a:cubicBezTo>
                        <a:pt x="509" y="450"/>
                        <a:pt x="509" y="450"/>
                        <a:pt x="508" y="450"/>
                      </a:cubicBezTo>
                      <a:close/>
                      <a:moveTo>
                        <a:pt x="358" y="877"/>
                      </a:moveTo>
                      <a:cubicBezTo>
                        <a:pt x="355" y="872"/>
                        <a:pt x="358" y="868"/>
                        <a:pt x="363" y="867"/>
                      </a:cubicBezTo>
                      <a:cubicBezTo>
                        <a:pt x="371" y="865"/>
                        <a:pt x="374" y="874"/>
                        <a:pt x="376" y="880"/>
                      </a:cubicBezTo>
                      <a:cubicBezTo>
                        <a:pt x="368" y="880"/>
                        <a:pt x="364" y="880"/>
                        <a:pt x="358" y="877"/>
                      </a:cubicBezTo>
                      <a:close/>
                      <a:moveTo>
                        <a:pt x="405" y="1046"/>
                      </a:moveTo>
                      <a:cubicBezTo>
                        <a:pt x="405" y="1046"/>
                        <a:pt x="405" y="1046"/>
                        <a:pt x="405" y="1046"/>
                      </a:cubicBezTo>
                      <a:cubicBezTo>
                        <a:pt x="405" y="1046"/>
                        <a:pt x="405" y="1046"/>
                        <a:pt x="405" y="1046"/>
                      </a:cubicBezTo>
                      <a:close/>
                      <a:moveTo>
                        <a:pt x="1897" y="1177"/>
                      </a:moveTo>
                      <a:cubicBezTo>
                        <a:pt x="1894" y="1177"/>
                        <a:pt x="1882" y="1167"/>
                        <a:pt x="1882" y="1164"/>
                      </a:cubicBezTo>
                      <a:cubicBezTo>
                        <a:pt x="1887" y="1169"/>
                        <a:pt x="1892" y="1173"/>
                        <a:pt x="1897" y="1177"/>
                      </a:cubicBezTo>
                      <a:close/>
                      <a:moveTo>
                        <a:pt x="1674" y="484"/>
                      </a:moveTo>
                      <a:cubicBezTo>
                        <a:pt x="1675" y="484"/>
                        <a:pt x="1678" y="487"/>
                        <a:pt x="1678" y="488"/>
                      </a:cubicBezTo>
                      <a:cubicBezTo>
                        <a:pt x="1678" y="488"/>
                        <a:pt x="1674" y="484"/>
                        <a:pt x="1674" y="484"/>
                      </a:cubicBezTo>
                      <a:close/>
                      <a:moveTo>
                        <a:pt x="1689" y="487"/>
                      </a:moveTo>
                      <a:cubicBezTo>
                        <a:pt x="1689" y="487"/>
                        <a:pt x="1677" y="479"/>
                        <a:pt x="1683" y="479"/>
                      </a:cubicBezTo>
                      <a:cubicBezTo>
                        <a:pt x="1687" y="479"/>
                        <a:pt x="1689" y="484"/>
                        <a:pt x="1689" y="487"/>
                      </a:cubicBezTo>
                      <a:close/>
                      <a:moveTo>
                        <a:pt x="1697" y="481"/>
                      </a:moveTo>
                      <a:cubicBezTo>
                        <a:pt x="1696" y="479"/>
                        <a:pt x="1695" y="478"/>
                        <a:pt x="1694" y="476"/>
                      </a:cubicBezTo>
                      <a:cubicBezTo>
                        <a:pt x="1697" y="476"/>
                        <a:pt x="1696" y="479"/>
                        <a:pt x="1697" y="481"/>
                      </a:cubicBezTo>
                      <a:close/>
                      <a:moveTo>
                        <a:pt x="1775" y="462"/>
                      </a:moveTo>
                      <a:cubicBezTo>
                        <a:pt x="1776" y="464"/>
                        <a:pt x="1775" y="462"/>
                        <a:pt x="1781" y="465"/>
                      </a:cubicBezTo>
                      <a:cubicBezTo>
                        <a:pt x="1777" y="467"/>
                        <a:pt x="1773" y="462"/>
                        <a:pt x="1775" y="462"/>
                      </a:cubicBezTo>
                      <a:close/>
                      <a:moveTo>
                        <a:pt x="1772" y="462"/>
                      </a:moveTo>
                      <a:cubicBezTo>
                        <a:pt x="1773" y="462"/>
                        <a:pt x="1772" y="464"/>
                        <a:pt x="1772" y="464"/>
                      </a:cubicBezTo>
                      <a:cubicBezTo>
                        <a:pt x="1771" y="463"/>
                        <a:pt x="1771" y="462"/>
                        <a:pt x="1772" y="462"/>
                      </a:cubicBezTo>
                      <a:close/>
                      <a:moveTo>
                        <a:pt x="889" y="445"/>
                      </a:moveTo>
                      <a:cubicBezTo>
                        <a:pt x="889" y="444"/>
                        <a:pt x="890" y="435"/>
                        <a:pt x="891" y="435"/>
                      </a:cubicBezTo>
                      <a:cubicBezTo>
                        <a:pt x="892" y="435"/>
                        <a:pt x="897" y="449"/>
                        <a:pt x="891" y="445"/>
                      </a:cubicBezTo>
                      <a:cubicBezTo>
                        <a:pt x="894" y="447"/>
                        <a:pt x="893" y="446"/>
                        <a:pt x="892" y="451"/>
                      </a:cubicBezTo>
                      <a:cubicBezTo>
                        <a:pt x="889" y="450"/>
                        <a:pt x="888" y="448"/>
                        <a:pt x="889" y="445"/>
                      </a:cubicBezTo>
                      <a:close/>
                      <a:moveTo>
                        <a:pt x="840" y="518"/>
                      </a:moveTo>
                      <a:cubicBezTo>
                        <a:pt x="840" y="517"/>
                        <a:pt x="841" y="516"/>
                        <a:pt x="841" y="515"/>
                      </a:cubicBezTo>
                      <a:cubicBezTo>
                        <a:pt x="842" y="521"/>
                        <a:pt x="840" y="518"/>
                        <a:pt x="840" y="518"/>
                      </a:cubicBezTo>
                      <a:close/>
                      <a:moveTo>
                        <a:pt x="436" y="502"/>
                      </a:moveTo>
                      <a:cubicBezTo>
                        <a:pt x="437" y="507"/>
                        <a:pt x="436" y="506"/>
                        <a:pt x="432" y="502"/>
                      </a:cubicBezTo>
                      <a:cubicBezTo>
                        <a:pt x="434" y="502"/>
                        <a:pt x="435" y="502"/>
                        <a:pt x="436" y="502"/>
                      </a:cubicBezTo>
                      <a:close/>
                      <a:moveTo>
                        <a:pt x="331" y="1051"/>
                      </a:moveTo>
                      <a:cubicBezTo>
                        <a:pt x="330" y="1050"/>
                        <a:pt x="330" y="1048"/>
                        <a:pt x="329" y="1047"/>
                      </a:cubicBezTo>
                      <a:cubicBezTo>
                        <a:pt x="329" y="1049"/>
                        <a:pt x="330" y="1050"/>
                        <a:pt x="330" y="1051"/>
                      </a:cubicBezTo>
                      <a:cubicBezTo>
                        <a:pt x="326" y="1052"/>
                        <a:pt x="322" y="1052"/>
                        <a:pt x="322" y="1047"/>
                      </a:cubicBezTo>
                      <a:cubicBezTo>
                        <a:pt x="322" y="1049"/>
                        <a:pt x="322" y="1049"/>
                        <a:pt x="322" y="1051"/>
                      </a:cubicBezTo>
                      <a:cubicBezTo>
                        <a:pt x="320" y="1051"/>
                        <a:pt x="319" y="1044"/>
                        <a:pt x="320" y="1043"/>
                      </a:cubicBezTo>
                      <a:cubicBezTo>
                        <a:pt x="322" y="1041"/>
                        <a:pt x="325" y="1044"/>
                        <a:pt x="325" y="1044"/>
                      </a:cubicBezTo>
                      <a:cubicBezTo>
                        <a:pt x="320" y="1045"/>
                        <a:pt x="337" y="1049"/>
                        <a:pt x="329" y="1043"/>
                      </a:cubicBezTo>
                      <a:cubicBezTo>
                        <a:pt x="331" y="1044"/>
                        <a:pt x="336" y="1049"/>
                        <a:pt x="331" y="1051"/>
                      </a:cubicBezTo>
                      <a:close/>
                      <a:moveTo>
                        <a:pt x="567" y="1123"/>
                      </a:moveTo>
                      <a:cubicBezTo>
                        <a:pt x="566" y="1117"/>
                        <a:pt x="563" y="1113"/>
                        <a:pt x="559" y="1108"/>
                      </a:cubicBezTo>
                      <a:cubicBezTo>
                        <a:pt x="570" y="1108"/>
                        <a:pt x="573" y="1111"/>
                        <a:pt x="570" y="1121"/>
                      </a:cubicBezTo>
                      <a:cubicBezTo>
                        <a:pt x="572" y="1120"/>
                        <a:pt x="573" y="1122"/>
                        <a:pt x="574" y="1118"/>
                      </a:cubicBezTo>
                      <a:cubicBezTo>
                        <a:pt x="576" y="1123"/>
                        <a:pt x="574" y="1127"/>
                        <a:pt x="567" y="1123"/>
                      </a:cubicBezTo>
                      <a:close/>
                      <a:moveTo>
                        <a:pt x="2027" y="1146"/>
                      </a:moveTo>
                      <a:cubicBezTo>
                        <a:pt x="2026" y="1146"/>
                        <a:pt x="2026" y="1145"/>
                        <a:pt x="2025" y="1144"/>
                      </a:cubicBezTo>
                      <a:cubicBezTo>
                        <a:pt x="2029" y="1146"/>
                        <a:pt x="2027" y="1147"/>
                        <a:pt x="2027" y="1146"/>
                      </a:cubicBezTo>
                      <a:close/>
                      <a:moveTo>
                        <a:pt x="1838" y="548"/>
                      </a:moveTo>
                      <a:cubicBezTo>
                        <a:pt x="1839" y="547"/>
                        <a:pt x="1839" y="547"/>
                        <a:pt x="1839" y="546"/>
                      </a:cubicBezTo>
                      <a:cubicBezTo>
                        <a:pt x="1840" y="549"/>
                        <a:pt x="1840" y="550"/>
                        <a:pt x="1838" y="554"/>
                      </a:cubicBezTo>
                      <a:cubicBezTo>
                        <a:pt x="1838" y="552"/>
                        <a:pt x="1838" y="550"/>
                        <a:pt x="1838" y="548"/>
                      </a:cubicBezTo>
                      <a:close/>
                      <a:moveTo>
                        <a:pt x="1774" y="542"/>
                      </a:moveTo>
                      <a:cubicBezTo>
                        <a:pt x="1775" y="544"/>
                        <a:pt x="1777" y="546"/>
                        <a:pt x="1778" y="549"/>
                      </a:cubicBezTo>
                      <a:cubicBezTo>
                        <a:pt x="1776" y="548"/>
                        <a:pt x="1774" y="546"/>
                        <a:pt x="1773" y="544"/>
                      </a:cubicBezTo>
                      <a:cubicBezTo>
                        <a:pt x="1773" y="544"/>
                        <a:pt x="1773" y="543"/>
                        <a:pt x="1774" y="542"/>
                      </a:cubicBezTo>
                      <a:close/>
                      <a:moveTo>
                        <a:pt x="1760" y="590"/>
                      </a:moveTo>
                      <a:cubicBezTo>
                        <a:pt x="1761" y="589"/>
                        <a:pt x="1761" y="588"/>
                        <a:pt x="1761" y="587"/>
                      </a:cubicBezTo>
                      <a:cubicBezTo>
                        <a:pt x="1761" y="588"/>
                        <a:pt x="1761" y="590"/>
                        <a:pt x="1761" y="591"/>
                      </a:cubicBezTo>
                      <a:cubicBezTo>
                        <a:pt x="1761" y="591"/>
                        <a:pt x="1761" y="590"/>
                        <a:pt x="1760" y="590"/>
                      </a:cubicBezTo>
                      <a:close/>
                      <a:moveTo>
                        <a:pt x="1684" y="490"/>
                      </a:moveTo>
                      <a:cubicBezTo>
                        <a:pt x="1682" y="490"/>
                        <a:pt x="1675" y="480"/>
                        <a:pt x="1676" y="480"/>
                      </a:cubicBezTo>
                      <a:cubicBezTo>
                        <a:pt x="1677" y="479"/>
                        <a:pt x="1686" y="489"/>
                        <a:pt x="1687" y="490"/>
                      </a:cubicBezTo>
                      <a:cubicBezTo>
                        <a:pt x="1686" y="490"/>
                        <a:pt x="1685" y="490"/>
                        <a:pt x="1684" y="490"/>
                      </a:cubicBezTo>
                      <a:close/>
                      <a:moveTo>
                        <a:pt x="1104" y="392"/>
                      </a:moveTo>
                      <a:cubicBezTo>
                        <a:pt x="1104" y="394"/>
                        <a:pt x="1102" y="397"/>
                        <a:pt x="1101" y="399"/>
                      </a:cubicBezTo>
                      <a:cubicBezTo>
                        <a:pt x="1100" y="401"/>
                        <a:pt x="1103" y="387"/>
                        <a:pt x="1102" y="391"/>
                      </a:cubicBezTo>
                      <a:cubicBezTo>
                        <a:pt x="1103" y="391"/>
                        <a:pt x="1104" y="391"/>
                        <a:pt x="1104" y="392"/>
                      </a:cubicBezTo>
                      <a:close/>
                      <a:moveTo>
                        <a:pt x="1008" y="426"/>
                      </a:moveTo>
                      <a:cubicBezTo>
                        <a:pt x="1007" y="434"/>
                        <a:pt x="1010" y="429"/>
                        <a:pt x="1009" y="433"/>
                      </a:cubicBezTo>
                      <a:cubicBezTo>
                        <a:pt x="1013" y="437"/>
                        <a:pt x="1007" y="430"/>
                        <a:pt x="1007" y="430"/>
                      </a:cubicBezTo>
                      <a:cubicBezTo>
                        <a:pt x="1010" y="434"/>
                        <a:pt x="1005" y="436"/>
                        <a:pt x="1004" y="440"/>
                      </a:cubicBezTo>
                      <a:cubicBezTo>
                        <a:pt x="1005" y="441"/>
                        <a:pt x="1007" y="441"/>
                        <a:pt x="1008" y="439"/>
                      </a:cubicBezTo>
                      <a:cubicBezTo>
                        <a:pt x="1008" y="442"/>
                        <a:pt x="1009" y="447"/>
                        <a:pt x="1007" y="449"/>
                      </a:cubicBezTo>
                      <a:cubicBezTo>
                        <a:pt x="1005" y="450"/>
                        <a:pt x="1000" y="449"/>
                        <a:pt x="999" y="448"/>
                      </a:cubicBezTo>
                      <a:cubicBezTo>
                        <a:pt x="1001" y="459"/>
                        <a:pt x="997" y="446"/>
                        <a:pt x="994" y="448"/>
                      </a:cubicBezTo>
                      <a:cubicBezTo>
                        <a:pt x="993" y="449"/>
                        <a:pt x="997" y="452"/>
                        <a:pt x="996" y="453"/>
                      </a:cubicBezTo>
                      <a:cubicBezTo>
                        <a:pt x="996" y="454"/>
                        <a:pt x="988" y="447"/>
                        <a:pt x="988" y="444"/>
                      </a:cubicBezTo>
                      <a:cubicBezTo>
                        <a:pt x="988" y="443"/>
                        <a:pt x="991" y="439"/>
                        <a:pt x="991" y="437"/>
                      </a:cubicBezTo>
                      <a:cubicBezTo>
                        <a:pt x="992" y="436"/>
                        <a:pt x="1000" y="421"/>
                        <a:pt x="1000" y="428"/>
                      </a:cubicBezTo>
                      <a:cubicBezTo>
                        <a:pt x="1001" y="423"/>
                        <a:pt x="1004" y="426"/>
                        <a:pt x="1008" y="426"/>
                      </a:cubicBezTo>
                      <a:close/>
                      <a:moveTo>
                        <a:pt x="972" y="426"/>
                      </a:moveTo>
                      <a:cubicBezTo>
                        <a:pt x="985" y="425"/>
                        <a:pt x="974" y="444"/>
                        <a:pt x="977" y="450"/>
                      </a:cubicBezTo>
                      <a:cubicBezTo>
                        <a:pt x="969" y="447"/>
                        <a:pt x="971" y="434"/>
                        <a:pt x="972" y="426"/>
                      </a:cubicBezTo>
                      <a:close/>
                      <a:moveTo>
                        <a:pt x="938" y="438"/>
                      </a:moveTo>
                      <a:cubicBezTo>
                        <a:pt x="939" y="436"/>
                        <a:pt x="940" y="434"/>
                        <a:pt x="941" y="431"/>
                      </a:cubicBezTo>
                      <a:cubicBezTo>
                        <a:pt x="943" y="436"/>
                        <a:pt x="944" y="441"/>
                        <a:pt x="944" y="446"/>
                      </a:cubicBezTo>
                      <a:cubicBezTo>
                        <a:pt x="938" y="447"/>
                        <a:pt x="939" y="444"/>
                        <a:pt x="938" y="438"/>
                      </a:cubicBezTo>
                      <a:close/>
                      <a:moveTo>
                        <a:pt x="870" y="510"/>
                      </a:moveTo>
                      <a:cubicBezTo>
                        <a:pt x="870" y="509"/>
                        <a:pt x="870" y="508"/>
                        <a:pt x="871" y="507"/>
                      </a:cubicBezTo>
                      <a:cubicBezTo>
                        <a:pt x="870" y="508"/>
                        <a:pt x="871" y="514"/>
                        <a:pt x="870" y="515"/>
                      </a:cubicBezTo>
                      <a:cubicBezTo>
                        <a:pt x="870" y="514"/>
                        <a:pt x="870" y="512"/>
                        <a:pt x="870" y="510"/>
                      </a:cubicBezTo>
                      <a:close/>
                      <a:moveTo>
                        <a:pt x="407" y="478"/>
                      </a:moveTo>
                      <a:cubicBezTo>
                        <a:pt x="407" y="477"/>
                        <a:pt x="408" y="476"/>
                        <a:pt x="408" y="475"/>
                      </a:cubicBezTo>
                      <a:cubicBezTo>
                        <a:pt x="415" y="477"/>
                        <a:pt x="413" y="481"/>
                        <a:pt x="413" y="488"/>
                      </a:cubicBezTo>
                      <a:cubicBezTo>
                        <a:pt x="411" y="487"/>
                        <a:pt x="404" y="485"/>
                        <a:pt x="403" y="482"/>
                      </a:cubicBezTo>
                      <a:cubicBezTo>
                        <a:pt x="401" y="478"/>
                        <a:pt x="401" y="474"/>
                        <a:pt x="407" y="478"/>
                      </a:cubicBezTo>
                      <a:close/>
                      <a:moveTo>
                        <a:pt x="319" y="497"/>
                      </a:moveTo>
                      <a:cubicBezTo>
                        <a:pt x="330" y="502"/>
                        <a:pt x="329" y="506"/>
                        <a:pt x="316" y="504"/>
                      </a:cubicBezTo>
                      <a:cubicBezTo>
                        <a:pt x="317" y="501"/>
                        <a:pt x="318" y="499"/>
                        <a:pt x="319" y="497"/>
                      </a:cubicBezTo>
                      <a:close/>
                      <a:moveTo>
                        <a:pt x="339" y="865"/>
                      </a:moveTo>
                      <a:cubicBezTo>
                        <a:pt x="342" y="865"/>
                        <a:pt x="343" y="867"/>
                        <a:pt x="342" y="870"/>
                      </a:cubicBezTo>
                      <a:cubicBezTo>
                        <a:pt x="342" y="870"/>
                        <a:pt x="333" y="866"/>
                        <a:pt x="333" y="865"/>
                      </a:cubicBezTo>
                      <a:cubicBezTo>
                        <a:pt x="335" y="864"/>
                        <a:pt x="337" y="864"/>
                        <a:pt x="339" y="865"/>
                      </a:cubicBezTo>
                      <a:close/>
                      <a:moveTo>
                        <a:pt x="341" y="879"/>
                      </a:moveTo>
                      <a:cubicBezTo>
                        <a:pt x="340" y="877"/>
                        <a:pt x="339" y="876"/>
                        <a:pt x="337" y="875"/>
                      </a:cubicBezTo>
                      <a:cubicBezTo>
                        <a:pt x="343" y="876"/>
                        <a:pt x="344" y="875"/>
                        <a:pt x="346" y="882"/>
                      </a:cubicBezTo>
                      <a:cubicBezTo>
                        <a:pt x="343" y="882"/>
                        <a:pt x="342" y="881"/>
                        <a:pt x="341" y="879"/>
                      </a:cubicBezTo>
                      <a:close/>
                      <a:moveTo>
                        <a:pt x="343" y="1073"/>
                      </a:moveTo>
                      <a:cubicBezTo>
                        <a:pt x="344" y="1072"/>
                        <a:pt x="351" y="1080"/>
                        <a:pt x="350" y="1082"/>
                      </a:cubicBezTo>
                      <a:cubicBezTo>
                        <a:pt x="349" y="1089"/>
                        <a:pt x="343" y="1074"/>
                        <a:pt x="343" y="1073"/>
                      </a:cubicBezTo>
                      <a:close/>
                      <a:moveTo>
                        <a:pt x="1976" y="1175"/>
                      </a:moveTo>
                      <a:cubicBezTo>
                        <a:pt x="1979" y="1179"/>
                        <a:pt x="1982" y="1182"/>
                        <a:pt x="1985" y="1186"/>
                      </a:cubicBezTo>
                      <a:cubicBezTo>
                        <a:pt x="1979" y="1184"/>
                        <a:pt x="1978" y="1182"/>
                        <a:pt x="1974" y="1177"/>
                      </a:cubicBezTo>
                      <a:cubicBezTo>
                        <a:pt x="1974" y="1177"/>
                        <a:pt x="1974" y="1177"/>
                        <a:pt x="1974" y="1177"/>
                      </a:cubicBezTo>
                      <a:cubicBezTo>
                        <a:pt x="1974" y="1177"/>
                        <a:pt x="1974" y="1177"/>
                        <a:pt x="1974" y="1177"/>
                      </a:cubicBezTo>
                      <a:cubicBezTo>
                        <a:pt x="1976" y="1180"/>
                        <a:pt x="1980" y="1191"/>
                        <a:pt x="1972" y="1185"/>
                      </a:cubicBezTo>
                      <a:cubicBezTo>
                        <a:pt x="1968" y="1183"/>
                        <a:pt x="1968" y="1173"/>
                        <a:pt x="1966" y="1169"/>
                      </a:cubicBezTo>
                      <a:cubicBezTo>
                        <a:pt x="1963" y="1164"/>
                        <a:pt x="1958" y="1163"/>
                        <a:pt x="1960" y="1158"/>
                      </a:cubicBezTo>
                      <a:cubicBezTo>
                        <a:pt x="1963" y="1161"/>
                        <a:pt x="1972" y="1179"/>
                        <a:pt x="1976" y="1175"/>
                      </a:cubicBezTo>
                      <a:close/>
                      <a:moveTo>
                        <a:pt x="1980" y="1143"/>
                      </a:moveTo>
                      <a:cubicBezTo>
                        <a:pt x="1981" y="1132"/>
                        <a:pt x="1989" y="1148"/>
                        <a:pt x="1987" y="1148"/>
                      </a:cubicBezTo>
                      <a:cubicBezTo>
                        <a:pt x="1985" y="1148"/>
                        <a:pt x="1981" y="1143"/>
                        <a:pt x="1980" y="1143"/>
                      </a:cubicBezTo>
                      <a:close/>
                      <a:moveTo>
                        <a:pt x="2006" y="1157"/>
                      </a:moveTo>
                      <a:cubicBezTo>
                        <a:pt x="2008" y="1158"/>
                        <a:pt x="2009" y="1159"/>
                        <a:pt x="2008" y="1161"/>
                      </a:cubicBezTo>
                      <a:cubicBezTo>
                        <a:pt x="2007" y="1160"/>
                        <a:pt x="2007" y="1159"/>
                        <a:pt x="2006" y="1157"/>
                      </a:cubicBezTo>
                      <a:close/>
                      <a:moveTo>
                        <a:pt x="2016" y="1151"/>
                      </a:moveTo>
                      <a:cubicBezTo>
                        <a:pt x="2018" y="1149"/>
                        <a:pt x="2023" y="1154"/>
                        <a:pt x="2022" y="1155"/>
                      </a:cubicBezTo>
                      <a:cubicBezTo>
                        <a:pt x="2022" y="1159"/>
                        <a:pt x="2016" y="1151"/>
                        <a:pt x="2016" y="1151"/>
                      </a:cubicBezTo>
                      <a:close/>
                      <a:moveTo>
                        <a:pt x="1816" y="560"/>
                      </a:moveTo>
                      <a:cubicBezTo>
                        <a:pt x="1816" y="561"/>
                        <a:pt x="1817" y="557"/>
                        <a:pt x="1817" y="558"/>
                      </a:cubicBezTo>
                      <a:cubicBezTo>
                        <a:pt x="1818" y="559"/>
                        <a:pt x="1818" y="560"/>
                        <a:pt x="1816" y="560"/>
                      </a:cubicBezTo>
                      <a:close/>
                      <a:moveTo>
                        <a:pt x="1786" y="592"/>
                      </a:moveTo>
                      <a:cubicBezTo>
                        <a:pt x="1786" y="591"/>
                        <a:pt x="1787" y="587"/>
                        <a:pt x="1788" y="586"/>
                      </a:cubicBezTo>
                      <a:cubicBezTo>
                        <a:pt x="1788" y="587"/>
                        <a:pt x="1788" y="596"/>
                        <a:pt x="1786" y="592"/>
                      </a:cubicBezTo>
                      <a:close/>
                      <a:moveTo>
                        <a:pt x="1033" y="440"/>
                      </a:moveTo>
                      <a:cubicBezTo>
                        <a:pt x="1033" y="444"/>
                        <a:pt x="1035" y="448"/>
                        <a:pt x="1039" y="449"/>
                      </a:cubicBezTo>
                      <a:cubicBezTo>
                        <a:pt x="1031" y="453"/>
                        <a:pt x="1030" y="454"/>
                        <a:pt x="1024" y="447"/>
                      </a:cubicBezTo>
                      <a:cubicBezTo>
                        <a:pt x="1027" y="445"/>
                        <a:pt x="1030" y="442"/>
                        <a:pt x="1033" y="440"/>
                      </a:cubicBezTo>
                      <a:close/>
                      <a:moveTo>
                        <a:pt x="1001" y="366"/>
                      </a:moveTo>
                      <a:cubicBezTo>
                        <a:pt x="1001" y="365"/>
                        <a:pt x="1001" y="365"/>
                        <a:pt x="1001" y="364"/>
                      </a:cubicBezTo>
                      <a:cubicBezTo>
                        <a:pt x="1001" y="365"/>
                        <a:pt x="1001" y="367"/>
                        <a:pt x="1001" y="368"/>
                      </a:cubicBezTo>
                      <a:cubicBezTo>
                        <a:pt x="1001" y="367"/>
                        <a:pt x="1001" y="367"/>
                        <a:pt x="1001" y="366"/>
                      </a:cubicBezTo>
                      <a:close/>
                      <a:moveTo>
                        <a:pt x="935" y="440"/>
                      </a:moveTo>
                      <a:cubicBezTo>
                        <a:pt x="935" y="442"/>
                        <a:pt x="935" y="445"/>
                        <a:pt x="935" y="447"/>
                      </a:cubicBezTo>
                      <a:cubicBezTo>
                        <a:pt x="935" y="447"/>
                        <a:pt x="935" y="447"/>
                        <a:pt x="934" y="447"/>
                      </a:cubicBezTo>
                      <a:cubicBezTo>
                        <a:pt x="934" y="445"/>
                        <a:pt x="935" y="442"/>
                        <a:pt x="935" y="440"/>
                      </a:cubicBezTo>
                      <a:close/>
                      <a:moveTo>
                        <a:pt x="401" y="451"/>
                      </a:moveTo>
                      <a:cubicBezTo>
                        <a:pt x="403" y="452"/>
                        <a:pt x="403" y="457"/>
                        <a:pt x="403" y="461"/>
                      </a:cubicBezTo>
                      <a:cubicBezTo>
                        <a:pt x="402" y="459"/>
                        <a:pt x="402" y="452"/>
                        <a:pt x="401" y="451"/>
                      </a:cubicBezTo>
                      <a:close/>
                      <a:moveTo>
                        <a:pt x="311" y="1003"/>
                      </a:moveTo>
                      <a:cubicBezTo>
                        <a:pt x="317" y="1006"/>
                        <a:pt x="315" y="1015"/>
                        <a:pt x="314" y="1021"/>
                      </a:cubicBezTo>
                      <a:cubicBezTo>
                        <a:pt x="306" y="1022"/>
                        <a:pt x="311" y="1007"/>
                        <a:pt x="311" y="1003"/>
                      </a:cubicBezTo>
                      <a:close/>
                      <a:moveTo>
                        <a:pt x="691" y="1215"/>
                      </a:moveTo>
                      <a:cubicBezTo>
                        <a:pt x="692" y="1210"/>
                        <a:pt x="693" y="1206"/>
                        <a:pt x="693" y="1201"/>
                      </a:cubicBezTo>
                      <a:cubicBezTo>
                        <a:pt x="699" y="1203"/>
                        <a:pt x="699" y="1203"/>
                        <a:pt x="699" y="1208"/>
                      </a:cubicBezTo>
                      <a:cubicBezTo>
                        <a:pt x="699" y="1210"/>
                        <a:pt x="700" y="1221"/>
                        <a:pt x="691" y="1215"/>
                      </a:cubicBezTo>
                      <a:close/>
                      <a:moveTo>
                        <a:pt x="1969" y="544"/>
                      </a:moveTo>
                      <a:cubicBezTo>
                        <a:pt x="1968" y="544"/>
                        <a:pt x="1968" y="546"/>
                        <a:pt x="1968" y="544"/>
                      </a:cubicBezTo>
                      <a:cubicBezTo>
                        <a:pt x="1968" y="543"/>
                        <a:pt x="1969" y="543"/>
                        <a:pt x="1969" y="544"/>
                      </a:cubicBezTo>
                      <a:close/>
                      <a:moveTo>
                        <a:pt x="1341" y="283"/>
                      </a:moveTo>
                      <a:cubicBezTo>
                        <a:pt x="1341" y="282"/>
                        <a:pt x="1341" y="282"/>
                        <a:pt x="1342" y="281"/>
                      </a:cubicBezTo>
                      <a:cubicBezTo>
                        <a:pt x="1342" y="283"/>
                        <a:pt x="1343" y="284"/>
                        <a:pt x="1342" y="286"/>
                      </a:cubicBezTo>
                      <a:cubicBezTo>
                        <a:pt x="1341" y="285"/>
                        <a:pt x="1341" y="284"/>
                        <a:pt x="1341" y="283"/>
                      </a:cubicBezTo>
                      <a:close/>
                      <a:moveTo>
                        <a:pt x="1069" y="393"/>
                      </a:moveTo>
                      <a:cubicBezTo>
                        <a:pt x="1069" y="390"/>
                        <a:pt x="1069" y="395"/>
                        <a:pt x="1069" y="396"/>
                      </a:cubicBezTo>
                      <a:cubicBezTo>
                        <a:pt x="1069" y="395"/>
                        <a:pt x="1069" y="394"/>
                        <a:pt x="1069" y="393"/>
                      </a:cubicBezTo>
                      <a:close/>
                      <a:moveTo>
                        <a:pt x="1052" y="394"/>
                      </a:moveTo>
                      <a:cubicBezTo>
                        <a:pt x="1052" y="393"/>
                        <a:pt x="1055" y="387"/>
                        <a:pt x="1055" y="386"/>
                      </a:cubicBezTo>
                      <a:cubicBezTo>
                        <a:pt x="1055" y="390"/>
                        <a:pt x="1058" y="390"/>
                        <a:pt x="1059" y="391"/>
                      </a:cubicBezTo>
                      <a:cubicBezTo>
                        <a:pt x="1061" y="395"/>
                        <a:pt x="1062" y="398"/>
                        <a:pt x="1062" y="403"/>
                      </a:cubicBezTo>
                      <a:cubicBezTo>
                        <a:pt x="1059" y="403"/>
                        <a:pt x="1056" y="403"/>
                        <a:pt x="1052" y="403"/>
                      </a:cubicBezTo>
                      <a:cubicBezTo>
                        <a:pt x="1052" y="400"/>
                        <a:pt x="1052" y="397"/>
                        <a:pt x="1052" y="394"/>
                      </a:cubicBezTo>
                      <a:close/>
                      <a:moveTo>
                        <a:pt x="1027" y="390"/>
                      </a:moveTo>
                      <a:cubicBezTo>
                        <a:pt x="1027" y="388"/>
                        <a:pt x="1027" y="386"/>
                        <a:pt x="1028" y="384"/>
                      </a:cubicBezTo>
                      <a:cubicBezTo>
                        <a:pt x="1030" y="388"/>
                        <a:pt x="1031" y="374"/>
                        <a:pt x="1029" y="375"/>
                      </a:cubicBezTo>
                      <a:cubicBezTo>
                        <a:pt x="1030" y="374"/>
                        <a:pt x="1039" y="387"/>
                        <a:pt x="1041" y="390"/>
                      </a:cubicBezTo>
                      <a:cubicBezTo>
                        <a:pt x="1041" y="393"/>
                        <a:pt x="1042" y="397"/>
                        <a:pt x="1041" y="400"/>
                      </a:cubicBezTo>
                      <a:cubicBezTo>
                        <a:pt x="1042" y="404"/>
                        <a:pt x="1041" y="405"/>
                        <a:pt x="1037" y="405"/>
                      </a:cubicBezTo>
                      <a:cubicBezTo>
                        <a:pt x="1035" y="406"/>
                        <a:pt x="1034" y="405"/>
                        <a:pt x="1033" y="403"/>
                      </a:cubicBezTo>
                      <a:cubicBezTo>
                        <a:pt x="1034" y="403"/>
                        <a:pt x="1028" y="408"/>
                        <a:pt x="1028" y="407"/>
                      </a:cubicBezTo>
                      <a:cubicBezTo>
                        <a:pt x="1028" y="409"/>
                        <a:pt x="1028" y="416"/>
                        <a:pt x="1031" y="414"/>
                      </a:cubicBezTo>
                      <a:cubicBezTo>
                        <a:pt x="1032" y="415"/>
                        <a:pt x="1031" y="415"/>
                        <a:pt x="1031" y="414"/>
                      </a:cubicBezTo>
                      <a:cubicBezTo>
                        <a:pt x="1034" y="422"/>
                        <a:pt x="1029" y="430"/>
                        <a:pt x="1020" y="427"/>
                      </a:cubicBezTo>
                      <a:cubicBezTo>
                        <a:pt x="1019" y="431"/>
                        <a:pt x="1019" y="436"/>
                        <a:pt x="1018" y="440"/>
                      </a:cubicBezTo>
                      <a:cubicBezTo>
                        <a:pt x="1014" y="435"/>
                        <a:pt x="1016" y="428"/>
                        <a:pt x="1016" y="423"/>
                      </a:cubicBezTo>
                      <a:cubicBezTo>
                        <a:pt x="1017" y="424"/>
                        <a:pt x="1019" y="426"/>
                        <a:pt x="1020" y="427"/>
                      </a:cubicBezTo>
                      <a:cubicBezTo>
                        <a:pt x="1011" y="421"/>
                        <a:pt x="1026" y="412"/>
                        <a:pt x="1023" y="402"/>
                      </a:cubicBezTo>
                      <a:cubicBezTo>
                        <a:pt x="1021" y="397"/>
                        <a:pt x="1019" y="400"/>
                        <a:pt x="1019" y="394"/>
                      </a:cubicBezTo>
                      <a:cubicBezTo>
                        <a:pt x="1019" y="392"/>
                        <a:pt x="1021" y="391"/>
                        <a:pt x="1022" y="391"/>
                      </a:cubicBezTo>
                      <a:cubicBezTo>
                        <a:pt x="1024" y="391"/>
                        <a:pt x="1023" y="401"/>
                        <a:pt x="1024" y="401"/>
                      </a:cubicBezTo>
                      <a:cubicBezTo>
                        <a:pt x="1026" y="400"/>
                        <a:pt x="1026" y="391"/>
                        <a:pt x="1027" y="390"/>
                      </a:cubicBezTo>
                      <a:close/>
                      <a:moveTo>
                        <a:pt x="714" y="300"/>
                      </a:moveTo>
                      <a:cubicBezTo>
                        <a:pt x="713" y="301"/>
                        <a:pt x="712" y="304"/>
                        <a:pt x="711" y="305"/>
                      </a:cubicBezTo>
                      <a:cubicBezTo>
                        <a:pt x="714" y="305"/>
                        <a:pt x="716" y="307"/>
                        <a:pt x="716" y="304"/>
                      </a:cubicBezTo>
                      <a:cubicBezTo>
                        <a:pt x="722" y="311"/>
                        <a:pt x="714" y="312"/>
                        <a:pt x="708" y="313"/>
                      </a:cubicBezTo>
                      <a:cubicBezTo>
                        <a:pt x="708" y="312"/>
                        <a:pt x="709" y="292"/>
                        <a:pt x="714" y="300"/>
                      </a:cubicBezTo>
                      <a:close/>
                      <a:moveTo>
                        <a:pt x="347" y="449"/>
                      </a:moveTo>
                      <a:cubicBezTo>
                        <a:pt x="353" y="451"/>
                        <a:pt x="357" y="475"/>
                        <a:pt x="360" y="481"/>
                      </a:cubicBezTo>
                      <a:cubicBezTo>
                        <a:pt x="360" y="479"/>
                        <a:pt x="359" y="477"/>
                        <a:pt x="363" y="478"/>
                      </a:cubicBezTo>
                      <a:cubicBezTo>
                        <a:pt x="357" y="483"/>
                        <a:pt x="370" y="492"/>
                        <a:pt x="373" y="494"/>
                      </a:cubicBezTo>
                      <a:cubicBezTo>
                        <a:pt x="372" y="496"/>
                        <a:pt x="371" y="496"/>
                        <a:pt x="369" y="496"/>
                      </a:cubicBezTo>
                      <a:cubicBezTo>
                        <a:pt x="369" y="495"/>
                        <a:pt x="369" y="486"/>
                        <a:pt x="366" y="492"/>
                      </a:cubicBezTo>
                      <a:cubicBezTo>
                        <a:pt x="367" y="493"/>
                        <a:pt x="368" y="494"/>
                        <a:pt x="369" y="495"/>
                      </a:cubicBezTo>
                      <a:cubicBezTo>
                        <a:pt x="365" y="494"/>
                        <a:pt x="362" y="493"/>
                        <a:pt x="360" y="498"/>
                      </a:cubicBezTo>
                      <a:cubicBezTo>
                        <a:pt x="356" y="495"/>
                        <a:pt x="331" y="482"/>
                        <a:pt x="332" y="480"/>
                      </a:cubicBezTo>
                      <a:cubicBezTo>
                        <a:pt x="334" y="482"/>
                        <a:pt x="348" y="489"/>
                        <a:pt x="351" y="486"/>
                      </a:cubicBezTo>
                      <a:cubicBezTo>
                        <a:pt x="354" y="484"/>
                        <a:pt x="351" y="477"/>
                        <a:pt x="351" y="475"/>
                      </a:cubicBezTo>
                      <a:cubicBezTo>
                        <a:pt x="351" y="471"/>
                        <a:pt x="353" y="467"/>
                        <a:pt x="352" y="463"/>
                      </a:cubicBezTo>
                      <a:cubicBezTo>
                        <a:pt x="352" y="464"/>
                        <a:pt x="336" y="446"/>
                        <a:pt x="347" y="449"/>
                      </a:cubicBezTo>
                      <a:close/>
                      <a:moveTo>
                        <a:pt x="310" y="886"/>
                      </a:moveTo>
                      <a:cubicBezTo>
                        <a:pt x="308" y="885"/>
                        <a:pt x="306" y="884"/>
                        <a:pt x="304" y="884"/>
                      </a:cubicBezTo>
                      <a:cubicBezTo>
                        <a:pt x="310" y="884"/>
                        <a:pt x="316" y="885"/>
                        <a:pt x="323" y="886"/>
                      </a:cubicBezTo>
                      <a:cubicBezTo>
                        <a:pt x="322" y="887"/>
                        <a:pt x="323" y="889"/>
                        <a:pt x="322" y="891"/>
                      </a:cubicBezTo>
                      <a:cubicBezTo>
                        <a:pt x="318" y="889"/>
                        <a:pt x="314" y="887"/>
                        <a:pt x="310" y="886"/>
                      </a:cubicBezTo>
                      <a:close/>
                      <a:moveTo>
                        <a:pt x="321" y="948"/>
                      </a:moveTo>
                      <a:lnTo>
                        <a:pt x="321" y="950"/>
                      </a:lnTo>
                      <a:cubicBezTo>
                        <a:pt x="321" y="949"/>
                        <a:pt x="321" y="948"/>
                        <a:pt x="321" y="948"/>
                      </a:cubicBezTo>
                      <a:close/>
                      <a:moveTo>
                        <a:pt x="306" y="1048"/>
                      </a:moveTo>
                      <a:cubicBezTo>
                        <a:pt x="303" y="1044"/>
                        <a:pt x="289" y="1031"/>
                        <a:pt x="294" y="1025"/>
                      </a:cubicBezTo>
                      <a:lnTo>
                        <a:pt x="295" y="1025"/>
                      </a:lnTo>
                      <a:cubicBezTo>
                        <a:pt x="295" y="1024"/>
                        <a:pt x="294" y="1025"/>
                        <a:pt x="295" y="1024"/>
                      </a:cubicBezTo>
                      <a:cubicBezTo>
                        <a:pt x="294" y="1025"/>
                        <a:pt x="295" y="1026"/>
                        <a:pt x="296" y="1025"/>
                      </a:cubicBezTo>
                      <a:cubicBezTo>
                        <a:pt x="298" y="1023"/>
                        <a:pt x="301" y="1010"/>
                        <a:pt x="300" y="1007"/>
                      </a:cubicBezTo>
                      <a:cubicBezTo>
                        <a:pt x="299" y="1000"/>
                        <a:pt x="292" y="1003"/>
                        <a:pt x="290" y="997"/>
                      </a:cubicBezTo>
                      <a:cubicBezTo>
                        <a:pt x="293" y="996"/>
                        <a:pt x="301" y="996"/>
                        <a:pt x="302" y="998"/>
                      </a:cubicBezTo>
                      <a:cubicBezTo>
                        <a:pt x="304" y="1000"/>
                        <a:pt x="300" y="1010"/>
                        <a:pt x="305" y="1010"/>
                      </a:cubicBezTo>
                      <a:cubicBezTo>
                        <a:pt x="309" y="1010"/>
                        <a:pt x="306" y="1001"/>
                        <a:pt x="306" y="1000"/>
                      </a:cubicBezTo>
                      <a:cubicBezTo>
                        <a:pt x="308" y="1001"/>
                        <a:pt x="307" y="1004"/>
                        <a:pt x="307" y="1006"/>
                      </a:cubicBezTo>
                      <a:cubicBezTo>
                        <a:pt x="307" y="1006"/>
                        <a:pt x="307" y="1006"/>
                        <a:pt x="307" y="1006"/>
                      </a:cubicBezTo>
                      <a:cubicBezTo>
                        <a:pt x="307" y="1006"/>
                        <a:pt x="308" y="1029"/>
                        <a:pt x="310" y="1029"/>
                      </a:cubicBezTo>
                      <a:cubicBezTo>
                        <a:pt x="312" y="1029"/>
                        <a:pt x="312" y="1024"/>
                        <a:pt x="311" y="1023"/>
                      </a:cubicBezTo>
                      <a:cubicBezTo>
                        <a:pt x="315" y="1026"/>
                        <a:pt x="316" y="1038"/>
                        <a:pt x="315" y="1043"/>
                      </a:cubicBezTo>
                      <a:cubicBezTo>
                        <a:pt x="314" y="1047"/>
                        <a:pt x="311" y="1054"/>
                        <a:pt x="306" y="1048"/>
                      </a:cubicBezTo>
                      <a:close/>
                      <a:moveTo>
                        <a:pt x="306" y="1074"/>
                      </a:moveTo>
                      <a:cubicBezTo>
                        <a:pt x="306" y="1075"/>
                        <a:pt x="306" y="1075"/>
                        <a:pt x="306" y="1076"/>
                      </a:cubicBezTo>
                      <a:cubicBezTo>
                        <a:pt x="303" y="1076"/>
                        <a:pt x="301" y="1075"/>
                        <a:pt x="298" y="1075"/>
                      </a:cubicBezTo>
                      <a:cubicBezTo>
                        <a:pt x="301" y="1075"/>
                        <a:pt x="303" y="1074"/>
                        <a:pt x="306" y="1074"/>
                      </a:cubicBezTo>
                      <a:close/>
                      <a:moveTo>
                        <a:pt x="277" y="958"/>
                      </a:moveTo>
                      <a:cubicBezTo>
                        <a:pt x="277" y="963"/>
                        <a:pt x="280" y="976"/>
                        <a:pt x="276" y="980"/>
                      </a:cubicBezTo>
                      <a:cubicBezTo>
                        <a:pt x="271" y="985"/>
                        <a:pt x="270" y="978"/>
                        <a:pt x="270" y="974"/>
                      </a:cubicBezTo>
                      <a:cubicBezTo>
                        <a:pt x="269" y="971"/>
                        <a:pt x="269" y="965"/>
                        <a:pt x="270" y="961"/>
                      </a:cubicBezTo>
                      <a:cubicBezTo>
                        <a:pt x="271" y="954"/>
                        <a:pt x="272" y="951"/>
                        <a:pt x="277" y="958"/>
                      </a:cubicBezTo>
                      <a:close/>
                      <a:moveTo>
                        <a:pt x="288" y="977"/>
                      </a:moveTo>
                      <a:cubicBezTo>
                        <a:pt x="280" y="979"/>
                        <a:pt x="282" y="967"/>
                        <a:pt x="281" y="961"/>
                      </a:cubicBezTo>
                      <a:cubicBezTo>
                        <a:pt x="281" y="963"/>
                        <a:pt x="282" y="966"/>
                        <a:pt x="283" y="967"/>
                      </a:cubicBezTo>
                      <a:cubicBezTo>
                        <a:pt x="288" y="966"/>
                        <a:pt x="290" y="977"/>
                        <a:pt x="288" y="977"/>
                      </a:cubicBezTo>
                      <a:close/>
                      <a:moveTo>
                        <a:pt x="687" y="1235"/>
                      </a:moveTo>
                      <a:cubicBezTo>
                        <a:pt x="687" y="1234"/>
                        <a:pt x="688" y="1232"/>
                        <a:pt x="688" y="1231"/>
                      </a:cubicBezTo>
                      <a:cubicBezTo>
                        <a:pt x="688" y="1233"/>
                        <a:pt x="688" y="1234"/>
                        <a:pt x="687" y="1235"/>
                      </a:cubicBezTo>
                      <a:close/>
                      <a:moveTo>
                        <a:pt x="1681" y="356"/>
                      </a:moveTo>
                      <a:cubicBezTo>
                        <a:pt x="1681" y="354"/>
                        <a:pt x="1681" y="352"/>
                        <a:pt x="1681" y="351"/>
                      </a:cubicBezTo>
                      <a:cubicBezTo>
                        <a:pt x="1683" y="354"/>
                        <a:pt x="1683" y="354"/>
                        <a:pt x="1683" y="357"/>
                      </a:cubicBezTo>
                      <a:cubicBezTo>
                        <a:pt x="1682" y="357"/>
                        <a:pt x="1681" y="357"/>
                        <a:pt x="1681" y="356"/>
                      </a:cubicBezTo>
                      <a:close/>
                      <a:moveTo>
                        <a:pt x="1477" y="357"/>
                      </a:moveTo>
                      <a:cubicBezTo>
                        <a:pt x="1480" y="359"/>
                        <a:pt x="1482" y="361"/>
                        <a:pt x="1481" y="365"/>
                      </a:cubicBezTo>
                      <a:cubicBezTo>
                        <a:pt x="1480" y="362"/>
                        <a:pt x="1478" y="360"/>
                        <a:pt x="1477" y="357"/>
                      </a:cubicBezTo>
                      <a:close/>
                      <a:moveTo>
                        <a:pt x="1434" y="280"/>
                      </a:moveTo>
                      <a:cubicBezTo>
                        <a:pt x="1435" y="281"/>
                        <a:pt x="1431" y="274"/>
                        <a:pt x="1431" y="273"/>
                      </a:cubicBezTo>
                      <a:cubicBezTo>
                        <a:pt x="1432" y="272"/>
                        <a:pt x="1445" y="286"/>
                        <a:pt x="1443" y="288"/>
                      </a:cubicBezTo>
                      <a:cubicBezTo>
                        <a:pt x="1441" y="292"/>
                        <a:pt x="1436" y="287"/>
                        <a:pt x="1435" y="286"/>
                      </a:cubicBezTo>
                      <a:cubicBezTo>
                        <a:pt x="1435" y="289"/>
                        <a:pt x="1430" y="283"/>
                        <a:pt x="1436" y="289"/>
                      </a:cubicBezTo>
                      <a:cubicBezTo>
                        <a:pt x="1433" y="290"/>
                        <a:pt x="1429" y="285"/>
                        <a:pt x="1429" y="281"/>
                      </a:cubicBezTo>
                      <a:cubicBezTo>
                        <a:pt x="1430" y="282"/>
                        <a:pt x="1436" y="283"/>
                        <a:pt x="1434" y="280"/>
                      </a:cubicBezTo>
                      <a:close/>
                      <a:moveTo>
                        <a:pt x="1408" y="246"/>
                      </a:moveTo>
                      <a:cubicBezTo>
                        <a:pt x="1408" y="246"/>
                        <a:pt x="1413" y="255"/>
                        <a:pt x="1412" y="255"/>
                      </a:cubicBezTo>
                      <a:cubicBezTo>
                        <a:pt x="1405" y="254"/>
                        <a:pt x="1404" y="240"/>
                        <a:pt x="1404" y="235"/>
                      </a:cubicBezTo>
                      <a:cubicBezTo>
                        <a:pt x="1408" y="238"/>
                        <a:pt x="1411" y="242"/>
                        <a:pt x="1412" y="247"/>
                      </a:cubicBezTo>
                      <a:cubicBezTo>
                        <a:pt x="1412" y="247"/>
                        <a:pt x="1407" y="241"/>
                        <a:pt x="1406" y="242"/>
                      </a:cubicBezTo>
                      <a:cubicBezTo>
                        <a:pt x="1407" y="243"/>
                        <a:pt x="1407" y="245"/>
                        <a:pt x="1408" y="246"/>
                      </a:cubicBezTo>
                      <a:close/>
                      <a:moveTo>
                        <a:pt x="1364" y="259"/>
                      </a:moveTo>
                      <a:cubicBezTo>
                        <a:pt x="1367" y="270"/>
                        <a:pt x="1381" y="262"/>
                        <a:pt x="1387" y="266"/>
                      </a:cubicBezTo>
                      <a:cubicBezTo>
                        <a:pt x="1390" y="268"/>
                        <a:pt x="1391" y="271"/>
                        <a:pt x="1390" y="274"/>
                      </a:cubicBezTo>
                      <a:cubicBezTo>
                        <a:pt x="1390" y="275"/>
                        <a:pt x="1388" y="276"/>
                        <a:pt x="1386" y="277"/>
                      </a:cubicBezTo>
                      <a:cubicBezTo>
                        <a:pt x="1381" y="279"/>
                        <a:pt x="1384" y="276"/>
                        <a:pt x="1380" y="274"/>
                      </a:cubicBezTo>
                      <a:cubicBezTo>
                        <a:pt x="1377" y="273"/>
                        <a:pt x="1373" y="272"/>
                        <a:pt x="1371" y="271"/>
                      </a:cubicBezTo>
                      <a:cubicBezTo>
                        <a:pt x="1369" y="270"/>
                        <a:pt x="1368" y="268"/>
                        <a:pt x="1366" y="268"/>
                      </a:cubicBezTo>
                      <a:cubicBezTo>
                        <a:pt x="1364" y="267"/>
                        <a:pt x="1363" y="269"/>
                        <a:pt x="1361" y="269"/>
                      </a:cubicBezTo>
                      <a:cubicBezTo>
                        <a:pt x="1358" y="269"/>
                        <a:pt x="1356" y="268"/>
                        <a:pt x="1353" y="268"/>
                      </a:cubicBezTo>
                      <a:cubicBezTo>
                        <a:pt x="1351" y="268"/>
                        <a:pt x="1349" y="270"/>
                        <a:pt x="1348" y="270"/>
                      </a:cubicBezTo>
                      <a:cubicBezTo>
                        <a:pt x="1347" y="270"/>
                        <a:pt x="1333" y="264"/>
                        <a:pt x="1336" y="262"/>
                      </a:cubicBezTo>
                      <a:cubicBezTo>
                        <a:pt x="1334" y="263"/>
                        <a:pt x="1333" y="267"/>
                        <a:pt x="1329" y="262"/>
                      </a:cubicBezTo>
                      <a:cubicBezTo>
                        <a:pt x="1324" y="256"/>
                        <a:pt x="1330" y="258"/>
                        <a:pt x="1333" y="255"/>
                      </a:cubicBezTo>
                      <a:cubicBezTo>
                        <a:pt x="1333" y="255"/>
                        <a:pt x="1339" y="248"/>
                        <a:pt x="1339" y="248"/>
                      </a:cubicBezTo>
                      <a:cubicBezTo>
                        <a:pt x="1345" y="246"/>
                        <a:pt x="1344" y="261"/>
                        <a:pt x="1347" y="265"/>
                      </a:cubicBezTo>
                      <a:cubicBezTo>
                        <a:pt x="1347" y="260"/>
                        <a:pt x="1359" y="260"/>
                        <a:pt x="1364" y="259"/>
                      </a:cubicBezTo>
                      <a:close/>
                      <a:moveTo>
                        <a:pt x="1175" y="314"/>
                      </a:moveTo>
                      <a:cubicBezTo>
                        <a:pt x="1178" y="304"/>
                        <a:pt x="1182" y="309"/>
                        <a:pt x="1186" y="317"/>
                      </a:cubicBezTo>
                      <a:cubicBezTo>
                        <a:pt x="1183" y="317"/>
                        <a:pt x="1180" y="315"/>
                        <a:pt x="1182" y="320"/>
                      </a:cubicBezTo>
                      <a:cubicBezTo>
                        <a:pt x="1178" y="318"/>
                        <a:pt x="1177" y="318"/>
                        <a:pt x="1175" y="314"/>
                      </a:cubicBezTo>
                      <a:close/>
                      <a:moveTo>
                        <a:pt x="430" y="1097"/>
                      </a:moveTo>
                      <a:cubicBezTo>
                        <a:pt x="432" y="1097"/>
                        <a:pt x="432" y="1111"/>
                        <a:pt x="430" y="1111"/>
                      </a:cubicBezTo>
                      <a:cubicBezTo>
                        <a:pt x="428" y="1110"/>
                        <a:pt x="427" y="1109"/>
                        <a:pt x="426" y="1107"/>
                      </a:cubicBezTo>
                      <a:cubicBezTo>
                        <a:pt x="426" y="1110"/>
                        <a:pt x="425" y="1112"/>
                        <a:pt x="426" y="1114"/>
                      </a:cubicBezTo>
                      <a:cubicBezTo>
                        <a:pt x="421" y="1107"/>
                        <a:pt x="417" y="1101"/>
                        <a:pt x="412" y="1096"/>
                      </a:cubicBezTo>
                      <a:cubicBezTo>
                        <a:pt x="408" y="1093"/>
                        <a:pt x="405" y="1092"/>
                        <a:pt x="403" y="1089"/>
                      </a:cubicBezTo>
                      <a:cubicBezTo>
                        <a:pt x="408" y="1091"/>
                        <a:pt x="413" y="1091"/>
                        <a:pt x="418" y="1093"/>
                      </a:cubicBezTo>
                      <a:cubicBezTo>
                        <a:pt x="422" y="1094"/>
                        <a:pt x="426" y="1097"/>
                        <a:pt x="430" y="1097"/>
                      </a:cubicBezTo>
                      <a:close/>
                      <a:moveTo>
                        <a:pt x="628" y="1231"/>
                      </a:moveTo>
                      <a:cubicBezTo>
                        <a:pt x="626" y="1232"/>
                        <a:pt x="627" y="1230"/>
                        <a:pt x="626" y="1228"/>
                      </a:cubicBezTo>
                      <a:cubicBezTo>
                        <a:pt x="628" y="1228"/>
                        <a:pt x="628" y="1230"/>
                        <a:pt x="628" y="1231"/>
                      </a:cubicBezTo>
                      <a:close/>
                      <a:moveTo>
                        <a:pt x="1842" y="479"/>
                      </a:moveTo>
                      <a:cubicBezTo>
                        <a:pt x="1842" y="480"/>
                        <a:pt x="1842" y="481"/>
                        <a:pt x="1841" y="478"/>
                      </a:cubicBezTo>
                      <a:cubicBezTo>
                        <a:pt x="1841" y="478"/>
                        <a:pt x="1842" y="479"/>
                        <a:pt x="1842" y="479"/>
                      </a:cubicBezTo>
                      <a:close/>
                      <a:moveTo>
                        <a:pt x="1849" y="384"/>
                      </a:moveTo>
                      <a:cubicBezTo>
                        <a:pt x="1850" y="385"/>
                        <a:pt x="1852" y="386"/>
                        <a:pt x="1853" y="388"/>
                      </a:cubicBezTo>
                      <a:cubicBezTo>
                        <a:pt x="1850" y="389"/>
                        <a:pt x="1848" y="388"/>
                        <a:pt x="1849" y="384"/>
                      </a:cubicBezTo>
                      <a:close/>
                      <a:moveTo>
                        <a:pt x="1836" y="267"/>
                      </a:moveTo>
                      <a:cubicBezTo>
                        <a:pt x="1836" y="266"/>
                        <a:pt x="1834" y="265"/>
                        <a:pt x="1833" y="264"/>
                      </a:cubicBezTo>
                      <a:cubicBezTo>
                        <a:pt x="1834" y="265"/>
                        <a:pt x="1836" y="266"/>
                        <a:pt x="1836" y="267"/>
                      </a:cubicBezTo>
                      <a:close/>
                      <a:moveTo>
                        <a:pt x="1847" y="260"/>
                      </a:moveTo>
                      <a:cubicBezTo>
                        <a:pt x="1849" y="261"/>
                        <a:pt x="1851" y="262"/>
                        <a:pt x="1852" y="264"/>
                      </a:cubicBezTo>
                      <a:cubicBezTo>
                        <a:pt x="1852" y="263"/>
                        <a:pt x="1848" y="261"/>
                        <a:pt x="1847" y="260"/>
                      </a:cubicBezTo>
                      <a:close/>
                      <a:moveTo>
                        <a:pt x="1848" y="265"/>
                      </a:moveTo>
                      <a:cubicBezTo>
                        <a:pt x="1848" y="265"/>
                        <a:pt x="1844" y="261"/>
                        <a:pt x="1844" y="261"/>
                      </a:cubicBezTo>
                      <a:cubicBezTo>
                        <a:pt x="1845" y="260"/>
                        <a:pt x="1849" y="264"/>
                        <a:pt x="1848" y="265"/>
                      </a:cubicBezTo>
                      <a:close/>
                      <a:moveTo>
                        <a:pt x="1837" y="262"/>
                      </a:moveTo>
                      <a:cubicBezTo>
                        <a:pt x="1839" y="261"/>
                        <a:pt x="1839" y="262"/>
                        <a:pt x="1839" y="263"/>
                      </a:cubicBezTo>
                      <a:cubicBezTo>
                        <a:pt x="1839" y="264"/>
                        <a:pt x="1837" y="262"/>
                        <a:pt x="1837" y="262"/>
                      </a:cubicBezTo>
                      <a:close/>
                      <a:moveTo>
                        <a:pt x="1839" y="267"/>
                      </a:moveTo>
                      <a:cubicBezTo>
                        <a:pt x="1839" y="266"/>
                        <a:pt x="1834" y="262"/>
                        <a:pt x="1835" y="263"/>
                      </a:cubicBezTo>
                      <a:cubicBezTo>
                        <a:pt x="1837" y="264"/>
                        <a:pt x="1838" y="265"/>
                        <a:pt x="1839" y="267"/>
                      </a:cubicBezTo>
                      <a:close/>
                      <a:moveTo>
                        <a:pt x="1460" y="310"/>
                      </a:moveTo>
                      <a:cubicBezTo>
                        <a:pt x="1464" y="314"/>
                        <a:pt x="1467" y="318"/>
                        <a:pt x="1470" y="322"/>
                      </a:cubicBezTo>
                      <a:cubicBezTo>
                        <a:pt x="1463" y="322"/>
                        <a:pt x="1460" y="310"/>
                        <a:pt x="1460" y="310"/>
                      </a:cubicBezTo>
                      <a:close/>
                      <a:moveTo>
                        <a:pt x="299" y="1097"/>
                      </a:moveTo>
                      <a:cubicBezTo>
                        <a:pt x="299" y="1098"/>
                        <a:pt x="299" y="1100"/>
                        <a:pt x="299" y="1101"/>
                      </a:cubicBezTo>
                      <a:cubicBezTo>
                        <a:pt x="299" y="1099"/>
                        <a:pt x="298" y="1094"/>
                        <a:pt x="299" y="1097"/>
                      </a:cubicBezTo>
                      <a:close/>
                      <a:moveTo>
                        <a:pt x="311" y="1097"/>
                      </a:moveTo>
                      <a:cubicBezTo>
                        <a:pt x="307" y="1113"/>
                        <a:pt x="301" y="1087"/>
                        <a:pt x="304" y="1087"/>
                      </a:cubicBezTo>
                      <a:cubicBezTo>
                        <a:pt x="308" y="1087"/>
                        <a:pt x="310" y="1094"/>
                        <a:pt x="311" y="1097"/>
                      </a:cubicBezTo>
                      <a:close/>
                      <a:moveTo>
                        <a:pt x="436" y="1108"/>
                      </a:moveTo>
                      <a:cubicBezTo>
                        <a:pt x="434" y="1108"/>
                        <a:pt x="435" y="1102"/>
                        <a:pt x="435" y="1102"/>
                      </a:cubicBezTo>
                      <a:cubicBezTo>
                        <a:pt x="438" y="1104"/>
                        <a:pt x="441" y="1106"/>
                        <a:pt x="444" y="1108"/>
                      </a:cubicBezTo>
                      <a:cubicBezTo>
                        <a:pt x="441" y="1108"/>
                        <a:pt x="439" y="1108"/>
                        <a:pt x="436" y="1108"/>
                      </a:cubicBezTo>
                      <a:close/>
                      <a:moveTo>
                        <a:pt x="2039" y="1283"/>
                      </a:moveTo>
                      <a:cubicBezTo>
                        <a:pt x="2031" y="1284"/>
                        <a:pt x="2032" y="1269"/>
                        <a:pt x="2031" y="1264"/>
                      </a:cubicBezTo>
                      <a:cubicBezTo>
                        <a:pt x="2032" y="1264"/>
                        <a:pt x="2047" y="1282"/>
                        <a:pt x="2039" y="1283"/>
                      </a:cubicBezTo>
                      <a:close/>
                      <a:moveTo>
                        <a:pt x="2065" y="1225"/>
                      </a:moveTo>
                      <a:cubicBezTo>
                        <a:pt x="2066" y="1225"/>
                        <a:pt x="2068" y="1225"/>
                        <a:pt x="2069" y="1225"/>
                      </a:cubicBezTo>
                      <a:cubicBezTo>
                        <a:pt x="2069" y="1228"/>
                        <a:pt x="2068" y="1231"/>
                        <a:pt x="2065" y="1225"/>
                      </a:cubicBezTo>
                      <a:close/>
                      <a:moveTo>
                        <a:pt x="2154" y="1255"/>
                      </a:moveTo>
                      <a:cubicBezTo>
                        <a:pt x="2154" y="1255"/>
                        <a:pt x="2154" y="1254"/>
                        <a:pt x="2154" y="1254"/>
                      </a:cubicBezTo>
                      <a:cubicBezTo>
                        <a:pt x="2155" y="1255"/>
                        <a:pt x="2155" y="1255"/>
                        <a:pt x="2154" y="1255"/>
                      </a:cubicBezTo>
                      <a:close/>
                      <a:moveTo>
                        <a:pt x="2158" y="1232"/>
                      </a:moveTo>
                      <a:cubicBezTo>
                        <a:pt x="2159" y="1235"/>
                        <a:pt x="2158" y="1235"/>
                        <a:pt x="2155" y="1234"/>
                      </a:cubicBezTo>
                      <a:cubicBezTo>
                        <a:pt x="2157" y="1231"/>
                        <a:pt x="2158" y="1231"/>
                        <a:pt x="2158" y="1232"/>
                      </a:cubicBezTo>
                      <a:close/>
                      <a:moveTo>
                        <a:pt x="2130" y="360"/>
                      </a:moveTo>
                      <a:cubicBezTo>
                        <a:pt x="2132" y="359"/>
                        <a:pt x="2133" y="359"/>
                        <a:pt x="2135" y="359"/>
                      </a:cubicBezTo>
                      <a:cubicBezTo>
                        <a:pt x="2133" y="360"/>
                        <a:pt x="2132" y="360"/>
                        <a:pt x="2130" y="360"/>
                      </a:cubicBezTo>
                      <a:close/>
                      <a:moveTo>
                        <a:pt x="1881" y="494"/>
                      </a:moveTo>
                      <a:cubicBezTo>
                        <a:pt x="1884" y="496"/>
                        <a:pt x="1886" y="499"/>
                        <a:pt x="1889" y="501"/>
                      </a:cubicBezTo>
                      <a:cubicBezTo>
                        <a:pt x="1880" y="501"/>
                        <a:pt x="1882" y="501"/>
                        <a:pt x="1877" y="495"/>
                      </a:cubicBezTo>
                      <a:cubicBezTo>
                        <a:pt x="1879" y="497"/>
                        <a:pt x="1874" y="502"/>
                        <a:pt x="1872" y="502"/>
                      </a:cubicBezTo>
                      <a:cubicBezTo>
                        <a:pt x="1873" y="498"/>
                        <a:pt x="1872" y="493"/>
                        <a:pt x="1874" y="489"/>
                      </a:cubicBezTo>
                      <a:cubicBezTo>
                        <a:pt x="1877" y="490"/>
                        <a:pt x="1879" y="492"/>
                        <a:pt x="1881" y="494"/>
                      </a:cubicBezTo>
                      <a:close/>
                      <a:moveTo>
                        <a:pt x="1863" y="382"/>
                      </a:moveTo>
                      <a:cubicBezTo>
                        <a:pt x="1864" y="384"/>
                        <a:pt x="1865" y="385"/>
                        <a:pt x="1866" y="386"/>
                      </a:cubicBezTo>
                      <a:cubicBezTo>
                        <a:pt x="1864" y="387"/>
                        <a:pt x="1862" y="385"/>
                        <a:pt x="1861" y="382"/>
                      </a:cubicBezTo>
                      <a:cubicBezTo>
                        <a:pt x="1863" y="382"/>
                        <a:pt x="1863" y="382"/>
                        <a:pt x="1863" y="382"/>
                      </a:cubicBezTo>
                      <a:close/>
                      <a:moveTo>
                        <a:pt x="1853" y="257"/>
                      </a:moveTo>
                      <a:cubicBezTo>
                        <a:pt x="1853" y="258"/>
                        <a:pt x="1861" y="265"/>
                        <a:pt x="1860" y="266"/>
                      </a:cubicBezTo>
                      <a:cubicBezTo>
                        <a:pt x="1858" y="267"/>
                        <a:pt x="1851" y="259"/>
                        <a:pt x="1850" y="257"/>
                      </a:cubicBezTo>
                      <a:cubicBezTo>
                        <a:pt x="1851" y="257"/>
                        <a:pt x="1852" y="257"/>
                        <a:pt x="1853" y="257"/>
                      </a:cubicBezTo>
                      <a:close/>
                      <a:moveTo>
                        <a:pt x="1805" y="218"/>
                      </a:moveTo>
                      <a:cubicBezTo>
                        <a:pt x="1805" y="215"/>
                        <a:pt x="1807" y="220"/>
                        <a:pt x="1807" y="220"/>
                      </a:cubicBezTo>
                      <a:cubicBezTo>
                        <a:pt x="1806" y="222"/>
                        <a:pt x="1804" y="220"/>
                        <a:pt x="1805" y="218"/>
                      </a:cubicBezTo>
                      <a:close/>
                      <a:moveTo>
                        <a:pt x="1788" y="205"/>
                      </a:moveTo>
                      <a:cubicBezTo>
                        <a:pt x="1789" y="204"/>
                        <a:pt x="1789" y="203"/>
                        <a:pt x="1790" y="201"/>
                      </a:cubicBezTo>
                      <a:cubicBezTo>
                        <a:pt x="1790" y="207"/>
                        <a:pt x="1791" y="206"/>
                        <a:pt x="1788" y="205"/>
                      </a:cubicBezTo>
                      <a:close/>
                      <a:moveTo>
                        <a:pt x="1791" y="220"/>
                      </a:moveTo>
                      <a:cubicBezTo>
                        <a:pt x="1785" y="220"/>
                        <a:pt x="1785" y="214"/>
                        <a:pt x="1787" y="208"/>
                      </a:cubicBezTo>
                      <a:cubicBezTo>
                        <a:pt x="1788" y="209"/>
                        <a:pt x="1795" y="221"/>
                        <a:pt x="1791" y="220"/>
                      </a:cubicBezTo>
                      <a:close/>
                      <a:moveTo>
                        <a:pt x="1815" y="360"/>
                      </a:moveTo>
                      <a:cubicBezTo>
                        <a:pt x="1813" y="358"/>
                        <a:pt x="1814" y="357"/>
                        <a:pt x="1815" y="358"/>
                      </a:cubicBezTo>
                      <a:cubicBezTo>
                        <a:pt x="1815" y="359"/>
                        <a:pt x="1815" y="359"/>
                        <a:pt x="1815" y="360"/>
                      </a:cubicBezTo>
                      <a:close/>
                      <a:moveTo>
                        <a:pt x="1705" y="328"/>
                      </a:moveTo>
                      <a:cubicBezTo>
                        <a:pt x="1706" y="329"/>
                        <a:pt x="1708" y="333"/>
                        <a:pt x="1710" y="334"/>
                      </a:cubicBezTo>
                      <a:cubicBezTo>
                        <a:pt x="1708" y="333"/>
                        <a:pt x="1705" y="330"/>
                        <a:pt x="1705" y="328"/>
                      </a:cubicBezTo>
                      <a:close/>
                      <a:moveTo>
                        <a:pt x="1485" y="305"/>
                      </a:moveTo>
                      <a:cubicBezTo>
                        <a:pt x="1487" y="309"/>
                        <a:pt x="1494" y="315"/>
                        <a:pt x="1495" y="319"/>
                      </a:cubicBezTo>
                      <a:cubicBezTo>
                        <a:pt x="1494" y="314"/>
                        <a:pt x="1495" y="319"/>
                        <a:pt x="1495" y="318"/>
                      </a:cubicBezTo>
                      <a:cubicBezTo>
                        <a:pt x="1495" y="318"/>
                        <a:pt x="1499" y="324"/>
                        <a:pt x="1500" y="323"/>
                      </a:cubicBezTo>
                      <a:cubicBezTo>
                        <a:pt x="1491" y="325"/>
                        <a:pt x="1484" y="326"/>
                        <a:pt x="1476" y="323"/>
                      </a:cubicBezTo>
                      <a:cubicBezTo>
                        <a:pt x="1469" y="321"/>
                        <a:pt x="1466" y="318"/>
                        <a:pt x="1463" y="310"/>
                      </a:cubicBezTo>
                      <a:cubicBezTo>
                        <a:pt x="1464" y="310"/>
                        <a:pt x="1465" y="309"/>
                        <a:pt x="1466" y="308"/>
                      </a:cubicBezTo>
                      <a:cubicBezTo>
                        <a:pt x="1467" y="310"/>
                        <a:pt x="1468" y="311"/>
                        <a:pt x="1469" y="313"/>
                      </a:cubicBezTo>
                      <a:cubicBezTo>
                        <a:pt x="1468" y="311"/>
                        <a:pt x="1467" y="309"/>
                        <a:pt x="1467" y="308"/>
                      </a:cubicBezTo>
                      <a:cubicBezTo>
                        <a:pt x="1470" y="311"/>
                        <a:pt x="1473" y="309"/>
                        <a:pt x="1476" y="312"/>
                      </a:cubicBezTo>
                      <a:cubicBezTo>
                        <a:pt x="1477" y="313"/>
                        <a:pt x="1479" y="317"/>
                        <a:pt x="1481" y="319"/>
                      </a:cubicBezTo>
                      <a:cubicBezTo>
                        <a:pt x="1480" y="317"/>
                        <a:pt x="1476" y="310"/>
                        <a:pt x="1477" y="309"/>
                      </a:cubicBezTo>
                      <a:cubicBezTo>
                        <a:pt x="1478" y="311"/>
                        <a:pt x="1483" y="320"/>
                        <a:pt x="1486" y="318"/>
                      </a:cubicBezTo>
                      <a:cubicBezTo>
                        <a:pt x="1490" y="315"/>
                        <a:pt x="1484" y="307"/>
                        <a:pt x="1482" y="305"/>
                      </a:cubicBezTo>
                      <a:cubicBezTo>
                        <a:pt x="1483" y="305"/>
                        <a:pt x="1484" y="305"/>
                        <a:pt x="1485" y="305"/>
                      </a:cubicBezTo>
                      <a:close/>
                      <a:moveTo>
                        <a:pt x="1157" y="290"/>
                      </a:moveTo>
                      <a:cubicBezTo>
                        <a:pt x="1161" y="296"/>
                        <a:pt x="1161" y="283"/>
                        <a:pt x="1164" y="293"/>
                      </a:cubicBezTo>
                      <a:cubicBezTo>
                        <a:pt x="1163" y="288"/>
                        <a:pt x="1167" y="287"/>
                        <a:pt x="1170" y="291"/>
                      </a:cubicBezTo>
                      <a:cubicBezTo>
                        <a:pt x="1172" y="295"/>
                        <a:pt x="1168" y="304"/>
                        <a:pt x="1170" y="307"/>
                      </a:cubicBezTo>
                      <a:cubicBezTo>
                        <a:pt x="1169" y="306"/>
                        <a:pt x="1166" y="299"/>
                        <a:pt x="1167" y="298"/>
                      </a:cubicBezTo>
                      <a:cubicBezTo>
                        <a:pt x="1165" y="301"/>
                        <a:pt x="1165" y="308"/>
                        <a:pt x="1164" y="312"/>
                      </a:cubicBezTo>
                      <a:cubicBezTo>
                        <a:pt x="1159" y="309"/>
                        <a:pt x="1162" y="304"/>
                        <a:pt x="1157" y="301"/>
                      </a:cubicBezTo>
                      <a:cubicBezTo>
                        <a:pt x="1153" y="298"/>
                        <a:pt x="1150" y="303"/>
                        <a:pt x="1145" y="298"/>
                      </a:cubicBezTo>
                      <a:cubicBezTo>
                        <a:pt x="1139" y="290"/>
                        <a:pt x="1149" y="280"/>
                        <a:pt x="1157" y="290"/>
                      </a:cubicBezTo>
                      <a:close/>
                      <a:moveTo>
                        <a:pt x="1057" y="285"/>
                      </a:moveTo>
                      <a:cubicBezTo>
                        <a:pt x="1059" y="285"/>
                        <a:pt x="1060" y="285"/>
                        <a:pt x="1062" y="285"/>
                      </a:cubicBezTo>
                      <a:cubicBezTo>
                        <a:pt x="1057" y="287"/>
                        <a:pt x="1053" y="288"/>
                        <a:pt x="1054" y="294"/>
                      </a:cubicBezTo>
                      <a:cubicBezTo>
                        <a:pt x="1054" y="296"/>
                        <a:pt x="1057" y="300"/>
                        <a:pt x="1059" y="300"/>
                      </a:cubicBezTo>
                      <a:cubicBezTo>
                        <a:pt x="1062" y="299"/>
                        <a:pt x="1063" y="287"/>
                        <a:pt x="1066" y="296"/>
                      </a:cubicBezTo>
                      <a:cubicBezTo>
                        <a:pt x="1067" y="301"/>
                        <a:pt x="1061" y="312"/>
                        <a:pt x="1057" y="304"/>
                      </a:cubicBezTo>
                      <a:cubicBezTo>
                        <a:pt x="1059" y="306"/>
                        <a:pt x="1034" y="312"/>
                        <a:pt x="1030" y="302"/>
                      </a:cubicBezTo>
                      <a:cubicBezTo>
                        <a:pt x="1035" y="301"/>
                        <a:pt x="1043" y="300"/>
                        <a:pt x="1046" y="296"/>
                      </a:cubicBezTo>
                      <a:cubicBezTo>
                        <a:pt x="1049" y="291"/>
                        <a:pt x="1044" y="288"/>
                        <a:pt x="1050" y="286"/>
                      </a:cubicBezTo>
                      <a:cubicBezTo>
                        <a:pt x="1049" y="288"/>
                        <a:pt x="1046" y="294"/>
                        <a:pt x="1050" y="295"/>
                      </a:cubicBezTo>
                      <a:cubicBezTo>
                        <a:pt x="1051" y="296"/>
                        <a:pt x="1052" y="288"/>
                        <a:pt x="1051" y="289"/>
                      </a:cubicBezTo>
                      <a:cubicBezTo>
                        <a:pt x="1053" y="287"/>
                        <a:pt x="1050" y="285"/>
                        <a:pt x="1057" y="285"/>
                      </a:cubicBezTo>
                      <a:close/>
                      <a:moveTo>
                        <a:pt x="754" y="296"/>
                      </a:moveTo>
                      <a:cubicBezTo>
                        <a:pt x="754" y="300"/>
                        <a:pt x="754" y="304"/>
                        <a:pt x="754" y="307"/>
                      </a:cubicBezTo>
                      <a:cubicBezTo>
                        <a:pt x="750" y="305"/>
                        <a:pt x="746" y="295"/>
                        <a:pt x="754" y="296"/>
                      </a:cubicBezTo>
                      <a:close/>
                      <a:moveTo>
                        <a:pt x="659" y="245"/>
                      </a:moveTo>
                      <a:cubicBezTo>
                        <a:pt x="658" y="244"/>
                        <a:pt x="658" y="243"/>
                        <a:pt x="657" y="241"/>
                      </a:cubicBezTo>
                      <a:cubicBezTo>
                        <a:pt x="660" y="242"/>
                        <a:pt x="659" y="241"/>
                        <a:pt x="659" y="245"/>
                      </a:cubicBezTo>
                      <a:close/>
                      <a:moveTo>
                        <a:pt x="412" y="1381"/>
                      </a:moveTo>
                      <a:cubicBezTo>
                        <a:pt x="413" y="1382"/>
                        <a:pt x="413" y="1383"/>
                        <a:pt x="414" y="1385"/>
                      </a:cubicBezTo>
                      <a:cubicBezTo>
                        <a:pt x="416" y="1387"/>
                        <a:pt x="410" y="1379"/>
                        <a:pt x="410" y="1379"/>
                      </a:cubicBezTo>
                      <a:cubicBezTo>
                        <a:pt x="411" y="1380"/>
                        <a:pt x="412" y="1381"/>
                        <a:pt x="412" y="1381"/>
                      </a:cubicBezTo>
                      <a:close/>
                      <a:moveTo>
                        <a:pt x="412" y="1325"/>
                      </a:moveTo>
                      <a:cubicBezTo>
                        <a:pt x="412" y="1326"/>
                        <a:pt x="413" y="1330"/>
                        <a:pt x="413" y="1331"/>
                      </a:cubicBezTo>
                      <a:cubicBezTo>
                        <a:pt x="410" y="1327"/>
                        <a:pt x="402" y="1320"/>
                        <a:pt x="409" y="1317"/>
                      </a:cubicBezTo>
                      <a:cubicBezTo>
                        <a:pt x="410" y="1320"/>
                        <a:pt x="411" y="1322"/>
                        <a:pt x="412" y="1325"/>
                      </a:cubicBezTo>
                      <a:close/>
                      <a:moveTo>
                        <a:pt x="630" y="1288"/>
                      </a:moveTo>
                      <a:cubicBezTo>
                        <a:pt x="629" y="1285"/>
                        <a:pt x="630" y="1283"/>
                        <a:pt x="630" y="1281"/>
                      </a:cubicBezTo>
                      <a:cubicBezTo>
                        <a:pt x="631" y="1283"/>
                        <a:pt x="632" y="1287"/>
                        <a:pt x="630" y="1288"/>
                      </a:cubicBezTo>
                      <a:close/>
                      <a:moveTo>
                        <a:pt x="1316" y="1398"/>
                      </a:moveTo>
                      <a:cubicBezTo>
                        <a:pt x="1315" y="1401"/>
                        <a:pt x="1315" y="1404"/>
                        <a:pt x="1312" y="1406"/>
                      </a:cubicBezTo>
                      <a:cubicBezTo>
                        <a:pt x="1311" y="1403"/>
                        <a:pt x="1316" y="1397"/>
                        <a:pt x="1316" y="1398"/>
                      </a:cubicBezTo>
                      <a:close/>
                      <a:moveTo>
                        <a:pt x="1389" y="1413"/>
                      </a:moveTo>
                      <a:cubicBezTo>
                        <a:pt x="1387" y="1412"/>
                        <a:pt x="1386" y="1411"/>
                        <a:pt x="1386" y="1409"/>
                      </a:cubicBezTo>
                      <a:cubicBezTo>
                        <a:pt x="1388" y="1409"/>
                        <a:pt x="1390" y="1412"/>
                        <a:pt x="1391" y="1414"/>
                      </a:cubicBezTo>
                      <a:cubicBezTo>
                        <a:pt x="1390" y="1414"/>
                        <a:pt x="1389" y="1413"/>
                        <a:pt x="1389" y="1413"/>
                      </a:cubicBezTo>
                      <a:close/>
                      <a:moveTo>
                        <a:pt x="1700" y="1456"/>
                      </a:moveTo>
                      <a:cubicBezTo>
                        <a:pt x="1699" y="1457"/>
                        <a:pt x="1699" y="1457"/>
                        <a:pt x="1699" y="1458"/>
                      </a:cubicBezTo>
                      <a:cubicBezTo>
                        <a:pt x="1699" y="1471"/>
                        <a:pt x="1699" y="1451"/>
                        <a:pt x="1699" y="1453"/>
                      </a:cubicBezTo>
                      <a:cubicBezTo>
                        <a:pt x="1699" y="1454"/>
                        <a:pt x="1699" y="1455"/>
                        <a:pt x="1700" y="1456"/>
                      </a:cubicBezTo>
                      <a:close/>
                      <a:moveTo>
                        <a:pt x="1831" y="1472"/>
                      </a:moveTo>
                      <a:cubicBezTo>
                        <a:pt x="1831" y="1471"/>
                        <a:pt x="1831" y="1468"/>
                        <a:pt x="1832" y="1468"/>
                      </a:cubicBezTo>
                      <a:cubicBezTo>
                        <a:pt x="1835" y="1467"/>
                        <a:pt x="1829" y="1474"/>
                        <a:pt x="1831" y="1472"/>
                      </a:cubicBezTo>
                      <a:close/>
                      <a:moveTo>
                        <a:pt x="2089" y="1276"/>
                      </a:moveTo>
                      <a:cubicBezTo>
                        <a:pt x="2089" y="1276"/>
                        <a:pt x="2086" y="1274"/>
                        <a:pt x="2086" y="1273"/>
                      </a:cubicBezTo>
                      <a:cubicBezTo>
                        <a:pt x="2084" y="1271"/>
                        <a:pt x="2085" y="1269"/>
                        <a:pt x="2085" y="1266"/>
                      </a:cubicBezTo>
                      <a:cubicBezTo>
                        <a:pt x="2090" y="1266"/>
                        <a:pt x="2087" y="1273"/>
                        <a:pt x="2089" y="1276"/>
                      </a:cubicBezTo>
                      <a:close/>
                      <a:moveTo>
                        <a:pt x="2091" y="1264"/>
                      </a:moveTo>
                      <a:cubicBezTo>
                        <a:pt x="2092" y="1262"/>
                        <a:pt x="2092" y="1261"/>
                        <a:pt x="2093" y="1259"/>
                      </a:cubicBezTo>
                      <a:cubicBezTo>
                        <a:pt x="2099" y="1263"/>
                        <a:pt x="2104" y="1267"/>
                        <a:pt x="2105" y="1274"/>
                      </a:cubicBezTo>
                      <a:cubicBezTo>
                        <a:pt x="2098" y="1274"/>
                        <a:pt x="2097" y="1268"/>
                        <a:pt x="2091" y="1264"/>
                      </a:cubicBezTo>
                      <a:close/>
                      <a:moveTo>
                        <a:pt x="2152" y="1339"/>
                      </a:moveTo>
                      <a:cubicBezTo>
                        <a:pt x="2149" y="1335"/>
                        <a:pt x="2136" y="1319"/>
                        <a:pt x="2138" y="1313"/>
                      </a:cubicBezTo>
                      <a:cubicBezTo>
                        <a:pt x="2138" y="1313"/>
                        <a:pt x="2166" y="1347"/>
                        <a:pt x="2160" y="1349"/>
                      </a:cubicBezTo>
                      <a:cubicBezTo>
                        <a:pt x="2159" y="1349"/>
                        <a:pt x="2153" y="1340"/>
                        <a:pt x="2152" y="1339"/>
                      </a:cubicBezTo>
                      <a:close/>
                      <a:moveTo>
                        <a:pt x="2166" y="1335"/>
                      </a:moveTo>
                      <a:cubicBezTo>
                        <a:pt x="2168" y="1339"/>
                        <a:pt x="2167" y="1339"/>
                        <a:pt x="2164" y="1338"/>
                      </a:cubicBezTo>
                      <a:cubicBezTo>
                        <a:pt x="2160" y="1337"/>
                        <a:pt x="2157" y="1326"/>
                        <a:pt x="2155" y="1323"/>
                      </a:cubicBezTo>
                      <a:cubicBezTo>
                        <a:pt x="2157" y="1323"/>
                        <a:pt x="2165" y="1333"/>
                        <a:pt x="2166" y="1335"/>
                      </a:cubicBezTo>
                      <a:close/>
                      <a:moveTo>
                        <a:pt x="2153" y="1267"/>
                      </a:moveTo>
                      <a:cubicBezTo>
                        <a:pt x="2157" y="1269"/>
                        <a:pt x="2160" y="1271"/>
                        <a:pt x="2162" y="1275"/>
                      </a:cubicBezTo>
                      <a:cubicBezTo>
                        <a:pt x="2162" y="1275"/>
                        <a:pt x="2147" y="1268"/>
                        <a:pt x="2147" y="1269"/>
                      </a:cubicBezTo>
                      <a:cubicBezTo>
                        <a:pt x="2148" y="1272"/>
                        <a:pt x="2152" y="1275"/>
                        <a:pt x="2153" y="1278"/>
                      </a:cubicBezTo>
                      <a:cubicBezTo>
                        <a:pt x="2152" y="1278"/>
                        <a:pt x="2151" y="1277"/>
                        <a:pt x="2150" y="1276"/>
                      </a:cubicBezTo>
                      <a:cubicBezTo>
                        <a:pt x="2155" y="1279"/>
                        <a:pt x="2154" y="1287"/>
                        <a:pt x="2154" y="1292"/>
                      </a:cubicBezTo>
                      <a:cubicBezTo>
                        <a:pt x="2152" y="1291"/>
                        <a:pt x="2151" y="1286"/>
                        <a:pt x="2151" y="1284"/>
                      </a:cubicBezTo>
                      <a:cubicBezTo>
                        <a:pt x="2151" y="1284"/>
                        <a:pt x="2148" y="1293"/>
                        <a:pt x="2148" y="1293"/>
                      </a:cubicBezTo>
                      <a:cubicBezTo>
                        <a:pt x="2147" y="1288"/>
                        <a:pt x="2151" y="1282"/>
                        <a:pt x="2149" y="1277"/>
                      </a:cubicBezTo>
                      <a:cubicBezTo>
                        <a:pt x="2149" y="1278"/>
                        <a:pt x="2145" y="1290"/>
                        <a:pt x="2145" y="1292"/>
                      </a:cubicBezTo>
                      <a:cubicBezTo>
                        <a:pt x="2142" y="1289"/>
                        <a:pt x="2141" y="1275"/>
                        <a:pt x="2142" y="1275"/>
                      </a:cubicBezTo>
                      <a:cubicBezTo>
                        <a:pt x="2141" y="1275"/>
                        <a:pt x="2139" y="1286"/>
                        <a:pt x="2137" y="1285"/>
                      </a:cubicBezTo>
                      <a:cubicBezTo>
                        <a:pt x="2135" y="1284"/>
                        <a:pt x="2136" y="1269"/>
                        <a:pt x="2135" y="1266"/>
                      </a:cubicBezTo>
                      <a:cubicBezTo>
                        <a:pt x="2131" y="1259"/>
                        <a:pt x="2121" y="1256"/>
                        <a:pt x="2115" y="1250"/>
                      </a:cubicBezTo>
                      <a:cubicBezTo>
                        <a:pt x="2110" y="1245"/>
                        <a:pt x="2100" y="1226"/>
                        <a:pt x="2093" y="1225"/>
                      </a:cubicBezTo>
                      <a:cubicBezTo>
                        <a:pt x="2093" y="1225"/>
                        <a:pt x="2097" y="1235"/>
                        <a:pt x="2097" y="1235"/>
                      </a:cubicBezTo>
                      <a:cubicBezTo>
                        <a:pt x="2096" y="1236"/>
                        <a:pt x="2092" y="1229"/>
                        <a:pt x="2091" y="1229"/>
                      </a:cubicBezTo>
                      <a:cubicBezTo>
                        <a:pt x="2090" y="1229"/>
                        <a:pt x="2095" y="1239"/>
                        <a:pt x="2095" y="1239"/>
                      </a:cubicBezTo>
                      <a:cubicBezTo>
                        <a:pt x="2092" y="1238"/>
                        <a:pt x="2081" y="1229"/>
                        <a:pt x="2080" y="1226"/>
                      </a:cubicBezTo>
                      <a:cubicBezTo>
                        <a:pt x="2081" y="1230"/>
                        <a:pt x="2082" y="1233"/>
                        <a:pt x="2083" y="1237"/>
                      </a:cubicBezTo>
                      <a:cubicBezTo>
                        <a:pt x="2079" y="1236"/>
                        <a:pt x="2075" y="1228"/>
                        <a:pt x="2072" y="1225"/>
                      </a:cubicBezTo>
                      <a:cubicBezTo>
                        <a:pt x="2086" y="1226"/>
                        <a:pt x="2070" y="1218"/>
                        <a:pt x="2074" y="1213"/>
                      </a:cubicBezTo>
                      <a:cubicBezTo>
                        <a:pt x="2076" y="1211"/>
                        <a:pt x="2079" y="1213"/>
                        <a:pt x="2080" y="1212"/>
                      </a:cubicBezTo>
                      <a:cubicBezTo>
                        <a:pt x="2086" y="1210"/>
                        <a:pt x="2087" y="1210"/>
                        <a:pt x="2091" y="1205"/>
                      </a:cubicBezTo>
                      <a:cubicBezTo>
                        <a:pt x="2096" y="1199"/>
                        <a:pt x="2099" y="1192"/>
                        <a:pt x="2107" y="1190"/>
                      </a:cubicBezTo>
                      <a:cubicBezTo>
                        <a:pt x="2111" y="1189"/>
                        <a:pt x="2116" y="1190"/>
                        <a:pt x="2119" y="1190"/>
                      </a:cubicBezTo>
                      <a:cubicBezTo>
                        <a:pt x="2122" y="1191"/>
                        <a:pt x="2128" y="1195"/>
                        <a:pt x="2131" y="1193"/>
                      </a:cubicBezTo>
                      <a:cubicBezTo>
                        <a:pt x="2131" y="1193"/>
                        <a:pt x="2118" y="1185"/>
                        <a:pt x="2117" y="1183"/>
                      </a:cubicBezTo>
                      <a:cubicBezTo>
                        <a:pt x="2123" y="1185"/>
                        <a:pt x="2123" y="1186"/>
                        <a:pt x="2128" y="1182"/>
                      </a:cubicBezTo>
                      <a:cubicBezTo>
                        <a:pt x="2128" y="1181"/>
                        <a:pt x="2129" y="1180"/>
                        <a:pt x="2130" y="1179"/>
                      </a:cubicBezTo>
                      <a:cubicBezTo>
                        <a:pt x="2130" y="1175"/>
                        <a:pt x="2132" y="1174"/>
                        <a:pt x="2136" y="1176"/>
                      </a:cubicBezTo>
                      <a:cubicBezTo>
                        <a:pt x="2138" y="1174"/>
                        <a:pt x="2140" y="1174"/>
                        <a:pt x="2142" y="1173"/>
                      </a:cubicBezTo>
                      <a:cubicBezTo>
                        <a:pt x="2142" y="1173"/>
                        <a:pt x="2142" y="1163"/>
                        <a:pt x="2147" y="1171"/>
                      </a:cubicBezTo>
                      <a:cubicBezTo>
                        <a:pt x="2150" y="1176"/>
                        <a:pt x="2145" y="1178"/>
                        <a:pt x="2145" y="1181"/>
                      </a:cubicBezTo>
                      <a:cubicBezTo>
                        <a:pt x="2145" y="1187"/>
                        <a:pt x="2146" y="1189"/>
                        <a:pt x="2151" y="1194"/>
                      </a:cubicBezTo>
                      <a:cubicBezTo>
                        <a:pt x="2142" y="1197"/>
                        <a:pt x="2148" y="1209"/>
                        <a:pt x="2154" y="1211"/>
                      </a:cubicBezTo>
                      <a:cubicBezTo>
                        <a:pt x="2151" y="1213"/>
                        <a:pt x="2149" y="1214"/>
                        <a:pt x="2146" y="1216"/>
                      </a:cubicBezTo>
                      <a:cubicBezTo>
                        <a:pt x="2144" y="1220"/>
                        <a:pt x="2142" y="1220"/>
                        <a:pt x="2140" y="1216"/>
                      </a:cubicBezTo>
                      <a:cubicBezTo>
                        <a:pt x="2138" y="1215"/>
                        <a:pt x="2135" y="1213"/>
                        <a:pt x="2133" y="1212"/>
                      </a:cubicBezTo>
                      <a:cubicBezTo>
                        <a:pt x="2130" y="1212"/>
                        <a:pt x="2128" y="1210"/>
                        <a:pt x="2128" y="1207"/>
                      </a:cubicBezTo>
                      <a:cubicBezTo>
                        <a:pt x="2125" y="1204"/>
                        <a:pt x="2122" y="1201"/>
                        <a:pt x="2118" y="1199"/>
                      </a:cubicBezTo>
                      <a:cubicBezTo>
                        <a:pt x="2116" y="1198"/>
                        <a:pt x="2104" y="1194"/>
                        <a:pt x="2104" y="1193"/>
                      </a:cubicBezTo>
                      <a:cubicBezTo>
                        <a:pt x="2106" y="1200"/>
                        <a:pt x="2114" y="1204"/>
                        <a:pt x="2119" y="1207"/>
                      </a:cubicBezTo>
                      <a:cubicBezTo>
                        <a:pt x="2118" y="1207"/>
                        <a:pt x="2116" y="1208"/>
                        <a:pt x="2116" y="1209"/>
                      </a:cubicBezTo>
                      <a:cubicBezTo>
                        <a:pt x="2112" y="1206"/>
                        <a:pt x="2107" y="1204"/>
                        <a:pt x="2102" y="1201"/>
                      </a:cubicBezTo>
                      <a:cubicBezTo>
                        <a:pt x="2106" y="1206"/>
                        <a:pt x="2108" y="1211"/>
                        <a:pt x="2113" y="1215"/>
                      </a:cubicBezTo>
                      <a:cubicBezTo>
                        <a:pt x="2119" y="1220"/>
                        <a:pt x="2127" y="1223"/>
                        <a:pt x="2124" y="1230"/>
                      </a:cubicBezTo>
                      <a:cubicBezTo>
                        <a:pt x="2117" y="1223"/>
                        <a:pt x="2110" y="1217"/>
                        <a:pt x="2103" y="1211"/>
                      </a:cubicBezTo>
                      <a:cubicBezTo>
                        <a:pt x="2107" y="1215"/>
                        <a:pt x="2111" y="1220"/>
                        <a:pt x="2115" y="1224"/>
                      </a:cubicBezTo>
                      <a:cubicBezTo>
                        <a:pt x="2117" y="1227"/>
                        <a:pt x="2126" y="1231"/>
                        <a:pt x="2121" y="1233"/>
                      </a:cubicBezTo>
                      <a:cubicBezTo>
                        <a:pt x="2115" y="1236"/>
                        <a:pt x="2103" y="1222"/>
                        <a:pt x="2099" y="1218"/>
                      </a:cubicBezTo>
                      <a:cubicBezTo>
                        <a:pt x="2105" y="1228"/>
                        <a:pt x="2108" y="1236"/>
                        <a:pt x="2116" y="1244"/>
                      </a:cubicBezTo>
                      <a:cubicBezTo>
                        <a:pt x="2118" y="1246"/>
                        <a:pt x="2138" y="1265"/>
                        <a:pt x="2139" y="1264"/>
                      </a:cubicBezTo>
                      <a:cubicBezTo>
                        <a:pt x="2140" y="1262"/>
                        <a:pt x="2134" y="1256"/>
                        <a:pt x="2133" y="1254"/>
                      </a:cubicBezTo>
                      <a:cubicBezTo>
                        <a:pt x="2130" y="1252"/>
                        <a:pt x="2130" y="1249"/>
                        <a:pt x="2134" y="1248"/>
                      </a:cubicBezTo>
                      <a:cubicBezTo>
                        <a:pt x="2136" y="1246"/>
                        <a:pt x="2139" y="1244"/>
                        <a:pt x="2141" y="1243"/>
                      </a:cubicBezTo>
                      <a:cubicBezTo>
                        <a:pt x="2145" y="1249"/>
                        <a:pt x="2146" y="1255"/>
                        <a:pt x="2151" y="1258"/>
                      </a:cubicBezTo>
                      <a:cubicBezTo>
                        <a:pt x="2154" y="1259"/>
                        <a:pt x="2157" y="1259"/>
                        <a:pt x="2159" y="1263"/>
                      </a:cubicBezTo>
                      <a:cubicBezTo>
                        <a:pt x="2155" y="1262"/>
                        <a:pt x="2153" y="1267"/>
                        <a:pt x="2149" y="1263"/>
                      </a:cubicBezTo>
                      <a:cubicBezTo>
                        <a:pt x="2151" y="1264"/>
                        <a:pt x="2152" y="1265"/>
                        <a:pt x="2153" y="1267"/>
                      </a:cubicBezTo>
                      <a:close/>
                      <a:moveTo>
                        <a:pt x="2293" y="549"/>
                      </a:moveTo>
                      <a:cubicBezTo>
                        <a:pt x="2293" y="548"/>
                        <a:pt x="2293" y="547"/>
                        <a:pt x="2294" y="548"/>
                      </a:cubicBezTo>
                      <a:cubicBezTo>
                        <a:pt x="2294" y="549"/>
                        <a:pt x="2294" y="549"/>
                        <a:pt x="2293" y="549"/>
                      </a:cubicBezTo>
                      <a:close/>
                      <a:moveTo>
                        <a:pt x="2279" y="548"/>
                      </a:moveTo>
                      <a:cubicBezTo>
                        <a:pt x="2279" y="547"/>
                        <a:pt x="2279" y="547"/>
                        <a:pt x="2280" y="546"/>
                      </a:cubicBezTo>
                      <a:cubicBezTo>
                        <a:pt x="2281" y="546"/>
                        <a:pt x="2281" y="551"/>
                        <a:pt x="2280" y="551"/>
                      </a:cubicBezTo>
                      <a:cubicBezTo>
                        <a:pt x="2279" y="550"/>
                        <a:pt x="2279" y="549"/>
                        <a:pt x="2279" y="548"/>
                      </a:cubicBezTo>
                      <a:close/>
                      <a:moveTo>
                        <a:pt x="1906" y="504"/>
                      </a:moveTo>
                      <a:cubicBezTo>
                        <a:pt x="1906" y="506"/>
                        <a:pt x="1907" y="508"/>
                        <a:pt x="1907" y="509"/>
                      </a:cubicBezTo>
                      <a:cubicBezTo>
                        <a:pt x="1913" y="501"/>
                        <a:pt x="1920" y="516"/>
                        <a:pt x="1921" y="517"/>
                      </a:cubicBezTo>
                      <a:cubicBezTo>
                        <a:pt x="1926" y="518"/>
                        <a:pt x="1927" y="514"/>
                        <a:pt x="1930" y="518"/>
                      </a:cubicBezTo>
                      <a:cubicBezTo>
                        <a:pt x="1932" y="521"/>
                        <a:pt x="1931" y="527"/>
                        <a:pt x="1929" y="529"/>
                      </a:cubicBezTo>
                      <a:cubicBezTo>
                        <a:pt x="1928" y="527"/>
                        <a:pt x="1927" y="521"/>
                        <a:pt x="1925" y="520"/>
                      </a:cubicBezTo>
                      <a:cubicBezTo>
                        <a:pt x="1925" y="520"/>
                        <a:pt x="1925" y="530"/>
                        <a:pt x="1925" y="530"/>
                      </a:cubicBezTo>
                      <a:cubicBezTo>
                        <a:pt x="1921" y="529"/>
                        <a:pt x="1919" y="525"/>
                        <a:pt x="1915" y="524"/>
                      </a:cubicBezTo>
                      <a:cubicBezTo>
                        <a:pt x="1912" y="524"/>
                        <a:pt x="1908" y="525"/>
                        <a:pt x="1904" y="524"/>
                      </a:cubicBezTo>
                      <a:cubicBezTo>
                        <a:pt x="1905" y="517"/>
                        <a:pt x="1902" y="522"/>
                        <a:pt x="1899" y="520"/>
                      </a:cubicBezTo>
                      <a:cubicBezTo>
                        <a:pt x="1895" y="518"/>
                        <a:pt x="1891" y="517"/>
                        <a:pt x="1895" y="511"/>
                      </a:cubicBezTo>
                      <a:cubicBezTo>
                        <a:pt x="1896" y="509"/>
                        <a:pt x="1899" y="509"/>
                        <a:pt x="1900" y="506"/>
                      </a:cubicBezTo>
                      <a:cubicBezTo>
                        <a:pt x="1901" y="505"/>
                        <a:pt x="1897" y="500"/>
                        <a:pt x="1902" y="500"/>
                      </a:cubicBezTo>
                      <a:cubicBezTo>
                        <a:pt x="1905" y="500"/>
                        <a:pt x="1904" y="502"/>
                        <a:pt x="1906" y="504"/>
                      </a:cubicBezTo>
                      <a:close/>
                      <a:moveTo>
                        <a:pt x="1875" y="378"/>
                      </a:moveTo>
                      <a:cubicBezTo>
                        <a:pt x="1876" y="380"/>
                        <a:pt x="1878" y="382"/>
                        <a:pt x="1880" y="384"/>
                      </a:cubicBezTo>
                      <a:cubicBezTo>
                        <a:pt x="1874" y="385"/>
                        <a:pt x="1873" y="384"/>
                        <a:pt x="1875" y="378"/>
                      </a:cubicBezTo>
                      <a:close/>
                      <a:moveTo>
                        <a:pt x="1871" y="257"/>
                      </a:moveTo>
                      <a:cubicBezTo>
                        <a:pt x="1870" y="256"/>
                        <a:pt x="1870" y="255"/>
                        <a:pt x="1870" y="255"/>
                      </a:cubicBezTo>
                      <a:cubicBezTo>
                        <a:pt x="1872" y="255"/>
                        <a:pt x="1877" y="260"/>
                        <a:pt x="1877" y="260"/>
                      </a:cubicBezTo>
                      <a:cubicBezTo>
                        <a:pt x="1876" y="261"/>
                        <a:pt x="1871" y="258"/>
                        <a:pt x="1871" y="257"/>
                      </a:cubicBezTo>
                      <a:close/>
                      <a:moveTo>
                        <a:pt x="1865" y="260"/>
                      </a:moveTo>
                      <a:cubicBezTo>
                        <a:pt x="1866" y="261"/>
                        <a:pt x="1866" y="263"/>
                        <a:pt x="1866" y="264"/>
                      </a:cubicBezTo>
                      <a:cubicBezTo>
                        <a:pt x="1865" y="264"/>
                        <a:pt x="1861" y="261"/>
                        <a:pt x="1861" y="260"/>
                      </a:cubicBezTo>
                      <a:cubicBezTo>
                        <a:pt x="1863" y="259"/>
                        <a:pt x="1864" y="259"/>
                        <a:pt x="1865" y="260"/>
                      </a:cubicBezTo>
                      <a:close/>
                      <a:moveTo>
                        <a:pt x="1799" y="369"/>
                      </a:moveTo>
                      <a:cubicBezTo>
                        <a:pt x="1799" y="363"/>
                        <a:pt x="1810" y="368"/>
                        <a:pt x="1815" y="366"/>
                      </a:cubicBezTo>
                      <a:cubicBezTo>
                        <a:pt x="1816" y="371"/>
                        <a:pt x="1816" y="375"/>
                        <a:pt x="1817" y="380"/>
                      </a:cubicBezTo>
                      <a:cubicBezTo>
                        <a:pt x="1817" y="379"/>
                        <a:pt x="1817" y="379"/>
                        <a:pt x="1817" y="379"/>
                      </a:cubicBezTo>
                      <a:cubicBezTo>
                        <a:pt x="1820" y="384"/>
                        <a:pt x="1824" y="379"/>
                        <a:pt x="1827" y="386"/>
                      </a:cubicBezTo>
                      <a:cubicBezTo>
                        <a:pt x="1826" y="386"/>
                        <a:pt x="1810" y="383"/>
                        <a:pt x="1813" y="381"/>
                      </a:cubicBezTo>
                      <a:cubicBezTo>
                        <a:pt x="1812" y="382"/>
                        <a:pt x="1814" y="384"/>
                        <a:pt x="1815" y="385"/>
                      </a:cubicBezTo>
                      <a:cubicBezTo>
                        <a:pt x="1812" y="385"/>
                        <a:pt x="1798" y="373"/>
                        <a:pt x="1799" y="369"/>
                      </a:cubicBezTo>
                      <a:close/>
                      <a:moveTo>
                        <a:pt x="1697" y="336"/>
                      </a:moveTo>
                      <a:cubicBezTo>
                        <a:pt x="1697" y="337"/>
                        <a:pt x="1698" y="337"/>
                        <a:pt x="1698" y="338"/>
                      </a:cubicBezTo>
                      <a:cubicBezTo>
                        <a:pt x="1697" y="338"/>
                        <a:pt x="1697" y="337"/>
                        <a:pt x="1697" y="336"/>
                      </a:cubicBezTo>
                      <a:close/>
                      <a:moveTo>
                        <a:pt x="1565" y="344"/>
                      </a:moveTo>
                      <a:cubicBezTo>
                        <a:pt x="1565" y="345"/>
                        <a:pt x="1566" y="345"/>
                        <a:pt x="1567" y="345"/>
                      </a:cubicBezTo>
                      <a:cubicBezTo>
                        <a:pt x="1567" y="345"/>
                        <a:pt x="1567" y="344"/>
                        <a:pt x="1566" y="344"/>
                      </a:cubicBezTo>
                      <a:cubicBezTo>
                        <a:pt x="1568" y="343"/>
                        <a:pt x="1568" y="344"/>
                        <a:pt x="1570" y="345"/>
                      </a:cubicBezTo>
                      <a:cubicBezTo>
                        <a:pt x="1567" y="340"/>
                        <a:pt x="1573" y="343"/>
                        <a:pt x="1574" y="343"/>
                      </a:cubicBezTo>
                      <a:cubicBezTo>
                        <a:pt x="1575" y="344"/>
                        <a:pt x="1576" y="348"/>
                        <a:pt x="1578" y="347"/>
                      </a:cubicBezTo>
                      <a:cubicBezTo>
                        <a:pt x="1582" y="347"/>
                        <a:pt x="1577" y="342"/>
                        <a:pt x="1576" y="341"/>
                      </a:cubicBezTo>
                      <a:cubicBezTo>
                        <a:pt x="1579" y="340"/>
                        <a:pt x="1582" y="341"/>
                        <a:pt x="1585" y="343"/>
                      </a:cubicBezTo>
                      <a:cubicBezTo>
                        <a:pt x="1582" y="346"/>
                        <a:pt x="1585" y="355"/>
                        <a:pt x="1582" y="358"/>
                      </a:cubicBezTo>
                      <a:cubicBezTo>
                        <a:pt x="1582" y="358"/>
                        <a:pt x="1578" y="349"/>
                        <a:pt x="1576" y="350"/>
                      </a:cubicBezTo>
                      <a:cubicBezTo>
                        <a:pt x="1573" y="350"/>
                        <a:pt x="1573" y="358"/>
                        <a:pt x="1571" y="359"/>
                      </a:cubicBezTo>
                      <a:cubicBezTo>
                        <a:pt x="1561" y="364"/>
                        <a:pt x="1557" y="337"/>
                        <a:pt x="1550" y="360"/>
                      </a:cubicBezTo>
                      <a:cubicBezTo>
                        <a:pt x="1547" y="358"/>
                        <a:pt x="1545" y="356"/>
                        <a:pt x="1542" y="353"/>
                      </a:cubicBezTo>
                      <a:cubicBezTo>
                        <a:pt x="1551" y="351"/>
                        <a:pt x="1557" y="348"/>
                        <a:pt x="1565" y="344"/>
                      </a:cubicBezTo>
                      <a:close/>
                      <a:moveTo>
                        <a:pt x="1004" y="187"/>
                      </a:moveTo>
                      <a:cubicBezTo>
                        <a:pt x="1006" y="191"/>
                        <a:pt x="1011" y="196"/>
                        <a:pt x="1004" y="197"/>
                      </a:cubicBezTo>
                      <a:cubicBezTo>
                        <a:pt x="1003" y="194"/>
                        <a:pt x="1004" y="190"/>
                        <a:pt x="1004" y="187"/>
                      </a:cubicBezTo>
                      <a:close/>
                      <a:moveTo>
                        <a:pt x="576" y="282"/>
                      </a:moveTo>
                      <a:cubicBezTo>
                        <a:pt x="576" y="283"/>
                        <a:pt x="577" y="284"/>
                        <a:pt x="578" y="286"/>
                      </a:cubicBezTo>
                      <a:cubicBezTo>
                        <a:pt x="574" y="283"/>
                        <a:pt x="573" y="282"/>
                        <a:pt x="575" y="282"/>
                      </a:cubicBezTo>
                      <a:cubicBezTo>
                        <a:pt x="575" y="282"/>
                        <a:pt x="576" y="282"/>
                        <a:pt x="576" y="282"/>
                      </a:cubicBezTo>
                      <a:close/>
                      <a:moveTo>
                        <a:pt x="542" y="270"/>
                      </a:moveTo>
                      <a:cubicBezTo>
                        <a:pt x="543" y="271"/>
                        <a:pt x="543" y="272"/>
                        <a:pt x="543" y="274"/>
                      </a:cubicBezTo>
                      <a:cubicBezTo>
                        <a:pt x="542" y="273"/>
                        <a:pt x="542" y="272"/>
                        <a:pt x="542" y="270"/>
                      </a:cubicBezTo>
                      <a:close/>
                      <a:moveTo>
                        <a:pt x="357" y="269"/>
                      </a:moveTo>
                      <a:cubicBezTo>
                        <a:pt x="356" y="269"/>
                        <a:pt x="357" y="266"/>
                        <a:pt x="357" y="265"/>
                      </a:cubicBezTo>
                      <a:cubicBezTo>
                        <a:pt x="358" y="267"/>
                        <a:pt x="358" y="267"/>
                        <a:pt x="357" y="269"/>
                      </a:cubicBezTo>
                      <a:close/>
                      <a:moveTo>
                        <a:pt x="353" y="267"/>
                      </a:moveTo>
                      <a:cubicBezTo>
                        <a:pt x="353" y="264"/>
                        <a:pt x="353" y="262"/>
                        <a:pt x="354" y="260"/>
                      </a:cubicBezTo>
                      <a:cubicBezTo>
                        <a:pt x="355" y="262"/>
                        <a:pt x="354" y="265"/>
                        <a:pt x="353" y="267"/>
                      </a:cubicBezTo>
                      <a:close/>
                      <a:moveTo>
                        <a:pt x="353" y="322"/>
                      </a:moveTo>
                      <a:cubicBezTo>
                        <a:pt x="353" y="322"/>
                        <a:pt x="345" y="333"/>
                        <a:pt x="342" y="325"/>
                      </a:cubicBezTo>
                      <a:cubicBezTo>
                        <a:pt x="339" y="314"/>
                        <a:pt x="349" y="319"/>
                        <a:pt x="353" y="322"/>
                      </a:cubicBezTo>
                      <a:close/>
                      <a:moveTo>
                        <a:pt x="137" y="1155"/>
                      </a:moveTo>
                      <a:cubicBezTo>
                        <a:pt x="137" y="1155"/>
                        <a:pt x="138" y="1156"/>
                        <a:pt x="137" y="1157"/>
                      </a:cubicBezTo>
                      <a:cubicBezTo>
                        <a:pt x="137" y="1156"/>
                        <a:pt x="137" y="1156"/>
                        <a:pt x="137" y="1155"/>
                      </a:cubicBezTo>
                      <a:close/>
                      <a:moveTo>
                        <a:pt x="1226" y="1408"/>
                      </a:moveTo>
                      <a:cubicBezTo>
                        <a:pt x="1226" y="1407"/>
                        <a:pt x="1227" y="1406"/>
                        <a:pt x="1227" y="1405"/>
                      </a:cubicBezTo>
                      <a:cubicBezTo>
                        <a:pt x="1228" y="1403"/>
                        <a:pt x="1229" y="1411"/>
                        <a:pt x="1229" y="1411"/>
                      </a:cubicBezTo>
                      <a:cubicBezTo>
                        <a:pt x="1228" y="1410"/>
                        <a:pt x="1227" y="1409"/>
                        <a:pt x="1226" y="1408"/>
                      </a:cubicBezTo>
                      <a:close/>
                      <a:moveTo>
                        <a:pt x="1270" y="1411"/>
                      </a:moveTo>
                      <a:cubicBezTo>
                        <a:pt x="1270" y="1412"/>
                        <a:pt x="1270" y="1413"/>
                        <a:pt x="1270" y="1414"/>
                      </a:cubicBezTo>
                      <a:cubicBezTo>
                        <a:pt x="1269" y="1413"/>
                        <a:pt x="1268" y="1411"/>
                        <a:pt x="1267" y="1413"/>
                      </a:cubicBezTo>
                      <a:cubicBezTo>
                        <a:pt x="1266" y="1408"/>
                        <a:pt x="1265" y="1409"/>
                        <a:pt x="1260" y="1410"/>
                      </a:cubicBezTo>
                      <a:cubicBezTo>
                        <a:pt x="1261" y="1408"/>
                        <a:pt x="1261" y="1405"/>
                        <a:pt x="1261" y="1403"/>
                      </a:cubicBezTo>
                      <a:cubicBezTo>
                        <a:pt x="1263" y="1405"/>
                        <a:pt x="1271" y="1408"/>
                        <a:pt x="1270" y="1411"/>
                      </a:cubicBezTo>
                      <a:close/>
                      <a:moveTo>
                        <a:pt x="1309" y="1422"/>
                      </a:moveTo>
                      <a:cubicBezTo>
                        <a:pt x="1308" y="1426"/>
                        <a:pt x="1308" y="1420"/>
                        <a:pt x="1308" y="1420"/>
                      </a:cubicBezTo>
                      <a:cubicBezTo>
                        <a:pt x="1308" y="1420"/>
                        <a:pt x="1309" y="1421"/>
                        <a:pt x="1309" y="1422"/>
                      </a:cubicBezTo>
                      <a:close/>
                      <a:moveTo>
                        <a:pt x="1379" y="1437"/>
                      </a:moveTo>
                      <a:cubicBezTo>
                        <a:pt x="1379" y="1437"/>
                        <a:pt x="1379" y="1432"/>
                        <a:pt x="1377" y="1433"/>
                      </a:cubicBezTo>
                      <a:cubicBezTo>
                        <a:pt x="1374" y="1435"/>
                        <a:pt x="1377" y="1436"/>
                        <a:pt x="1373" y="1437"/>
                      </a:cubicBezTo>
                      <a:cubicBezTo>
                        <a:pt x="1371" y="1437"/>
                        <a:pt x="1363" y="1437"/>
                        <a:pt x="1362" y="1436"/>
                      </a:cubicBezTo>
                      <a:cubicBezTo>
                        <a:pt x="1357" y="1435"/>
                        <a:pt x="1352" y="1422"/>
                        <a:pt x="1359" y="1418"/>
                      </a:cubicBezTo>
                      <a:cubicBezTo>
                        <a:pt x="1360" y="1418"/>
                        <a:pt x="1360" y="1427"/>
                        <a:pt x="1362" y="1426"/>
                      </a:cubicBezTo>
                      <a:cubicBezTo>
                        <a:pt x="1364" y="1426"/>
                        <a:pt x="1364" y="1421"/>
                        <a:pt x="1366" y="1419"/>
                      </a:cubicBezTo>
                      <a:cubicBezTo>
                        <a:pt x="1366" y="1421"/>
                        <a:pt x="1366" y="1423"/>
                        <a:pt x="1367" y="1425"/>
                      </a:cubicBezTo>
                      <a:cubicBezTo>
                        <a:pt x="1366" y="1423"/>
                        <a:pt x="1368" y="1422"/>
                        <a:pt x="1367" y="1419"/>
                      </a:cubicBezTo>
                      <a:cubicBezTo>
                        <a:pt x="1370" y="1419"/>
                        <a:pt x="1386" y="1427"/>
                        <a:pt x="1386" y="1429"/>
                      </a:cubicBezTo>
                      <a:cubicBezTo>
                        <a:pt x="1388" y="1433"/>
                        <a:pt x="1383" y="1438"/>
                        <a:pt x="1379" y="1437"/>
                      </a:cubicBezTo>
                      <a:close/>
                      <a:moveTo>
                        <a:pt x="1390" y="1441"/>
                      </a:moveTo>
                      <a:cubicBezTo>
                        <a:pt x="1390" y="1438"/>
                        <a:pt x="1391" y="1434"/>
                        <a:pt x="1391" y="1431"/>
                      </a:cubicBezTo>
                      <a:cubicBezTo>
                        <a:pt x="1394" y="1432"/>
                        <a:pt x="1390" y="1441"/>
                        <a:pt x="1390" y="1441"/>
                      </a:cubicBezTo>
                      <a:close/>
                      <a:moveTo>
                        <a:pt x="1827" y="1470"/>
                      </a:moveTo>
                      <a:cubicBezTo>
                        <a:pt x="1827" y="1469"/>
                        <a:pt x="1827" y="1469"/>
                        <a:pt x="1828" y="1468"/>
                      </a:cubicBezTo>
                      <a:cubicBezTo>
                        <a:pt x="1828" y="1468"/>
                        <a:pt x="1827" y="1471"/>
                        <a:pt x="1827" y="1470"/>
                      </a:cubicBezTo>
                      <a:close/>
                      <a:moveTo>
                        <a:pt x="2201" y="1280"/>
                      </a:moveTo>
                      <a:cubicBezTo>
                        <a:pt x="2202" y="1282"/>
                        <a:pt x="2202" y="1284"/>
                        <a:pt x="2202" y="1286"/>
                      </a:cubicBezTo>
                      <a:cubicBezTo>
                        <a:pt x="2196" y="1283"/>
                        <a:pt x="2185" y="1269"/>
                        <a:pt x="2195" y="1266"/>
                      </a:cubicBezTo>
                      <a:cubicBezTo>
                        <a:pt x="2199" y="1265"/>
                        <a:pt x="2212" y="1278"/>
                        <a:pt x="2213" y="1281"/>
                      </a:cubicBezTo>
                      <a:cubicBezTo>
                        <a:pt x="2210" y="1280"/>
                        <a:pt x="2201" y="1274"/>
                        <a:pt x="2201" y="1280"/>
                      </a:cubicBezTo>
                      <a:close/>
                      <a:moveTo>
                        <a:pt x="2367" y="586"/>
                      </a:moveTo>
                      <a:cubicBezTo>
                        <a:pt x="2369" y="584"/>
                        <a:pt x="2368" y="585"/>
                        <a:pt x="2370" y="587"/>
                      </a:cubicBezTo>
                      <a:cubicBezTo>
                        <a:pt x="2368" y="590"/>
                        <a:pt x="2367" y="589"/>
                        <a:pt x="2367" y="586"/>
                      </a:cubicBezTo>
                      <a:close/>
                      <a:moveTo>
                        <a:pt x="2227" y="429"/>
                      </a:moveTo>
                      <a:cubicBezTo>
                        <a:pt x="2227" y="427"/>
                        <a:pt x="2227" y="426"/>
                        <a:pt x="2227" y="425"/>
                      </a:cubicBezTo>
                      <a:cubicBezTo>
                        <a:pt x="2228" y="426"/>
                        <a:pt x="2227" y="432"/>
                        <a:pt x="2227" y="429"/>
                      </a:cubicBezTo>
                      <a:close/>
                      <a:moveTo>
                        <a:pt x="2162" y="325"/>
                      </a:moveTo>
                      <a:cubicBezTo>
                        <a:pt x="2162" y="325"/>
                        <a:pt x="2162" y="324"/>
                        <a:pt x="2163" y="323"/>
                      </a:cubicBezTo>
                      <a:cubicBezTo>
                        <a:pt x="2164" y="323"/>
                        <a:pt x="2165" y="324"/>
                        <a:pt x="2165" y="325"/>
                      </a:cubicBezTo>
                      <a:cubicBezTo>
                        <a:pt x="2165" y="328"/>
                        <a:pt x="2156" y="330"/>
                        <a:pt x="2154" y="331"/>
                      </a:cubicBezTo>
                      <a:cubicBezTo>
                        <a:pt x="2151" y="324"/>
                        <a:pt x="2159" y="320"/>
                        <a:pt x="2162" y="325"/>
                      </a:cubicBezTo>
                      <a:close/>
                      <a:moveTo>
                        <a:pt x="2120" y="330"/>
                      </a:moveTo>
                      <a:cubicBezTo>
                        <a:pt x="2124" y="328"/>
                        <a:pt x="2129" y="326"/>
                        <a:pt x="2133" y="324"/>
                      </a:cubicBezTo>
                      <a:cubicBezTo>
                        <a:pt x="2132" y="328"/>
                        <a:pt x="2123" y="336"/>
                        <a:pt x="2120" y="330"/>
                      </a:cubicBezTo>
                      <a:close/>
                      <a:moveTo>
                        <a:pt x="2134" y="293"/>
                      </a:moveTo>
                      <a:cubicBezTo>
                        <a:pt x="2135" y="293"/>
                        <a:pt x="2135" y="293"/>
                        <a:pt x="2136" y="293"/>
                      </a:cubicBezTo>
                      <a:cubicBezTo>
                        <a:pt x="2135" y="294"/>
                        <a:pt x="2134" y="294"/>
                        <a:pt x="2134" y="293"/>
                      </a:cubicBezTo>
                      <a:close/>
                      <a:moveTo>
                        <a:pt x="2113" y="324"/>
                      </a:moveTo>
                      <a:cubicBezTo>
                        <a:pt x="2111" y="323"/>
                        <a:pt x="2109" y="323"/>
                        <a:pt x="2107" y="323"/>
                      </a:cubicBezTo>
                      <a:cubicBezTo>
                        <a:pt x="2115" y="319"/>
                        <a:pt x="2123" y="315"/>
                        <a:pt x="2132" y="311"/>
                      </a:cubicBezTo>
                      <a:cubicBezTo>
                        <a:pt x="2135" y="318"/>
                        <a:pt x="2134" y="319"/>
                        <a:pt x="2129" y="323"/>
                      </a:cubicBezTo>
                      <a:cubicBezTo>
                        <a:pt x="2128" y="324"/>
                        <a:pt x="2124" y="326"/>
                        <a:pt x="2122" y="327"/>
                      </a:cubicBezTo>
                      <a:cubicBezTo>
                        <a:pt x="2115" y="328"/>
                        <a:pt x="2120" y="325"/>
                        <a:pt x="2113" y="324"/>
                      </a:cubicBezTo>
                      <a:close/>
                      <a:moveTo>
                        <a:pt x="1901" y="216"/>
                      </a:moveTo>
                      <a:cubicBezTo>
                        <a:pt x="1902" y="217"/>
                        <a:pt x="1902" y="219"/>
                        <a:pt x="1899" y="218"/>
                      </a:cubicBezTo>
                      <a:cubicBezTo>
                        <a:pt x="1900" y="217"/>
                        <a:pt x="1900" y="217"/>
                        <a:pt x="1901" y="216"/>
                      </a:cubicBezTo>
                      <a:close/>
                      <a:moveTo>
                        <a:pt x="1859" y="210"/>
                      </a:moveTo>
                      <a:cubicBezTo>
                        <a:pt x="1859" y="211"/>
                        <a:pt x="1858" y="213"/>
                        <a:pt x="1858" y="215"/>
                      </a:cubicBezTo>
                      <a:cubicBezTo>
                        <a:pt x="1857" y="213"/>
                        <a:pt x="1857" y="206"/>
                        <a:pt x="1859" y="210"/>
                      </a:cubicBezTo>
                      <a:close/>
                      <a:moveTo>
                        <a:pt x="1773" y="329"/>
                      </a:moveTo>
                      <a:cubicBezTo>
                        <a:pt x="1774" y="329"/>
                        <a:pt x="1778" y="334"/>
                        <a:pt x="1778" y="335"/>
                      </a:cubicBezTo>
                      <a:cubicBezTo>
                        <a:pt x="1777" y="340"/>
                        <a:pt x="1766" y="325"/>
                        <a:pt x="1773" y="329"/>
                      </a:cubicBezTo>
                      <a:close/>
                      <a:moveTo>
                        <a:pt x="1772" y="323"/>
                      </a:moveTo>
                      <a:cubicBezTo>
                        <a:pt x="1773" y="324"/>
                        <a:pt x="1774" y="325"/>
                        <a:pt x="1774" y="326"/>
                      </a:cubicBezTo>
                      <a:cubicBezTo>
                        <a:pt x="1774" y="325"/>
                        <a:pt x="1772" y="325"/>
                        <a:pt x="1772" y="323"/>
                      </a:cubicBezTo>
                      <a:close/>
                      <a:moveTo>
                        <a:pt x="1611" y="281"/>
                      </a:moveTo>
                      <a:cubicBezTo>
                        <a:pt x="1613" y="282"/>
                        <a:pt x="1614" y="284"/>
                        <a:pt x="1615" y="286"/>
                      </a:cubicBezTo>
                      <a:cubicBezTo>
                        <a:pt x="1613" y="285"/>
                        <a:pt x="1612" y="283"/>
                        <a:pt x="1611" y="281"/>
                      </a:cubicBezTo>
                      <a:close/>
                      <a:moveTo>
                        <a:pt x="1560" y="263"/>
                      </a:moveTo>
                      <a:cubicBezTo>
                        <a:pt x="1557" y="267"/>
                        <a:pt x="1557" y="281"/>
                        <a:pt x="1553" y="283"/>
                      </a:cubicBezTo>
                      <a:cubicBezTo>
                        <a:pt x="1548" y="285"/>
                        <a:pt x="1548" y="281"/>
                        <a:pt x="1545" y="279"/>
                      </a:cubicBezTo>
                      <a:cubicBezTo>
                        <a:pt x="1537" y="273"/>
                        <a:pt x="1540" y="277"/>
                        <a:pt x="1537" y="286"/>
                      </a:cubicBezTo>
                      <a:cubicBezTo>
                        <a:pt x="1536" y="289"/>
                        <a:pt x="1539" y="293"/>
                        <a:pt x="1533" y="291"/>
                      </a:cubicBezTo>
                      <a:cubicBezTo>
                        <a:pt x="1533" y="291"/>
                        <a:pt x="1528" y="286"/>
                        <a:pt x="1528" y="284"/>
                      </a:cubicBezTo>
                      <a:cubicBezTo>
                        <a:pt x="1530" y="289"/>
                        <a:pt x="1534" y="291"/>
                        <a:pt x="1530" y="294"/>
                      </a:cubicBezTo>
                      <a:cubicBezTo>
                        <a:pt x="1529" y="291"/>
                        <a:pt x="1528" y="289"/>
                        <a:pt x="1525" y="287"/>
                      </a:cubicBezTo>
                      <a:cubicBezTo>
                        <a:pt x="1529" y="293"/>
                        <a:pt x="1533" y="292"/>
                        <a:pt x="1537" y="297"/>
                      </a:cubicBezTo>
                      <a:cubicBezTo>
                        <a:pt x="1539" y="299"/>
                        <a:pt x="1538" y="305"/>
                        <a:pt x="1540" y="307"/>
                      </a:cubicBezTo>
                      <a:cubicBezTo>
                        <a:pt x="1543" y="310"/>
                        <a:pt x="1547" y="311"/>
                        <a:pt x="1550" y="312"/>
                      </a:cubicBezTo>
                      <a:cubicBezTo>
                        <a:pt x="1554" y="312"/>
                        <a:pt x="1560" y="312"/>
                        <a:pt x="1563" y="313"/>
                      </a:cubicBezTo>
                      <a:cubicBezTo>
                        <a:pt x="1566" y="314"/>
                        <a:pt x="1572" y="326"/>
                        <a:pt x="1573" y="326"/>
                      </a:cubicBezTo>
                      <a:cubicBezTo>
                        <a:pt x="1575" y="326"/>
                        <a:pt x="1579" y="313"/>
                        <a:pt x="1582" y="310"/>
                      </a:cubicBezTo>
                      <a:cubicBezTo>
                        <a:pt x="1587" y="305"/>
                        <a:pt x="1591" y="304"/>
                        <a:pt x="1597" y="306"/>
                      </a:cubicBezTo>
                      <a:cubicBezTo>
                        <a:pt x="1598" y="306"/>
                        <a:pt x="1598" y="307"/>
                        <a:pt x="1598" y="308"/>
                      </a:cubicBezTo>
                      <a:cubicBezTo>
                        <a:pt x="1600" y="309"/>
                        <a:pt x="1601" y="309"/>
                        <a:pt x="1603" y="308"/>
                      </a:cubicBezTo>
                      <a:cubicBezTo>
                        <a:pt x="1606" y="309"/>
                        <a:pt x="1608" y="310"/>
                        <a:pt x="1611" y="312"/>
                      </a:cubicBezTo>
                      <a:cubicBezTo>
                        <a:pt x="1618" y="318"/>
                        <a:pt x="1621" y="330"/>
                        <a:pt x="1625" y="314"/>
                      </a:cubicBezTo>
                      <a:cubicBezTo>
                        <a:pt x="1632" y="318"/>
                        <a:pt x="1639" y="320"/>
                        <a:pt x="1644" y="323"/>
                      </a:cubicBezTo>
                      <a:cubicBezTo>
                        <a:pt x="1646" y="324"/>
                        <a:pt x="1648" y="330"/>
                        <a:pt x="1651" y="327"/>
                      </a:cubicBezTo>
                      <a:cubicBezTo>
                        <a:pt x="1650" y="330"/>
                        <a:pt x="1650" y="347"/>
                        <a:pt x="1646" y="349"/>
                      </a:cubicBezTo>
                      <a:cubicBezTo>
                        <a:pt x="1642" y="351"/>
                        <a:pt x="1641" y="345"/>
                        <a:pt x="1638" y="343"/>
                      </a:cubicBezTo>
                      <a:cubicBezTo>
                        <a:pt x="1627" y="338"/>
                        <a:pt x="1634" y="354"/>
                        <a:pt x="1626" y="354"/>
                      </a:cubicBezTo>
                      <a:cubicBezTo>
                        <a:pt x="1619" y="354"/>
                        <a:pt x="1616" y="336"/>
                        <a:pt x="1615" y="331"/>
                      </a:cubicBezTo>
                      <a:cubicBezTo>
                        <a:pt x="1614" y="340"/>
                        <a:pt x="1613" y="342"/>
                        <a:pt x="1607" y="345"/>
                      </a:cubicBezTo>
                      <a:cubicBezTo>
                        <a:pt x="1603" y="347"/>
                        <a:pt x="1601" y="342"/>
                        <a:pt x="1599" y="351"/>
                      </a:cubicBezTo>
                      <a:cubicBezTo>
                        <a:pt x="1599" y="350"/>
                        <a:pt x="1598" y="350"/>
                        <a:pt x="1598" y="350"/>
                      </a:cubicBezTo>
                      <a:cubicBezTo>
                        <a:pt x="1599" y="351"/>
                        <a:pt x="1599" y="350"/>
                        <a:pt x="1598" y="353"/>
                      </a:cubicBezTo>
                      <a:cubicBezTo>
                        <a:pt x="1594" y="347"/>
                        <a:pt x="1591" y="347"/>
                        <a:pt x="1588" y="343"/>
                      </a:cubicBezTo>
                      <a:cubicBezTo>
                        <a:pt x="1594" y="345"/>
                        <a:pt x="1603" y="338"/>
                        <a:pt x="1602" y="332"/>
                      </a:cubicBezTo>
                      <a:cubicBezTo>
                        <a:pt x="1600" y="322"/>
                        <a:pt x="1590" y="326"/>
                        <a:pt x="1584" y="328"/>
                      </a:cubicBezTo>
                      <a:cubicBezTo>
                        <a:pt x="1576" y="330"/>
                        <a:pt x="1563" y="339"/>
                        <a:pt x="1555" y="339"/>
                      </a:cubicBezTo>
                      <a:cubicBezTo>
                        <a:pt x="1554" y="339"/>
                        <a:pt x="1552" y="335"/>
                        <a:pt x="1551" y="335"/>
                      </a:cubicBezTo>
                      <a:cubicBezTo>
                        <a:pt x="1547" y="334"/>
                        <a:pt x="1541" y="334"/>
                        <a:pt x="1537" y="335"/>
                      </a:cubicBezTo>
                      <a:cubicBezTo>
                        <a:pt x="1530" y="335"/>
                        <a:pt x="1527" y="336"/>
                        <a:pt x="1521" y="333"/>
                      </a:cubicBezTo>
                      <a:cubicBezTo>
                        <a:pt x="1516" y="330"/>
                        <a:pt x="1512" y="324"/>
                        <a:pt x="1508" y="321"/>
                      </a:cubicBezTo>
                      <a:cubicBezTo>
                        <a:pt x="1504" y="316"/>
                        <a:pt x="1490" y="310"/>
                        <a:pt x="1493" y="303"/>
                      </a:cubicBezTo>
                      <a:cubicBezTo>
                        <a:pt x="1494" y="305"/>
                        <a:pt x="1496" y="306"/>
                        <a:pt x="1497" y="307"/>
                      </a:cubicBezTo>
                      <a:cubicBezTo>
                        <a:pt x="1494" y="305"/>
                        <a:pt x="1493" y="303"/>
                        <a:pt x="1495" y="300"/>
                      </a:cubicBezTo>
                      <a:cubicBezTo>
                        <a:pt x="1496" y="303"/>
                        <a:pt x="1498" y="306"/>
                        <a:pt x="1500" y="307"/>
                      </a:cubicBezTo>
                      <a:cubicBezTo>
                        <a:pt x="1501" y="308"/>
                        <a:pt x="1505" y="311"/>
                        <a:pt x="1505" y="312"/>
                      </a:cubicBezTo>
                      <a:cubicBezTo>
                        <a:pt x="1505" y="309"/>
                        <a:pt x="1489" y="285"/>
                        <a:pt x="1489" y="285"/>
                      </a:cubicBezTo>
                      <a:cubicBezTo>
                        <a:pt x="1489" y="285"/>
                        <a:pt x="1491" y="287"/>
                        <a:pt x="1491" y="286"/>
                      </a:cubicBezTo>
                      <a:cubicBezTo>
                        <a:pt x="1492" y="285"/>
                        <a:pt x="1487" y="279"/>
                        <a:pt x="1488" y="279"/>
                      </a:cubicBezTo>
                      <a:cubicBezTo>
                        <a:pt x="1490" y="284"/>
                        <a:pt x="1495" y="287"/>
                        <a:pt x="1497" y="292"/>
                      </a:cubicBezTo>
                      <a:cubicBezTo>
                        <a:pt x="1497" y="293"/>
                        <a:pt x="1504" y="305"/>
                        <a:pt x="1504" y="303"/>
                      </a:cubicBezTo>
                      <a:cubicBezTo>
                        <a:pt x="1506" y="299"/>
                        <a:pt x="1496" y="290"/>
                        <a:pt x="1499" y="287"/>
                      </a:cubicBezTo>
                      <a:cubicBezTo>
                        <a:pt x="1500" y="285"/>
                        <a:pt x="1507" y="298"/>
                        <a:pt x="1508" y="297"/>
                      </a:cubicBezTo>
                      <a:cubicBezTo>
                        <a:pt x="1508" y="297"/>
                        <a:pt x="1499" y="280"/>
                        <a:pt x="1498" y="279"/>
                      </a:cubicBezTo>
                      <a:cubicBezTo>
                        <a:pt x="1499" y="280"/>
                        <a:pt x="1499" y="277"/>
                        <a:pt x="1500" y="277"/>
                      </a:cubicBezTo>
                      <a:cubicBezTo>
                        <a:pt x="1502" y="277"/>
                        <a:pt x="1510" y="286"/>
                        <a:pt x="1510" y="287"/>
                      </a:cubicBezTo>
                      <a:cubicBezTo>
                        <a:pt x="1509" y="280"/>
                        <a:pt x="1497" y="270"/>
                        <a:pt x="1500" y="262"/>
                      </a:cubicBezTo>
                      <a:cubicBezTo>
                        <a:pt x="1500" y="261"/>
                        <a:pt x="1506" y="269"/>
                        <a:pt x="1508" y="269"/>
                      </a:cubicBezTo>
                      <a:cubicBezTo>
                        <a:pt x="1509" y="269"/>
                        <a:pt x="1509" y="267"/>
                        <a:pt x="1509" y="267"/>
                      </a:cubicBezTo>
                      <a:cubicBezTo>
                        <a:pt x="1509" y="266"/>
                        <a:pt x="1509" y="264"/>
                        <a:pt x="1510" y="263"/>
                      </a:cubicBezTo>
                      <a:cubicBezTo>
                        <a:pt x="1510" y="261"/>
                        <a:pt x="1512" y="261"/>
                        <a:pt x="1514" y="262"/>
                      </a:cubicBezTo>
                      <a:cubicBezTo>
                        <a:pt x="1521" y="260"/>
                        <a:pt x="1533" y="260"/>
                        <a:pt x="1540" y="259"/>
                      </a:cubicBezTo>
                      <a:cubicBezTo>
                        <a:pt x="1548" y="258"/>
                        <a:pt x="1554" y="257"/>
                        <a:pt x="1560" y="263"/>
                      </a:cubicBezTo>
                      <a:close/>
                      <a:moveTo>
                        <a:pt x="1025" y="180"/>
                      </a:moveTo>
                      <a:cubicBezTo>
                        <a:pt x="1025" y="177"/>
                        <a:pt x="1025" y="182"/>
                        <a:pt x="1025" y="183"/>
                      </a:cubicBezTo>
                      <a:cubicBezTo>
                        <a:pt x="1025" y="182"/>
                        <a:pt x="1025" y="181"/>
                        <a:pt x="1025" y="180"/>
                      </a:cubicBezTo>
                      <a:close/>
                      <a:moveTo>
                        <a:pt x="955" y="193"/>
                      </a:moveTo>
                      <a:cubicBezTo>
                        <a:pt x="954" y="192"/>
                        <a:pt x="954" y="187"/>
                        <a:pt x="955" y="187"/>
                      </a:cubicBezTo>
                      <a:cubicBezTo>
                        <a:pt x="956" y="186"/>
                        <a:pt x="959" y="192"/>
                        <a:pt x="955" y="193"/>
                      </a:cubicBezTo>
                      <a:close/>
                      <a:moveTo>
                        <a:pt x="363" y="269"/>
                      </a:moveTo>
                      <a:cubicBezTo>
                        <a:pt x="363" y="268"/>
                        <a:pt x="364" y="267"/>
                        <a:pt x="364" y="266"/>
                      </a:cubicBezTo>
                      <a:cubicBezTo>
                        <a:pt x="364" y="266"/>
                        <a:pt x="365" y="271"/>
                        <a:pt x="364" y="271"/>
                      </a:cubicBezTo>
                      <a:cubicBezTo>
                        <a:pt x="363" y="270"/>
                        <a:pt x="363" y="269"/>
                        <a:pt x="363" y="269"/>
                      </a:cubicBezTo>
                      <a:close/>
                      <a:moveTo>
                        <a:pt x="341" y="259"/>
                      </a:moveTo>
                      <a:cubicBezTo>
                        <a:pt x="341" y="260"/>
                        <a:pt x="341" y="261"/>
                        <a:pt x="340" y="261"/>
                      </a:cubicBezTo>
                      <a:cubicBezTo>
                        <a:pt x="340" y="260"/>
                        <a:pt x="340" y="260"/>
                        <a:pt x="341" y="259"/>
                      </a:cubicBezTo>
                      <a:close/>
                      <a:moveTo>
                        <a:pt x="302" y="277"/>
                      </a:moveTo>
                      <a:cubicBezTo>
                        <a:pt x="305" y="269"/>
                        <a:pt x="305" y="268"/>
                        <a:pt x="310" y="276"/>
                      </a:cubicBezTo>
                      <a:cubicBezTo>
                        <a:pt x="312" y="279"/>
                        <a:pt x="314" y="281"/>
                        <a:pt x="314" y="284"/>
                      </a:cubicBezTo>
                      <a:cubicBezTo>
                        <a:pt x="314" y="285"/>
                        <a:pt x="312" y="291"/>
                        <a:pt x="313" y="291"/>
                      </a:cubicBezTo>
                      <a:cubicBezTo>
                        <a:pt x="309" y="288"/>
                        <a:pt x="302" y="281"/>
                        <a:pt x="302" y="277"/>
                      </a:cubicBezTo>
                      <a:close/>
                      <a:moveTo>
                        <a:pt x="277" y="350"/>
                      </a:moveTo>
                      <a:cubicBezTo>
                        <a:pt x="277" y="347"/>
                        <a:pt x="277" y="345"/>
                        <a:pt x="277" y="342"/>
                      </a:cubicBezTo>
                      <a:cubicBezTo>
                        <a:pt x="278" y="345"/>
                        <a:pt x="277" y="352"/>
                        <a:pt x="277" y="350"/>
                      </a:cubicBezTo>
                      <a:close/>
                      <a:moveTo>
                        <a:pt x="40" y="1115"/>
                      </a:moveTo>
                      <a:cubicBezTo>
                        <a:pt x="39" y="1115"/>
                        <a:pt x="39" y="1116"/>
                        <a:pt x="38" y="1116"/>
                      </a:cubicBezTo>
                      <a:cubicBezTo>
                        <a:pt x="38" y="1115"/>
                        <a:pt x="38" y="1113"/>
                        <a:pt x="38" y="1111"/>
                      </a:cubicBezTo>
                      <a:cubicBezTo>
                        <a:pt x="41" y="1112"/>
                        <a:pt x="45" y="1113"/>
                        <a:pt x="49" y="1113"/>
                      </a:cubicBezTo>
                      <a:cubicBezTo>
                        <a:pt x="47" y="1115"/>
                        <a:pt x="45" y="1117"/>
                        <a:pt x="44" y="1119"/>
                      </a:cubicBezTo>
                      <a:cubicBezTo>
                        <a:pt x="44" y="1119"/>
                        <a:pt x="41" y="1114"/>
                        <a:pt x="40" y="1115"/>
                      </a:cubicBezTo>
                      <a:close/>
                      <a:moveTo>
                        <a:pt x="635" y="1323"/>
                      </a:moveTo>
                      <a:cubicBezTo>
                        <a:pt x="632" y="1325"/>
                        <a:pt x="633" y="1321"/>
                        <a:pt x="633" y="1320"/>
                      </a:cubicBezTo>
                      <a:cubicBezTo>
                        <a:pt x="634" y="1321"/>
                        <a:pt x="635" y="1322"/>
                        <a:pt x="635" y="1323"/>
                      </a:cubicBezTo>
                      <a:close/>
                      <a:moveTo>
                        <a:pt x="1765" y="1498"/>
                      </a:moveTo>
                      <a:cubicBezTo>
                        <a:pt x="1765" y="1500"/>
                        <a:pt x="1765" y="1497"/>
                        <a:pt x="1765" y="1496"/>
                      </a:cubicBezTo>
                      <a:cubicBezTo>
                        <a:pt x="1765" y="1496"/>
                        <a:pt x="1765" y="1497"/>
                        <a:pt x="1765" y="1498"/>
                      </a:cubicBezTo>
                      <a:close/>
                      <a:moveTo>
                        <a:pt x="1861" y="1478"/>
                      </a:moveTo>
                      <a:cubicBezTo>
                        <a:pt x="1860" y="1476"/>
                        <a:pt x="1860" y="1476"/>
                        <a:pt x="1861" y="1475"/>
                      </a:cubicBezTo>
                      <a:cubicBezTo>
                        <a:pt x="1861" y="1476"/>
                        <a:pt x="1861" y="1477"/>
                        <a:pt x="1861" y="1478"/>
                      </a:cubicBezTo>
                      <a:close/>
                      <a:moveTo>
                        <a:pt x="2277" y="441"/>
                      </a:moveTo>
                      <a:cubicBezTo>
                        <a:pt x="2278" y="439"/>
                        <a:pt x="2279" y="437"/>
                        <a:pt x="2280" y="435"/>
                      </a:cubicBezTo>
                      <a:cubicBezTo>
                        <a:pt x="2282" y="439"/>
                        <a:pt x="2287" y="443"/>
                        <a:pt x="2282" y="445"/>
                      </a:cubicBezTo>
                      <a:cubicBezTo>
                        <a:pt x="2278" y="448"/>
                        <a:pt x="2278" y="444"/>
                        <a:pt x="2277" y="441"/>
                      </a:cubicBezTo>
                      <a:close/>
                      <a:moveTo>
                        <a:pt x="2254" y="435"/>
                      </a:moveTo>
                      <a:cubicBezTo>
                        <a:pt x="2254" y="434"/>
                        <a:pt x="2254" y="432"/>
                        <a:pt x="2255" y="430"/>
                      </a:cubicBezTo>
                      <a:cubicBezTo>
                        <a:pt x="2256" y="432"/>
                        <a:pt x="2257" y="435"/>
                        <a:pt x="2255" y="437"/>
                      </a:cubicBezTo>
                      <a:cubicBezTo>
                        <a:pt x="2255" y="437"/>
                        <a:pt x="2254" y="436"/>
                        <a:pt x="2254" y="435"/>
                      </a:cubicBezTo>
                      <a:close/>
                      <a:moveTo>
                        <a:pt x="2246" y="432"/>
                      </a:moveTo>
                      <a:cubicBezTo>
                        <a:pt x="2247" y="431"/>
                        <a:pt x="2247" y="430"/>
                        <a:pt x="2248" y="429"/>
                      </a:cubicBezTo>
                      <a:cubicBezTo>
                        <a:pt x="2249" y="429"/>
                        <a:pt x="2249" y="435"/>
                        <a:pt x="2248" y="435"/>
                      </a:cubicBezTo>
                      <a:cubicBezTo>
                        <a:pt x="2247" y="434"/>
                        <a:pt x="2247" y="433"/>
                        <a:pt x="2246" y="432"/>
                      </a:cubicBezTo>
                      <a:close/>
                      <a:moveTo>
                        <a:pt x="2213" y="256"/>
                      </a:moveTo>
                      <a:cubicBezTo>
                        <a:pt x="2212" y="256"/>
                        <a:pt x="2211" y="256"/>
                        <a:pt x="2210" y="256"/>
                      </a:cubicBezTo>
                      <a:cubicBezTo>
                        <a:pt x="2212" y="256"/>
                        <a:pt x="2216" y="254"/>
                        <a:pt x="2213" y="256"/>
                      </a:cubicBezTo>
                      <a:close/>
                      <a:moveTo>
                        <a:pt x="2158" y="298"/>
                      </a:moveTo>
                      <a:cubicBezTo>
                        <a:pt x="2164" y="294"/>
                        <a:pt x="2171" y="291"/>
                        <a:pt x="2177" y="288"/>
                      </a:cubicBezTo>
                      <a:cubicBezTo>
                        <a:pt x="2170" y="293"/>
                        <a:pt x="2163" y="297"/>
                        <a:pt x="2156" y="300"/>
                      </a:cubicBezTo>
                      <a:cubicBezTo>
                        <a:pt x="2159" y="299"/>
                        <a:pt x="2162" y="298"/>
                        <a:pt x="2166" y="296"/>
                      </a:cubicBezTo>
                      <a:cubicBezTo>
                        <a:pt x="2164" y="299"/>
                        <a:pt x="2166" y="297"/>
                        <a:pt x="2162" y="301"/>
                      </a:cubicBezTo>
                      <a:cubicBezTo>
                        <a:pt x="2160" y="302"/>
                        <a:pt x="2157" y="303"/>
                        <a:pt x="2155" y="305"/>
                      </a:cubicBezTo>
                      <a:cubicBezTo>
                        <a:pt x="2153" y="307"/>
                        <a:pt x="2152" y="306"/>
                        <a:pt x="2152" y="303"/>
                      </a:cubicBezTo>
                      <a:cubicBezTo>
                        <a:pt x="2153" y="304"/>
                        <a:pt x="2150" y="308"/>
                        <a:pt x="2151" y="310"/>
                      </a:cubicBezTo>
                      <a:cubicBezTo>
                        <a:pt x="2149" y="306"/>
                        <a:pt x="2182" y="299"/>
                        <a:pt x="2183" y="298"/>
                      </a:cubicBezTo>
                      <a:cubicBezTo>
                        <a:pt x="2179" y="305"/>
                        <a:pt x="2163" y="313"/>
                        <a:pt x="2156" y="317"/>
                      </a:cubicBezTo>
                      <a:cubicBezTo>
                        <a:pt x="2158" y="320"/>
                        <a:pt x="2155" y="321"/>
                        <a:pt x="2151" y="322"/>
                      </a:cubicBezTo>
                      <a:cubicBezTo>
                        <a:pt x="2150" y="314"/>
                        <a:pt x="2147" y="326"/>
                        <a:pt x="2144" y="325"/>
                      </a:cubicBezTo>
                      <a:cubicBezTo>
                        <a:pt x="2138" y="323"/>
                        <a:pt x="2144" y="314"/>
                        <a:pt x="2145" y="312"/>
                      </a:cubicBezTo>
                      <a:cubicBezTo>
                        <a:pt x="2144" y="312"/>
                        <a:pt x="2148" y="302"/>
                        <a:pt x="2146" y="304"/>
                      </a:cubicBezTo>
                      <a:cubicBezTo>
                        <a:pt x="2149" y="301"/>
                        <a:pt x="2155" y="302"/>
                        <a:pt x="2158" y="298"/>
                      </a:cubicBezTo>
                      <a:close/>
                      <a:moveTo>
                        <a:pt x="2159" y="266"/>
                      </a:moveTo>
                      <a:cubicBezTo>
                        <a:pt x="2157" y="267"/>
                        <a:pt x="2156" y="268"/>
                        <a:pt x="2154" y="269"/>
                      </a:cubicBezTo>
                      <a:cubicBezTo>
                        <a:pt x="2155" y="268"/>
                        <a:pt x="2157" y="266"/>
                        <a:pt x="2159" y="266"/>
                      </a:cubicBezTo>
                      <a:close/>
                      <a:moveTo>
                        <a:pt x="2122" y="253"/>
                      </a:moveTo>
                      <a:cubicBezTo>
                        <a:pt x="2123" y="252"/>
                        <a:pt x="2124" y="251"/>
                        <a:pt x="2124" y="250"/>
                      </a:cubicBezTo>
                      <a:cubicBezTo>
                        <a:pt x="2125" y="252"/>
                        <a:pt x="2123" y="252"/>
                        <a:pt x="2122" y="253"/>
                      </a:cubicBezTo>
                      <a:close/>
                      <a:moveTo>
                        <a:pt x="2127" y="290"/>
                      </a:moveTo>
                      <a:cubicBezTo>
                        <a:pt x="2127" y="296"/>
                        <a:pt x="2124" y="295"/>
                        <a:pt x="2118" y="298"/>
                      </a:cubicBezTo>
                      <a:cubicBezTo>
                        <a:pt x="2121" y="295"/>
                        <a:pt x="2124" y="292"/>
                        <a:pt x="2127" y="290"/>
                      </a:cubicBezTo>
                      <a:close/>
                      <a:moveTo>
                        <a:pt x="2127" y="300"/>
                      </a:moveTo>
                      <a:cubicBezTo>
                        <a:pt x="2128" y="303"/>
                        <a:pt x="2127" y="304"/>
                        <a:pt x="2124" y="305"/>
                      </a:cubicBezTo>
                      <a:cubicBezTo>
                        <a:pt x="2128" y="303"/>
                        <a:pt x="2127" y="304"/>
                        <a:pt x="2130" y="308"/>
                      </a:cubicBezTo>
                      <a:cubicBezTo>
                        <a:pt x="2122" y="312"/>
                        <a:pt x="2115" y="316"/>
                        <a:pt x="2107" y="319"/>
                      </a:cubicBezTo>
                      <a:cubicBezTo>
                        <a:pt x="2099" y="322"/>
                        <a:pt x="2094" y="320"/>
                        <a:pt x="2086" y="319"/>
                      </a:cubicBezTo>
                      <a:cubicBezTo>
                        <a:pt x="2099" y="313"/>
                        <a:pt x="2113" y="307"/>
                        <a:pt x="2127" y="300"/>
                      </a:cubicBezTo>
                      <a:close/>
                      <a:moveTo>
                        <a:pt x="2082" y="390"/>
                      </a:moveTo>
                      <a:cubicBezTo>
                        <a:pt x="2082" y="393"/>
                        <a:pt x="2071" y="388"/>
                        <a:pt x="2074" y="389"/>
                      </a:cubicBezTo>
                      <a:cubicBezTo>
                        <a:pt x="2073" y="389"/>
                        <a:pt x="2081" y="387"/>
                        <a:pt x="2082" y="390"/>
                      </a:cubicBezTo>
                      <a:close/>
                      <a:moveTo>
                        <a:pt x="2055" y="400"/>
                      </a:moveTo>
                      <a:cubicBezTo>
                        <a:pt x="2055" y="399"/>
                        <a:pt x="2055" y="398"/>
                        <a:pt x="2056" y="398"/>
                      </a:cubicBezTo>
                      <a:cubicBezTo>
                        <a:pt x="2056" y="400"/>
                        <a:pt x="2055" y="401"/>
                        <a:pt x="2055" y="400"/>
                      </a:cubicBezTo>
                      <a:close/>
                      <a:moveTo>
                        <a:pt x="1741" y="209"/>
                      </a:moveTo>
                      <a:cubicBezTo>
                        <a:pt x="1741" y="207"/>
                        <a:pt x="1741" y="205"/>
                        <a:pt x="1741" y="204"/>
                      </a:cubicBezTo>
                      <a:cubicBezTo>
                        <a:pt x="1746" y="207"/>
                        <a:pt x="1749" y="207"/>
                        <a:pt x="1747" y="212"/>
                      </a:cubicBezTo>
                      <a:cubicBezTo>
                        <a:pt x="1747" y="212"/>
                        <a:pt x="1741" y="207"/>
                        <a:pt x="1741" y="207"/>
                      </a:cubicBezTo>
                      <a:cubicBezTo>
                        <a:pt x="1741" y="208"/>
                        <a:pt x="1743" y="213"/>
                        <a:pt x="1743" y="213"/>
                      </a:cubicBezTo>
                      <a:cubicBezTo>
                        <a:pt x="1741" y="212"/>
                        <a:pt x="1740" y="211"/>
                        <a:pt x="1741" y="209"/>
                      </a:cubicBezTo>
                      <a:close/>
                      <a:moveTo>
                        <a:pt x="1718" y="232"/>
                      </a:moveTo>
                      <a:cubicBezTo>
                        <a:pt x="1718" y="233"/>
                        <a:pt x="1718" y="234"/>
                        <a:pt x="1718" y="235"/>
                      </a:cubicBezTo>
                      <a:cubicBezTo>
                        <a:pt x="1714" y="227"/>
                        <a:pt x="1711" y="230"/>
                        <a:pt x="1711" y="220"/>
                      </a:cubicBezTo>
                      <a:cubicBezTo>
                        <a:pt x="1711" y="219"/>
                        <a:pt x="1712" y="204"/>
                        <a:pt x="1714" y="204"/>
                      </a:cubicBezTo>
                      <a:cubicBezTo>
                        <a:pt x="1718" y="205"/>
                        <a:pt x="1719" y="226"/>
                        <a:pt x="1719" y="228"/>
                      </a:cubicBezTo>
                      <a:cubicBezTo>
                        <a:pt x="1718" y="227"/>
                        <a:pt x="1717" y="226"/>
                        <a:pt x="1716" y="226"/>
                      </a:cubicBezTo>
                      <a:cubicBezTo>
                        <a:pt x="1718" y="226"/>
                        <a:pt x="1719" y="231"/>
                        <a:pt x="1718" y="232"/>
                      </a:cubicBezTo>
                      <a:close/>
                      <a:moveTo>
                        <a:pt x="1766" y="291"/>
                      </a:moveTo>
                      <a:cubicBezTo>
                        <a:pt x="1767" y="291"/>
                        <a:pt x="1767" y="292"/>
                        <a:pt x="1768" y="292"/>
                      </a:cubicBezTo>
                      <a:cubicBezTo>
                        <a:pt x="1767" y="292"/>
                        <a:pt x="1766" y="291"/>
                        <a:pt x="1766" y="291"/>
                      </a:cubicBezTo>
                      <a:close/>
                      <a:moveTo>
                        <a:pt x="1698" y="287"/>
                      </a:moveTo>
                      <a:cubicBezTo>
                        <a:pt x="1699" y="288"/>
                        <a:pt x="1699" y="289"/>
                        <a:pt x="1699" y="289"/>
                      </a:cubicBezTo>
                      <a:cubicBezTo>
                        <a:pt x="1699" y="289"/>
                        <a:pt x="1699" y="288"/>
                        <a:pt x="1698" y="287"/>
                      </a:cubicBezTo>
                      <a:close/>
                      <a:moveTo>
                        <a:pt x="1687" y="287"/>
                      </a:moveTo>
                      <a:cubicBezTo>
                        <a:pt x="1686" y="286"/>
                        <a:pt x="1684" y="284"/>
                        <a:pt x="1684" y="283"/>
                      </a:cubicBezTo>
                      <a:cubicBezTo>
                        <a:pt x="1684" y="285"/>
                        <a:pt x="1694" y="295"/>
                        <a:pt x="1696" y="297"/>
                      </a:cubicBezTo>
                      <a:cubicBezTo>
                        <a:pt x="1694" y="294"/>
                        <a:pt x="1689" y="283"/>
                        <a:pt x="1686" y="282"/>
                      </a:cubicBezTo>
                      <a:cubicBezTo>
                        <a:pt x="1691" y="284"/>
                        <a:pt x="1695" y="286"/>
                        <a:pt x="1698" y="290"/>
                      </a:cubicBezTo>
                      <a:cubicBezTo>
                        <a:pt x="1697" y="291"/>
                        <a:pt x="1696" y="291"/>
                        <a:pt x="1695" y="291"/>
                      </a:cubicBezTo>
                      <a:cubicBezTo>
                        <a:pt x="1697" y="289"/>
                        <a:pt x="1700" y="304"/>
                        <a:pt x="1700" y="305"/>
                      </a:cubicBezTo>
                      <a:cubicBezTo>
                        <a:pt x="1695" y="300"/>
                        <a:pt x="1691" y="292"/>
                        <a:pt x="1687" y="287"/>
                      </a:cubicBezTo>
                      <a:close/>
                      <a:moveTo>
                        <a:pt x="1610" y="250"/>
                      </a:moveTo>
                      <a:cubicBezTo>
                        <a:pt x="1618" y="250"/>
                        <a:pt x="1618" y="247"/>
                        <a:pt x="1623" y="251"/>
                      </a:cubicBezTo>
                      <a:cubicBezTo>
                        <a:pt x="1626" y="253"/>
                        <a:pt x="1628" y="257"/>
                        <a:pt x="1629" y="260"/>
                      </a:cubicBezTo>
                      <a:cubicBezTo>
                        <a:pt x="1633" y="264"/>
                        <a:pt x="1636" y="268"/>
                        <a:pt x="1640" y="272"/>
                      </a:cubicBezTo>
                      <a:cubicBezTo>
                        <a:pt x="1640" y="272"/>
                        <a:pt x="1652" y="290"/>
                        <a:pt x="1650" y="290"/>
                      </a:cubicBezTo>
                      <a:cubicBezTo>
                        <a:pt x="1649" y="290"/>
                        <a:pt x="1644" y="285"/>
                        <a:pt x="1644" y="285"/>
                      </a:cubicBezTo>
                      <a:cubicBezTo>
                        <a:pt x="1641" y="283"/>
                        <a:pt x="1637" y="284"/>
                        <a:pt x="1634" y="284"/>
                      </a:cubicBezTo>
                      <a:cubicBezTo>
                        <a:pt x="1635" y="284"/>
                        <a:pt x="1640" y="294"/>
                        <a:pt x="1642" y="295"/>
                      </a:cubicBezTo>
                      <a:cubicBezTo>
                        <a:pt x="1643" y="296"/>
                        <a:pt x="1651" y="299"/>
                        <a:pt x="1650" y="305"/>
                      </a:cubicBezTo>
                      <a:cubicBezTo>
                        <a:pt x="1646" y="304"/>
                        <a:pt x="1634" y="304"/>
                        <a:pt x="1630" y="301"/>
                      </a:cubicBezTo>
                      <a:cubicBezTo>
                        <a:pt x="1626" y="298"/>
                        <a:pt x="1629" y="302"/>
                        <a:pt x="1628" y="297"/>
                      </a:cubicBezTo>
                      <a:cubicBezTo>
                        <a:pt x="1625" y="290"/>
                        <a:pt x="1626" y="284"/>
                        <a:pt x="1618" y="279"/>
                      </a:cubicBezTo>
                      <a:cubicBezTo>
                        <a:pt x="1618" y="279"/>
                        <a:pt x="1622" y="287"/>
                        <a:pt x="1621" y="285"/>
                      </a:cubicBezTo>
                      <a:cubicBezTo>
                        <a:pt x="1613" y="286"/>
                        <a:pt x="1612" y="269"/>
                        <a:pt x="1604" y="276"/>
                      </a:cubicBezTo>
                      <a:cubicBezTo>
                        <a:pt x="1599" y="280"/>
                        <a:pt x="1600" y="288"/>
                        <a:pt x="1597" y="292"/>
                      </a:cubicBezTo>
                      <a:cubicBezTo>
                        <a:pt x="1594" y="296"/>
                        <a:pt x="1597" y="296"/>
                        <a:pt x="1592" y="294"/>
                      </a:cubicBezTo>
                      <a:cubicBezTo>
                        <a:pt x="1592" y="293"/>
                        <a:pt x="1592" y="292"/>
                        <a:pt x="1591" y="291"/>
                      </a:cubicBezTo>
                      <a:cubicBezTo>
                        <a:pt x="1591" y="289"/>
                        <a:pt x="1590" y="288"/>
                        <a:pt x="1587" y="288"/>
                      </a:cubicBezTo>
                      <a:cubicBezTo>
                        <a:pt x="1578" y="283"/>
                        <a:pt x="1574" y="290"/>
                        <a:pt x="1570" y="279"/>
                      </a:cubicBezTo>
                      <a:cubicBezTo>
                        <a:pt x="1566" y="270"/>
                        <a:pt x="1562" y="257"/>
                        <a:pt x="1561" y="247"/>
                      </a:cubicBezTo>
                      <a:cubicBezTo>
                        <a:pt x="1578" y="251"/>
                        <a:pt x="1592" y="251"/>
                        <a:pt x="1610" y="250"/>
                      </a:cubicBezTo>
                      <a:close/>
                      <a:moveTo>
                        <a:pt x="1587" y="208"/>
                      </a:moveTo>
                      <a:cubicBezTo>
                        <a:pt x="1591" y="208"/>
                        <a:pt x="1597" y="210"/>
                        <a:pt x="1596" y="214"/>
                      </a:cubicBezTo>
                      <a:cubicBezTo>
                        <a:pt x="1595" y="217"/>
                        <a:pt x="1590" y="216"/>
                        <a:pt x="1586" y="216"/>
                      </a:cubicBezTo>
                      <a:cubicBezTo>
                        <a:pt x="1587" y="216"/>
                        <a:pt x="1587" y="209"/>
                        <a:pt x="1587" y="208"/>
                      </a:cubicBezTo>
                      <a:close/>
                      <a:moveTo>
                        <a:pt x="279" y="240"/>
                      </a:moveTo>
                      <a:cubicBezTo>
                        <a:pt x="280" y="242"/>
                        <a:pt x="282" y="244"/>
                        <a:pt x="283" y="246"/>
                      </a:cubicBezTo>
                      <a:cubicBezTo>
                        <a:pt x="281" y="244"/>
                        <a:pt x="280" y="243"/>
                        <a:pt x="279" y="240"/>
                      </a:cubicBezTo>
                      <a:close/>
                      <a:moveTo>
                        <a:pt x="284" y="266"/>
                      </a:moveTo>
                      <a:cubicBezTo>
                        <a:pt x="285" y="268"/>
                        <a:pt x="297" y="258"/>
                        <a:pt x="299" y="257"/>
                      </a:cubicBezTo>
                      <a:cubicBezTo>
                        <a:pt x="298" y="267"/>
                        <a:pt x="296" y="277"/>
                        <a:pt x="295" y="288"/>
                      </a:cubicBezTo>
                      <a:cubicBezTo>
                        <a:pt x="294" y="286"/>
                        <a:pt x="293" y="285"/>
                        <a:pt x="291" y="285"/>
                      </a:cubicBezTo>
                      <a:cubicBezTo>
                        <a:pt x="293" y="284"/>
                        <a:pt x="294" y="299"/>
                        <a:pt x="293" y="301"/>
                      </a:cubicBezTo>
                      <a:cubicBezTo>
                        <a:pt x="291" y="300"/>
                        <a:pt x="289" y="299"/>
                        <a:pt x="287" y="299"/>
                      </a:cubicBezTo>
                      <a:cubicBezTo>
                        <a:pt x="288" y="299"/>
                        <a:pt x="293" y="310"/>
                        <a:pt x="292" y="313"/>
                      </a:cubicBezTo>
                      <a:cubicBezTo>
                        <a:pt x="287" y="310"/>
                        <a:pt x="291" y="318"/>
                        <a:pt x="291" y="318"/>
                      </a:cubicBezTo>
                      <a:cubicBezTo>
                        <a:pt x="291" y="321"/>
                        <a:pt x="290" y="324"/>
                        <a:pt x="290" y="328"/>
                      </a:cubicBezTo>
                      <a:cubicBezTo>
                        <a:pt x="289" y="327"/>
                        <a:pt x="287" y="326"/>
                        <a:pt x="286" y="326"/>
                      </a:cubicBezTo>
                      <a:cubicBezTo>
                        <a:pt x="292" y="325"/>
                        <a:pt x="288" y="335"/>
                        <a:pt x="288" y="337"/>
                      </a:cubicBezTo>
                      <a:cubicBezTo>
                        <a:pt x="287" y="340"/>
                        <a:pt x="284" y="338"/>
                        <a:pt x="284" y="343"/>
                      </a:cubicBezTo>
                      <a:cubicBezTo>
                        <a:pt x="284" y="344"/>
                        <a:pt x="290" y="351"/>
                        <a:pt x="291" y="352"/>
                      </a:cubicBezTo>
                      <a:cubicBezTo>
                        <a:pt x="284" y="358"/>
                        <a:pt x="282" y="354"/>
                        <a:pt x="281" y="347"/>
                      </a:cubicBezTo>
                      <a:cubicBezTo>
                        <a:pt x="280" y="343"/>
                        <a:pt x="286" y="327"/>
                        <a:pt x="281" y="324"/>
                      </a:cubicBezTo>
                      <a:cubicBezTo>
                        <a:pt x="274" y="321"/>
                        <a:pt x="269" y="337"/>
                        <a:pt x="263" y="327"/>
                      </a:cubicBezTo>
                      <a:cubicBezTo>
                        <a:pt x="258" y="318"/>
                        <a:pt x="264" y="304"/>
                        <a:pt x="263" y="294"/>
                      </a:cubicBezTo>
                      <a:cubicBezTo>
                        <a:pt x="263" y="292"/>
                        <a:pt x="259" y="284"/>
                        <a:pt x="260" y="282"/>
                      </a:cubicBezTo>
                      <a:cubicBezTo>
                        <a:pt x="263" y="277"/>
                        <a:pt x="265" y="282"/>
                        <a:pt x="269" y="279"/>
                      </a:cubicBezTo>
                      <a:cubicBezTo>
                        <a:pt x="273" y="277"/>
                        <a:pt x="274" y="265"/>
                        <a:pt x="273" y="261"/>
                      </a:cubicBezTo>
                      <a:cubicBezTo>
                        <a:pt x="273" y="260"/>
                        <a:pt x="269" y="254"/>
                        <a:pt x="270" y="253"/>
                      </a:cubicBezTo>
                      <a:cubicBezTo>
                        <a:pt x="272" y="252"/>
                        <a:pt x="283" y="266"/>
                        <a:pt x="284" y="266"/>
                      </a:cubicBezTo>
                      <a:close/>
                      <a:moveTo>
                        <a:pt x="74" y="747"/>
                      </a:moveTo>
                      <a:cubicBezTo>
                        <a:pt x="75" y="748"/>
                        <a:pt x="74" y="749"/>
                        <a:pt x="72" y="746"/>
                      </a:cubicBezTo>
                      <a:cubicBezTo>
                        <a:pt x="72" y="747"/>
                        <a:pt x="73" y="747"/>
                        <a:pt x="74" y="747"/>
                      </a:cubicBezTo>
                      <a:close/>
                      <a:moveTo>
                        <a:pt x="63" y="696"/>
                      </a:moveTo>
                      <a:cubicBezTo>
                        <a:pt x="67" y="699"/>
                        <a:pt x="63" y="704"/>
                        <a:pt x="58" y="699"/>
                      </a:cubicBezTo>
                      <a:cubicBezTo>
                        <a:pt x="59" y="698"/>
                        <a:pt x="61" y="697"/>
                        <a:pt x="63" y="696"/>
                      </a:cubicBezTo>
                      <a:close/>
                      <a:moveTo>
                        <a:pt x="76" y="708"/>
                      </a:moveTo>
                      <a:cubicBezTo>
                        <a:pt x="79" y="706"/>
                        <a:pt x="69" y="698"/>
                        <a:pt x="79" y="706"/>
                      </a:cubicBezTo>
                      <a:cubicBezTo>
                        <a:pt x="78" y="706"/>
                        <a:pt x="77" y="707"/>
                        <a:pt x="76" y="708"/>
                      </a:cubicBezTo>
                      <a:close/>
                      <a:moveTo>
                        <a:pt x="431" y="1324"/>
                      </a:moveTo>
                      <a:cubicBezTo>
                        <a:pt x="430" y="1322"/>
                        <a:pt x="423" y="1320"/>
                        <a:pt x="421" y="1316"/>
                      </a:cubicBezTo>
                      <a:cubicBezTo>
                        <a:pt x="429" y="1318"/>
                        <a:pt x="428" y="1323"/>
                        <a:pt x="433" y="1326"/>
                      </a:cubicBezTo>
                      <a:cubicBezTo>
                        <a:pt x="432" y="1325"/>
                        <a:pt x="432" y="1325"/>
                        <a:pt x="431" y="1324"/>
                      </a:cubicBezTo>
                      <a:close/>
                      <a:moveTo>
                        <a:pt x="440" y="1305"/>
                      </a:moveTo>
                      <a:cubicBezTo>
                        <a:pt x="443" y="1305"/>
                        <a:pt x="446" y="1312"/>
                        <a:pt x="446" y="1313"/>
                      </a:cubicBezTo>
                      <a:cubicBezTo>
                        <a:pt x="444" y="1310"/>
                        <a:pt x="442" y="1307"/>
                        <a:pt x="440" y="1305"/>
                      </a:cubicBezTo>
                      <a:close/>
                      <a:moveTo>
                        <a:pt x="580" y="1369"/>
                      </a:moveTo>
                      <a:cubicBezTo>
                        <a:pt x="581" y="1363"/>
                        <a:pt x="581" y="1362"/>
                        <a:pt x="587" y="1360"/>
                      </a:cubicBezTo>
                      <a:cubicBezTo>
                        <a:pt x="586" y="1367"/>
                        <a:pt x="586" y="1367"/>
                        <a:pt x="580" y="1369"/>
                      </a:cubicBezTo>
                      <a:close/>
                      <a:moveTo>
                        <a:pt x="570" y="1377"/>
                      </a:moveTo>
                      <a:cubicBezTo>
                        <a:pt x="570" y="1376"/>
                        <a:pt x="570" y="1376"/>
                        <a:pt x="571" y="1377"/>
                      </a:cubicBezTo>
                      <a:cubicBezTo>
                        <a:pt x="567" y="1372"/>
                        <a:pt x="580" y="1372"/>
                        <a:pt x="571" y="1380"/>
                      </a:cubicBezTo>
                      <a:cubicBezTo>
                        <a:pt x="571" y="1379"/>
                        <a:pt x="571" y="1378"/>
                        <a:pt x="570" y="1377"/>
                      </a:cubicBezTo>
                      <a:close/>
                      <a:moveTo>
                        <a:pt x="514" y="1451"/>
                      </a:moveTo>
                      <a:cubicBezTo>
                        <a:pt x="514" y="1453"/>
                        <a:pt x="514" y="1455"/>
                        <a:pt x="514" y="1456"/>
                      </a:cubicBezTo>
                      <a:cubicBezTo>
                        <a:pt x="513" y="1455"/>
                        <a:pt x="513" y="1448"/>
                        <a:pt x="514" y="1451"/>
                      </a:cubicBezTo>
                      <a:close/>
                      <a:moveTo>
                        <a:pt x="1188" y="1425"/>
                      </a:moveTo>
                      <a:cubicBezTo>
                        <a:pt x="1187" y="1424"/>
                        <a:pt x="1187" y="1422"/>
                        <a:pt x="1187" y="1421"/>
                      </a:cubicBezTo>
                      <a:cubicBezTo>
                        <a:pt x="1190" y="1424"/>
                        <a:pt x="1190" y="1425"/>
                        <a:pt x="1188" y="1425"/>
                      </a:cubicBezTo>
                      <a:close/>
                      <a:moveTo>
                        <a:pt x="2360" y="757"/>
                      </a:moveTo>
                      <a:cubicBezTo>
                        <a:pt x="2362" y="756"/>
                        <a:pt x="2362" y="757"/>
                        <a:pt x="2362" y="758"/>
                      </a:cubicBezTo>
                      <a:cubicBezTo>
                        <a:pt x="2360" y="758"/>
                        <a:pt x="2360" y="758"/>
                        <a:pt x="2360" y="757"/>
                      </a:cubicBezTo>
                      <a:close/>
                      <a:moveTo>
                        <a:pt x="2227" y="135"/>
                      </a:moveTo>
                      <a:cubicBezTo>
                        <a:pt x="2228" y="135"/>
                        <a:pt x="2228" y="135"/>
                        <a:pt x="2229" y="135"/>
                      </a:cubicBezTo>
                      <a:cubicBezTo>
                        <a:pt x="2227" y="137"/>
                        <a:pt x="2227" y="135"/>
                        <a:pt x="2227" y="135"/>
                      </a:cubicBezTo>
                      <a:close/>
                      <a:moveTo>
                        <a:pt x="2322" y="372"/>
                      </a:moveTo>
                      <a:cubicBezTo>
                        <a:pt x="2323" y="374"/>
                        <a:pt x="2323" y="375"/>
                        <a:pt x="2322" y="376"/>
                      </a:cubicBezTo>
                      <a:cubicBezTo>
                        <a:pt x="2321" y="375"/>
                        <a:pt x="2322" y="372"/>
                        <a:pt x="2322" y="372"/>
                      </a:cubicBezTo>
                      <a:close/>
                      <a:moveTo>
                        <a:pt x="2335" y="358"/>
                      </a:moveTo>
                      <a:cubicBezTo>
                        <a:pt x="2338" y="362"/>
                        <a:pt x="2337" y="365"/>
                        <a:pt x="2336" y="370"/>
                      </a:cubicBezTo>
                      <a:cubicBezTo>
                        <a:pt x="2335" y="368"/>
                        <a:pt x="2334" y="357"/>
                        <a:pt x="2335" y="358"/>
                      </a:cubicBezTo>
                      <a:close/>
                      <a:moveTo>
                        <a:pt x="2480" y="684"/>
                      </a:moveTo>
                      <a:cubicBezTo>
                        <a:pt x="2480" y="678"/>
                        <a:pt x="2480" y="670"/>
                        <a:pt x="2473" y="668"/>
                      </a:cubicBezTo>
                      <a:cubicBezTo>
                        <a:pt x="2463" y="665"/>
                        <a:pt x="2467" y="677"/>
                        <a:pt x="2460" y="676"/>
                      </a:cubicBezTo>
                      <a:cubicBezTo>
                        <a:pt x="2460" y="687"/>
                        <a:pt x="2453" y="682"/>
                        <a:pt x="2444" y="680"/>
                      </a:cubicBezTo>
                      <a:cubicBezTo>
                        <a:pt x="2434" y="676"/>
                        <a:pt x="2425" y="672"/>
                        <a:pt x="2416" y="666"/>
                      </a:cubicBezTo>
                      <a:cubicBezTo>
                        <a:pt x="2411" y="663"/>
                        <a:pt x="2400" y="660"/>
                        <a:pt x="2398" y="655"/>
                      </a:cubicBezTo>
                      <a:cubicBezTo>
                        <a:pt x="2397" y="651"/>
                        <a:pt x="2398" y="643"/>
                        <a:pt x="2398" y="639"/>
                      </a:cubicBezTo>
                      <a:cubicBezTo>
                        <a:pt x="2408" y="644"/>
                        <a:pt x="2416" y="649"/>
                        <a:pt x="2428" y="648"/>
                      </a:cubicBezTo>
                      <a:cubicBezTo>
                        <a:pt x="2432" y="647"/>
                        <a:pt x="2437" y="645"/>
                        <a:pt x="2442" y="645"/>
                      </a:cubicBezTo>
                      <a:cubicBezTo>
                        <a:pt x="2443" y="645"/>
                        <a:pt x="2450" y="649"/>
                        <a:pt x="2452" y="648"/>
                      </a:cubicBezTo>
                      <a:cubicBezTo>
                        <a:pt x="2456" y="646"/>
                        <a:pt x="2455" y="630"/>
                        <a:pt x="2451" y="629"/>
                      </a:cubicBezTo>
                      <a:cubicBezTo>
                        <a:pt x="2449" y="629"/>
                        <a:pt x="2447" y="634"/>
                        <a:pt x="2445" y="635"/>
                      </a:cubicBezTo>
                      <a:cubicBezTo>
                        <a:pt x="2442" y="635"/>
                        <a:pt x="2440" y="633"/>
                        <a:pt x="2437" y="632"/>
                      </a:cubicBezTo>
                      <a:cubicBezTo>
                        <a:pt x="2433" y="632"/>
                        <a:pt x="2428" y="633"/>
                        <a:pt x="2424" y="631"/>
                      </a:cubicBezTo>
                      <a:cubicBezTo>
                        <a:pt x="2422" y="630"/>
                        <a:pt x="2421" y="623"/>
                        <a:pt x="2419" y="623"/>
                      </a:cubicBezTo>
                      <a:cubicBezTo>
                        <a:pt x="2418" y="623"/>
                        <a:pt x="2416" y="626"/>
                        <a:pt x="2416" y="626"/>
                      </a:cubicBezTo>
                      <a:cubicBezTo>
                        <a:pt x="2415" y="625"/>
                        <a:pt x="2415" y="629"/>
                        <a:pt x="2412" y="627"/>
                      </a:cubicBezTo>
                      <a:cubicBezTo>
                        <a:pt x="2411" y="625"/>
                        <a:pt x="2411" y="621"/>
                        <a:pt x="2411" y="619"/>
                      </a:cubicBezTo>
                      <a:cubicBezTo>
                        <a:pt x="2411" y="617"/>
                        <a:pt x="2411" y="614"/>
                        <a:pt x="2411" y="612"/>
                      </a:cubicBezTo>
                      <a:cubicBezTo>
                        <a:pt x="2410" y="611"/>
                        <a:pt x="2409" y="610"/>
                        <a:pt x="2408" y="610"/>
                      </a:cubicBezTo>
                      <a:cubicBezTo>
                        <a:pt x="2408" y="612"/>
                        <a:pt x="2407" y="618"/>
                        <a:pt x="2406" y="619"/>
                      </a:cubicBezTo>
                      <a:cubicBezTo>
                        <a:pt x="2406" y="619"/>
                        <a:pt x="2403" y="604"/>
                        <a:pt x="2402" y="604"/>
                      </a:cubicBezTo>
                      <a:cubicBezTo>
                        <a:pt x="2402" y="603"/>
                        <a:pt x="2400" y="619"/>
                        <a:pt x="2398" y="620"/>
                      </a:cubicBezTo>
                      <a:cubicBezTo>
                        <a:pt x="2398" y="611"/>
                        <a:pt x="2397" y="601"/>
                        <a:pt x="2398" y="592"/>
                      </a:cubicBezTo>
                      <a:cubicBezTo>
                        <a:pt x="2399" y="583"/>
                        <a:pt x="2399" y="589"/>
                        <a:pt x="2403" y="583"/>
                      </a:cubicBezTo>
                      <a:cubicBezTo>
                        <a:pt x="2410" y="573"/>
                        <a:pt x="2402" y="571"/>
                        <a:pt x="2398" y="561"/>
                      </a:cubicBezTo>
                      <a:cubicBezTo>
                        <a:pt x="2397" y="555"/>
                        <a:pt x="2397" y="537"/>
                        <a:pt x="2399" y="531"/>
                      </a:cubicBezTo>
                      <a:cubicBezTo>
                        <a:pt x="2400" y="525"/>
                        <a:pt x="2399" y="526"/>
                        <a:pt x="2404" y="528"/>
                      </a:cubicBezTo>
                      <a:cubicBezTo>
                        <a:pt x="2409" y="530"/>
                        <a:pt x="2404" y="533"/>
                        <a:pt x="2409" y="531"/>
                      </a:cubicBezTo>
                      <a:cubicBezTo>
                        <a:pt x="2413" y="530"/>
                        <a:pt x="2410" y="521"/>
                        <a:pt x="2414" y="519"/>
                      </a:cubicBezTo>
                      <a:cubicBezTo>
                        <a:pt x="2414" y="519"/>
                        <a:pt x="2421" y="538"/>
                        <a:pt x="2426" y="538"/>
                      </a:cubicBezTo>
                      <a:cubicBezTo>
                        <a:pt x="2429" y="538"/>
                        <a:pt x="2428" y="466"/>
                        <a:pt x="2428" y="454"/>
                      </a:cubicBezTo>
                      <a:cubicBezTo>
                        <a:pt x="2428" y="447"/>
                        <a:pt x="2430" y="434"/>
                        <a:pt x="2427" y="427"/>
                      </a:cubicBezTo>
                      <a:cubicBezTo>
                        <a:pt x="2426" y="425"/>
                        <a:pt x="2422" y="421"/>
                        <a:pt x="2420" y="421"/>
                      </a:cubicBezTo>
                      <a:cubicBezTo>
                        <a:pt x="2413" y="420"/>
                        <a:pt x="2415" y="431"/>
                        <a:pt x="2410" y="429"/>
                      </a:cubicBezTo>
                      <a:cubicBezTo>
                        <a:pt x="2410" y="429"/>
                        <a:pt x="2409" y="437"/>
                        <a:pt x="2409" y="437"/>
                      </a:cubicBezTo>
                      <a:cubicBezTo>
                        <a:pt x="2398" y="434"/>
                        <a:pt x="2388" y="431"/>
                        <a:pt x="2378" y="425"/>
                      </a:cubicBezTo>
                      <a:cubicBezTo>
                        <a:pt x="2370" y="420"/>
                        <a:pt x="2363" y="414"/>
                        <a:pt x="2353" y="411"/>
                      </a:cubicBezTo>
                      <a:cubicBezTo>
                        <a:pt x="2347" y="408"/>
                        <a:pt x="2305" y="394"/>
                        <a:pt x="2328" y="389"/>
                      </a:cubicBezTo>
                      <a:cubicBezTo>
                        <a:pt x="2348" y="384"/>
                        <a:pt x="2360" y="402"/>
                        <a:pt x="2377" y="402"/>
                      </a:cubicBezTo>
                      <a:cubicBezTo>
                        <a:pt x="2383" y="401"/>
                        <a:pt x="2388" y="398"/>
                        <a:pt x="2393" y="399"/>
                      </a:cubicBezTo>
                      <a:cubicBezTo>
                        <a:pt x="2395" y="399"/>
                        <a:pt x="2401" y="402"/>
                        <a:pt x="2403" y="402"/>
                      </a:cubicBezTo>
                      <a:cubicBezTo>
                        <a:pt x="2406" y="399"/>
                        <a:pt x="2406" y="384"/>
                        <a:pt x="2401" y="383"/>
                      </a:cubicBezTo>
                      <a:cubicBezTo>
                        <a:pt x="2402" y="383"/>
                        <a:pt x="2396" y="388"/>
                        <a:pt x="2394" y="388"/>
                      </a:cubicBezTo>
                      <a:cubicBezTo>
                        <a:pt x="2392" y="388"/>
                        <a:pt x="2389" y="385"/>
                        <a:pt x="2387" y="385"/>
                      </a:cubicBezTo>
                      <a:cubicBezTo>
                        <a:pt x="2384" y="384"/>
                        <a:pt x="2381" y="387"/>
                        <a:pt x="2378" y="385"/>
                      </a:cubicBezTo>
                      <a:cubicBezTo>
                        <a:pt x="2375" y="383"/>
                        <a:pt x="2375" y="377"/>
                        <a:pt x="2372" y="377"/>
                      </a:cubicBezTo>
                      <a:cubicBezTo>
                        <a:pt x="2370" y="376"/>
                        <a:pt x="2370" y="382"/>
                        <a:pt x="2367" y="381"/>
                      </a:cubicBezTo>
                      <a:cubicBezTo>
                        <a:pt x="2365" y="381"/>
                        <a:pt x="2365" y="375"/>
                        <a:pt x="2365" y="375"/>
                      </a:cubicBezTo>
                      <a:cubicBezTo>
                        <a:pt x="2365" y="371"/>
                        <a:pt x="2365" y="368"/>
                        <a:pt x="2365" y="366"/>
                      </a:cubicBezTo>
                      <a:cubicBezTo>
                        <a:pt x="2364" y="364"/>
                        <a:pt x="2363" y="364"/>
                        <a:pt x="2362" y="364"/>
                      </a:cubicBezTo>
                      <a:cubicBezTo>
                        <a:pt x="2362" y="365"/>
                        <a:pt x="2362" y="371"/>
                        <a:pt x="2361" y="373"/>
                      </a:cubicBezTo>
                      <a:cubicBezTo>
                        <a:pt x="2361" y="372"/>
                        <a:pt x="2358" y="358"/>
                        <a:pt x="2357" y="357"/>
                      </a:cubicBezTo>
                      <a:cubicBezTo>
                        <a:pt x="2357" y="357"/>
                        <a:pt x="2356" y="375"/>
                        <a:pt x="2353" y="374"/>
                      </a:cubicBezTo>
                      <a:cubicBezTo>
                        <a:pt x="2348" y="372"/>
                        <a:pt x="2347" y="357"/>
                        <a:pt x="2346" y="357"/>
                      </a:cubicBezTo>
                      <a:cubicBezTo>
                        <a:pt x="2345" y="357"/>
                        <a:pt x="2345" y="367"/>
                        <a:pt x="2342" y="367"/>
                      </a:cubicBezTo>
                      <a:cubicBezTo>
                        <a:pt x="2339" y="367"/>
                        <a:pt x="2337" y="353"/>
                        <a:pt x="2335" y="350"/>
                      </a:cubicBezTo>
                      <a:cubicBezTo>
                        <a:pt x="2330" y="344"/>
                        <a:pt x="2321" y="343"/>
                        <a:pt x="2314" y="341"/>
                      </a:cubicBezTo>
                      <a:cubicBezTo>
                        <a:pt x="2295" y="335"/>
                        <a:pt x="2276" y="329"/>
                        <a:pt x="2256" y="328"/>
                      </a:cubicBezTo>
                      <a:cubicBezTo>
                        <a:pt x="2261" y="324"/>
                        <a:pt x="2253" y="324"/>
                        <a:pt x="2251" y="320"/>
                      </a:cubicBezTo>
                      <a:cubicBezTo>
                        <a:pt x="2249" y="313"/>
                        <a:pt x="2253" y="309"/>
                        <a:pt x="2259" y="305"/>
                      </a:cubicBezTo>
                      <a:cubicBezTo>
                        <a:pt x="2259" y="305"/>
                        <a:pt x="2256" y="305"/>
                        <a:pt x="2257" y="304"/>
                      </a:cubicBezTo>
                      <a:cubicBezTo>
                        <a:pt x="2258" y="301"/>
                        <a:pt x="2259" y="295"/>
                        <a:pt x="2261" y="292"/>
                      </a:cubicBezTo>
                      <a:cubicBezTo>
                        <a:pt x="2263" y="290"/>
                        <a:pt x="2267" y="291"/>
                        <a:pt x="2268" y="289"/>
                      </a:cubicBezTo>
                      <a:cubicBezTo>
                        <a:pt x="2257" y="286"/>
                        <a:pt x="2278" y="264"/>
                        <a:pt x="2282" y="258"/>
                      </a:cubicBezTo>
                      <a:cubicBezTo>
                        <a:pt x="2285" y="253"/>
                        <a:pt x="2291" y="247"/>
                        <a:pt x="2291" y="241"/>
                      </a:cubicBezTo>
                      <a:cubicBezTo>
                        <a:pt x="2292" y="241"/>
                        <a:pt x="2289" y="229"/>
                        <a:pt x="2287" y="232"/>
                      </a:cubicBezTo>
                      <a:cubicBezTo>
                        <a:pt x="2295" y="220"/>
                        <a:pt x="2317" y="218"/>
                        <a:pt x="2324" y="205"/>
                      </a:cubicBezTo>
                      <a:cubicBezTo>
                        <a:pt x="2326" y="199"/>
                        <a:pt x="2327" y="200"/>
                        <a:pt x="2321" y="198"/>
                      </a:cubicBezTo>
                      <a:cubicBezTo>
                        <a:pt x="2319" y="197"/>
                        <a:pt x="2314" y="199"/>
                        <a:pt x="2313" y="197"/>
                      </a:cubicBezTo>
                      <a:cubicBezTo>
                        <a:pt x="2310" y="194"/>
                        <a:pt x="2316" y="190"/>
                        <a:pt x="2315" y="189"/>
                      </a:cubicBezTo>
                      <a:cubicBezTo>
                        <a:pt x="2311" y="184"/>
                        <a:pt x="2294" y="200"/>
                        <a:pt x="2289" y="198"/>
                      </a:cubicBezTo>
                      <a:cubicBezTo>
                        <a:pt x="2286" y="197"/>
                        <a:pt x="2288" y="197"/>
                        <a:pt x="2287" y="196"/>
                      </a:cubicBezTo>
                      <a:cubicBezTo>
                        <a:pt x="2284" y="194"/>
                        <a:pt x="2288" y="192"/>
                        <a:pt x="2280" y="190"/>
                      </a:cubicBezTo>
                      <a:cubicBezTo>
                        <a:pt x="2271" y="188"/>
                        <a:pt x="2256" y="194"/>
                        <a:pt x="2248" y="187"/>
                      </a:cubicBezTo>
                      <a:cubicBezTo>
                        <a:pt x="2243" y="184"/>
                        <a:pt x="2246" y="179"/>
                        <a:pt x="2244" y="177"/>
                      </a:cubicBezTo>
                      <a:cubicBezTo>
                        <a:pt x="2241" y="174"/>
                        <a:pt x="2234" y="179"/>
                        <a:pt x="2231" y="180"/>
                      </a:cubicBezTo>
                      <a:cubicBezTo>
                        <a:pt x="2227" y="182"/>
                        <a:pt x="2219" y="187"/>
                        <a:pt x="2215" y="182"/>
                      </a:cubicBezTo>
                      <a:cubicBezTo>
                        <a:pt x="2213" y="180"/>
                        <a:pt x="2215" y="174"/>
                        <a:pt x="2215" y="171"/>
                      </a:cubicBezTo>
                      <a:cubicBezTo>
                        <a:pt x="2212" y="159"/>
                        <a:pt x="2203" y="171"/>
                        <a:pt x="2201" y="167"/>
                      </a:cubicBezTo>
                      <a:cubicBezTo>
                        <a:pt x="2197" y="161"/>
                        <a:pt x="2213" y="151"/>
                        <a:pt x="2218" y="152"/>
                      </a:cubicBezTo>
                      <a:cubicBezTo>
                        <a:pt x="2221" y="153"/>
                        <a:pt x="2219" y="158"/>
                        <a:pt x="2225" y="158"/>
                      </a:cubicBezTo>
                      <a:cubicBezTo>
                        <a:pt x="2241" y="160"/>
                        <a:pt x="2253" y="138"/>
                        <a:pt x="2268" y="135"/>
                      </a:cubicBezTo>
                      <a:cubicBezTo>
                        <a:pt x="2273" y="135"/>
                        <a:pt x="2278" y="137"/>
                        <a:pt x="2282" y="138"/>
                      </a:cubicBezTo>
                      <a:cubicBezTo>
                        <a:pt x="2292" y="141"/>
                        <a:pt x="2303" y="141"/>
                        <a:pt x="2312" y="146"/>
                      </a:cubicBezTo>
                      <a:cubicBezTo>
                        <a:pt x="2315" y="148"/>
                        <a:pt x="2316" y="150"/>
                        <a:pt x="2320" y="151"/>
                      </a:cubicBezTo>
                      <a:cubicBezTo>
                        <a:pt x="2324" y="152"/>
                        <a:pt x="2330" y="149"/>
                        <a:pt x="2333" y="151"/>
                      </a:cubicBezTo>
                      <a:cubicBezTo>
                        <a:pt x="2337" y="154"/>
                        <a:pt x="2332" y="164"/>
                        <a:pt x="2328" y="163"/>
                      </a:cubicBezTo>
                      <a:cubicBezTo>
                        <a:pt x="2335" y="165"/>
                        <a:pt x="2344" y="156"/>
                        <a:pt x="2350" y="153"/>
                      </a:cubicBezTo>
                      <a:cubicBezTo>
                        <a:pt x="2359" y="148"/>
                        <a:pt x="2369" y="142"/>
                        <a:pt x="2378" y="137"/>
                      </a:cubicBezTo>
                      <a:cubicBezTo>
                        <a:pt x="2370" y="133"/>
                        <a:pt x="2359" y="132"/>
                        <a:pt x="2350" y="130"/>
                      </a:cubicBezTo>
                      <a:cubicBezTo>
                        <a:pt x="2338" y="127"/>
                        <a:pt x="2325" y="123"/>
                        <a:pt x="2313" y="121"/>
                      </a:cubicBezTo>
                      <a:cubicBezTo>
                        <a:pt x="2302" y="118"/>
                        <a:pt x="2290" y="118"/>
                        <a:pt x="2280" y="114"/>
                      </a:cubicBezTo>
                      <a:cubicBezTo>
                        <a:pt x="2275" y="113"/>
                        <a:pt x="2271" y="110"/>
                        <a:pt x="2265" y="110"/>
                      </a:cubicBezTo>
                      <a:cubicBezTo>
                        <a:pt x="2260" y="110"/>
                        <a:pt x="2256" y="113"/>
                        <a:pt x="2252" y="114"/>
                      </a:cubicBezTo>
                      <a:cubicBezTo>
                        <a:pt x="2245" y="115"/>
                        <a:pt x="2249" y="114"/>
                        <a:pt x="2244" y="112"/>
                      </a:cubicBezTo>
                      <a:cubicBezTo>
                        <a:pt x="2233" y="108"/>
                        <a:pt x="2223" y="103"/>
                        <a:pt x="2211" y="101"/>
                      </a:cubicBezTo>
                      <a:cubicBezTo>
                        <a:pt x="2204" y="100"/>
                        <a:pt x="2198" y="100"/>
                        <a:pt x="2191" y="98"/>
                      </a:cubicBezTo>
                      <a:cubicBezTo>
                        <a:pt x="2183" y="96"/>
                        <a:pt x="2183" y="94"/>
                        <a:pt x="2178" y="100"/>
                      </a:cubicBezTo>
                      <a:cubicBezTo>
                        <a:pt x="2170" y="110"/>
                        <a:pt x="2164" y="124"/>
                        <a:pt x="2157" y="135"/>
                      </a:cubicBezTo>
                      <a:cubicBezTo>
                        <a:pt x="2155" y="138"/>
                        <a:pt x="2143" y="150"/>
                        <a:pt x="2139" y="143"/>
                      </a:cubicBezTo>
                      <a:cubicBezTo>
                        <a:pt x="2137" y="139"/>
                        <a:pt x="2147" y="129"/>
                        <a:pt x="2147" y="124"/>
                      </a:cubicBezTo>
                      <a:cubicBezTo>
                        <a:pt x="2147" y="119"/>
                        <a:pt x="2147" y="121"/>
                        <a:pt x="2143" y="124"/>
                      </a:cubicBezTo>
                      <a:cubicBezTo>
                        <a:pt x="2139" y="128"/>
                        <a:pt x="2138" y="134"/>
                        <a:pt x="2132" y="136"/>
                      </a:cubicBezTo>
                      <a:cubicBezTo>
                        <a:pt x="2131" y="137"/>
                        <a:pt x="2129" y="133"/>
                        <a:pt x="2129" y="133"/>
                      </a:cubicBezTo>
                      <a:cubicBezTo>
                        <a:pt x="2125" y="135"/>
                        <a:pt x="2123" y="139"/>
                        <a:pt x="2122" y="143"/>
                      </a:cubicBezTo>
                      <a:cubicBezTo>
                        <a:pt x="2120" y="146"/>
                        <a:pt x="2118" y="168"/>
                        <a:pt x="2112" y="165"/>
                      </a:cubicBezTo>
                      <a:cubicBezTo>
                        <a:pt x="2102" y="161"/>
                        <a:pt x="2137" y="115"/>
                        <a:pt x="2141" y="110"/>
                      </a:cubicBezTo>
                      <a:cubicBezTo>
                        <a:pt x="2146" y="106"/>
                        <a:pt x="2149" y="104"/>
                        <a:pt x="2155" y="101"/>
                      </a:cubicBezTo>
                      <a:cubicBezTo>
                        <a:pt x="2161" y="99"/>
                        <a:pt x="2168" y="98"/>
                        <a:pt x="2164" y="91"/>
                      </a:cubicBezTo>
                      <a:cubicBezTo>
                        <a:pt x="2157" y="82"/>
                        <a:pt x="2145" y="85"/>
                        <a:pt x="2138" y="92"/>
                      </a:cubicBezTo>
                      <a:cubicBezTo>
                        <a:pt x="2130" y="100"/>
                        <a:pt x="2127" y="112"/>
                        <a:pt x="2119" y="121"/>
                      </a:cubicBezTo>
                      <a:cubicBezTo>
                        <a:pt x="2117" y="123"/>
                        <a:pt x="2103" y="136"/>
                        <a:pt x="2101" y="134"/>
                      </a:cubicBezTo>
                      <a:cubicBezTo>
                        <a:pt x="2101" y="134"/>
                        <a:pt x="2100" y="124"/>
                        <a:pt x="2099" y="123"/>
                      </a:cubicBezTo>
                      <a:cubicBezTo>
                        <a:pt x="2094" y="132"/>
                        <a:pt x="2088" y="142"/>
                        <a:pt x="2082" y="151"/>
                      </a:cubicBezTo>
                      <a:cubicBezTo>
                        <a:pt x="2085" y="137"/>
                        <a:pt x="2087" y="126"/>
                        <a:pt x="2096" y="115"/>
                      </a:cubicBezTo>
                      <a:cubicBezTo>
                        <a:pt x="2106" y="104"/>
                        <a:pt x="2111" y="97"/>
                        <a:pt x="2100" y="86"/>
                      </a:cubicBezTo>
                      <a:cubicBezTo>
                        <a:pt x="2098" y="89"/>
                        <a:pt x="2091" y="109"/>
                        <a:pt x="2087" y="109"/>
                      </a:cubicBezTo>
                      <a:cubicBezTo>
                        <a:pt x="2084" y="109"/>
                        <a:pt x="2083" y="106"/>
                        <a:pt x="2083" y="104"/>
                      </a:cubicBezTo>
                      <a:cubicBezTo>
                        <a:pt x="2079" y="108"/>
                        <a:pt x="2076" y="117"/>
                        <a:pt x="2073" y="123"/>
                      </a:cubicBezTo>
                      <a:cubicBezTo>
                        <a:pt x="2066" y="135"/>
                        <a:pt x="2060" y="146"/>
                        <a:pt x="2051" y="156"/>
                      </a:cubicBezTo>
                      <a:cubicBezTo>
                        <a:pt x="2052" y="142"/>
                        <a:pt x="2056" y="130"/>
                        <a:pt x="2060" y="117"/>
                      </a:cubicBezTo>
                      <a:cubicBezTo>
                        <a:pt x="2062" y="111"/>
                        <a:pt x="2068" y="100"/>
                        <a:pt x="2066" y="93"/>
                      </a:cubicBezTo>
                      <a:cubicBezTo>
                        <a:pt x="2063" y="88"/>
                        <a:pt x="2060" y="88"/>
                        <a:pt x="2055" y="86"/>
                      </a:cubicBezTo>
                      <a:cubicBezTo>
                        <a:pt x="2049" y="83"/>
                        <a:pt x="2048" y="83"/>
                        <a:pt x="2045" y="76"/>
                      </a:cubicBezTo>
                      <a:cubicBezTo>
                        <a:pt x="2042" y="71"/>
                        <a:pt x="2040" y="66"/>
                        <a:pt x="2038" y="60"/>
                      </a:cubicBezTo>
                      <a:cubicBezTo>
                        <a:pt x="2037" y="66"/>
                        <a:pt x="2025" y="108"/>
                        <a:pt x="2030" y="112"/>
                      </a:cubicBezTo>
                      <a:cubicBezTo>
                        <a:pt x="2033" y="113"/>
                        <a:pt x="2037" y="92"/>
                        <a:pt x="2045" y="96"/>
                      </a:cubicBezTo>
                      <a:cubicBezTo>
                        <a:pt x="2049" y="98"/>
                        <a:pt x="2042" y="118"/>
                        <a:pt x="2041" y="122"/>
                      </a:cubicBezTo>
                      <a:cubicBezTo>
                        <a:pt x="2038" y="134"/>
                        <a:pt x="2038" y="147"/>
                        <a:pt x="2025" y="148"/>
                      </a:cubicBezTo>
                      <a:cubicBezTo>
                        <a:pt x="2021" y="141"/>
                        <a:pt x="2018" y="139"/>
                        <a:pt x="2013" y="144"/>
                      </a:cubicBezTo>
                      <a:cubicBezTo>
                        <a:pt x="2011" y="145"/>
                        <a:pt x="2008" y="154"/>
                        <a:pt x="2004" y="153"/>
                      </a:cubicBezTo>
                      <a:cubicBezTo>
                        <a:pt x="2000" y="152"/>
                        <a:pt x="2002" y="146"/>
                        <a:pt x="1997" y="145"/>
                      </a:cubicBezTo>
                      <a:cubicBezTo>
                        <a:pt x="1990" y="145"/>
                        <a:pt x="1989" y="153"/>
                        <a:pt x="1981" y="147"/>
                      </a:cubicBezTo>
                      <a:cubicBezTo>
                        <a:pt x="1974" y="141"/>
                        <a:pt x="1976" y="134"/>
                        <a:pt x="1965" y="136"/>
                      </a:cubicBezTo>
                      <a:cubicBezTo>
                        <a:pt x="1962" y="136"/>
                        <a:pt x="1952" y="137"/>
                        <a:pt x="1951" y="138"/>
                      </a:cubicBezTo>
                      <a:cubicBezTo>
                        <a:pt x="1947" y="141"/>
                        <a:pt x="1949" y="156"/>
                        <a:pt x="1940" y="152"/>
                      </a:cubicBezTo>
                      <a:cubicBezTo>
                        <a:pt x="1937" y="151"/>
                        <a:pt x="1938" y="146"/>
                        <a:pt x="1936" y="144"/>
                      </a:cubicBezTo>
                      <a:cubicBezTo>
                        <a:pt x="1930" y="139"/>
                        <a:pt x="1935" y="139"/>
                        <a:pt x="1930" y="145"/>
                      </a:cubicBezTo>
                      <a:cubicBezTo>
                        <a:pt x="1925" y="152"/>
                        <a:pt x="1927" y="150"/>
                        <a:pt x="1920" y="151"/>
                      </a:cubicBezTo>
                      <a:cubicBezTo>
                        <a:pt x="1910" y="153"/>
                        <a:pt x="1900" y="154"/>
                        <a:pt x="1890" y="153"/>
                      </a:cubicBezTo>
                      <a:cubicBezTo>
                        <a:pt x="1884" y="152"/>
                        <a:pt x="1879" y="151"/>
                        <a:pt x="1874" y="149"/>
                      </a:cubicBezTo>
                      <a:cubicBezTo>
                        <a:pt x="1869" y="147"/>
                        <a:pt x="1866" y="143"/>
                        <a:pt x="1862" y="141"/>
                      </a:cubicBezTo>
                      <a:cubicBezTo>
                        <a:pt x="1856" y="139"/>
                        <a:pt x="1859" y="140"/>
                        <a:pt x="1854" y="142"/>
                      </a:cubicBezTo>
                      <a:cubicBezTo>
                        <a:pt x="1851" y="144"/>
                        <a:pt x="1849" y="147"/>
                        <a:pt x="1846" y="147"/>
                      </a:cubicBezTo>
                      <a:cubicBezTo>
                        <a:pt x="1838" y="148"/>
                        <a:pt x="1837" y="138"/>
                        <a:pt x="1832" y="138"/>
                      </a:cubicBezTo>
                      <a:cubicBezTo>
                        <a:pt x="1824" y="137"/>
                        <a:pt x="1811" y="147"/>
                        <a:pt x="1804" y="149"/>
                      </a:cubicBezTo>
                      <a:cubicBezTo>
                        <a:pt x="1799" y="150"/>
                        <a:pt x="1797" y="151"/>
                        <a:pt x="1792" y="146"/>
                      </a:cubicBezTo>
                      <a:cubicBezTo>
                        <a:pt x="1791" y="145"/>
                        <a:pt x="1790" y="137"/>
                        <a:pt x="1786" y="138"/>
                      </a:cubicBezTo>
                      <a:cubicBezTo>
                        <a:pt x="1781" y="139"/>
                        <a:pt x="1790" y="144"/>
                        <a:pt x="1780" y="145"/>
                      </a:cubicBezTo>
                      <a:cubicBezTo>
                        <a:pt x="1774" y="146"/>
                        <a:pt x="1775" y="143"/>
                        <a:pt x="1770" y="142"/>
                      </a:cubicBezTo>
                      <a:cubicBezTo>
                        <a:pt x="1765" y="141"/>
                        <a:pt x="1762" y="144"/>
                        <a:pt x="1759" y="144"/>
                      </a:cubicBezTo>
                      <a:cubicBezTo>
                        <a:pt x="1757" y="144"/>
                        <a:pt x="1754" y="138"/>
                        <a:pt x="1751" y="138"/>
                      </a:cubicBezTo>
                      <a:cubicBezTo>
                        <a:pt x="1748" y="137"/>
                        <a:pt x="1747" y="137"/>
                        <a:pt x="1744" y="138"/>
                      </a:cubicBezTo>
                      <a:cubicBezTo>
                        <a:pt x="1740" y="140"/>
                        <a:pt x="1737" y="149"/>
                        <a:pt x="1731" y="146"/>
                      </a:cubicBezTo>
                      <a:cubicBezTo>
                        <a:pt x="1729" y="144"/>
                        <a:pt x="1728" y="136"/>
                        <a:pt x="1726" y="136"/>
                      </a:cubicBezTo>
                      <a:cubicBezTo>
                        <a:pt x="1725" y="136"/>
                        <a:pt x="1720" y="144"/>
                        <a:pt x="1719" y="145"/>
                      </a:cubicBezTo>
                      <a:cubicBezTo>
                        <a:pt x="1715" y="140"/>
                        <a:pt x="1722" y="141"/>
                        <a:pt x="1720" y="137"/>
                      </a:cubicBezTo>
                      <a:cubicBezTo>
                        <a:pt x="1719" y="135"/>
                        <a:pt x="1708" y="131"/>
                        <a:pt x="1706" y="132"/>
                      </a:cubicBezTo>
                      <a:cubicBezTo>
                        <a:pt x="1706" y="133"/>
                        <a:pt x="1717" y="146"/>
                        <a:pt x="1717" y="147"/>
                      </a:cubicBezTo>
                      <a:cubicBezTo>
                        <a:pt x="1714" y="150"/>
                        <a:pt x="1706" y="149"/>
                        <a:pt x="1705" y="143"/>
                      </a:cubicBezTo>
                      <a:cubicBezTo>
                        <a:pt x="1706" y="145"/>
                        <a:pt x="1669" y="138"/>
                        <a:pt x="1670" y="137"/>
                      </a:cubicBezTo>
                      <a:cubicBezTo>
                        <a:pt x="1668" y="140"/>
                        <a:pt x="1682" y="150"/>
                        <a:pt x="1685" y="151"/>
                      </a:cubicBezTo>
                      <a:cubicBezTo>
                        <a:pt x="1672" y="152"/>
                        <a:pt x="1659" y="153"/>
                        <a:pt x="1646" y="152"/>
                      </a:cubicBezTo>
                      <a:cubicBezTo>
                        <a:pt x="1634" y="152"/>
                        <a:pt x="1625" y="149"/>
                        <a:pt x="1614" y="147"/>
                      </a:cubicBezTo>
                      <a:cubicBezTo>
                        <a:pt x="1605" y="144"/>
                        <a:pt x="1601" y="151"/>
                        <a:pt x="1593" y="151"/>
                      </a:cubicBezTo>
                      <a:cubicBezTo>
                        <a:pt x="1588" y="150"/>
                        <a:pt x="1585" y="143"/>
                        <a:pt x="1579" y="142"/>
                      </a:cubicBezTo>
                      <a:cubicBezTo>
                        <a:pt x="1572" y="142"/>
                        <a:pt x="1574" y="151"/>
                        <a:pt x="1568" y="147"/>
                      </a:cubicBezTo>
                      <a:cubicBezTo>
                        <a:pt x="1560" y="141"/>
                        <a:pt x="1566" y="134"/>
                        <a:pt x="1558" y="145"/>
                      </a:cubicBezTo>
                      <a:cubicBezTo>
                        <a:pt x="1555" y="149"/>
                        <a:pt x="1556" y="148"/>
                        <a:pt x="1552" y="150"/>
                      </a:cubicBezTo>
                      <a:cubicBezTo>
                        <a:pt x="1546" y="152"/>
                        <a:pt x="1536" y="152"/>
                        <a:pt x="1531" y="152"/>
                      </a:cubicBezTo>
                      <a:cubicBezTo>
                        <a:pt x="1528" y="153"/>
                        <a:pt x="1525" y="153"/>
                        <a:pt x="1522" y="153"/>
                      </a:cubicBezTo>
                      <a:cubicBezTo>
                        <a:pt x="1517" y="156"/>
                        <a:pt x="1515" y="155"/>
                        <a:pt x="1513" y="151"/>
                      </a:cubicBezTo>
                      <a:cubicBezTo>
                        <a:pt x="1513" y="151"/>
                        <a:pt x="1508" y="146"/>
                        <a:pt x="1507" y="148"/>
                      </a:cubicBezTo>
                      <a:cubicBezTo>
                        <a:pt x="1508" y="151"/>
                        <a:pt x="1509" y="153"/>
                        <a:pt x="1510" y="155"/>
                      </a:cubicBezTo>
                      <a:cubicBezTo>
                        <a:pt x="1507" y="155"/>
                        <a:pt x="1497" y="158"/>
                        <a:pt x="1495" y="158"/>
                      </a:cubicBezTo>
                      <a:cubicBezTo>
                        <a:pt x="1491" y="157"/>
                        <a:pt x="1487" y="154"/>
                        <a:pt x="1483" y="153"/>
                      </a:cubicBezTo>
                      <a:cubicBezTo>
                        <a:pt x="1482" y="152"/>
                        <a:pt x="1472" y="151"/>
                        <a:pt x="1471" y="150"/>
                      </a:cubicBezTo>
                      <a:cubicBezTo>
                        <a:pt x="1470" y="149"/>
                        <a:pt x="1471" y="139"/>
                        <a:pt x="1471" y="137"/>
                      </a:cubicBezTo>
                      <a:cubicBezTo>
                        <a:pt x="1476" y="138"/>
                        <a:pt x="1480" y="142"/>
                        <a:pt x="1485" y="141"/>
                      </a:cubicBezTo>
                      <a:cubicBezTo>
                        <a:pt x="1487" y="140"/>
                        <a:pt x="1486" y="137"/>
                        <a:pt x="1488" y="136"/>
                      </a:cubicBezTo>
                      <a:cubicBezTo>
                        <a:pt x="1490" y="135"/>
                        <a:pt x="1491" y="137"/>
                        <a:pt x="1493" y="135"/>
                      </a:cubicBezTo>
                      <a:cubicBezTo>
                        <a:pt x="1494" y="135"/>
                        <a:pt x="1484" y="120"/>
                        <a:pt x="1482" y="120"/>
                      </a:cubicBezTo>
                      <a:cubicBezTo>
                        <a:pt x="1482" y="120"/>
                        <a:pt x="1484" y="125"/>
                        <a:pt x="1483" y="126"/>
                      </a:cubicBezTo>
                      <a:cubicBezTo>
                        <a:pt x="1484" y="125"/>
                        <a:pt x="1476" y="126"/>
                        <a:pt x="1477" y="127"/>
                      </a:cubicBezTo>
                      <a:cubicBezTo>
                        <a:pt x="1468" y="123"/>
                        <a:pt x="1471" y="111"/>
                        <a:pt x="1471" y="104"/>
                      </a:cubicBezTo>
                      <a:cubicBezTo>
                        <a:pt x="1471" y="104"/>
                        <a:pt x="1479" y="109"/>
                        <a:pt x="1479" y="107"/>
                      </a:cubicBezTo>
                      <a:cubicBezTo>
                        <a:pt x="1477" y="101"/>
                        <a:pt x="1472" y="98"/>
                        <a:pt x="1471" y="91"/>
                      </a:cubicBezTo>
                      <a:cubicBezTo>
                        <a:pt x="1470" y="83"/>
                        <a:pt x="1472" y="75"/>
                        <a:pt x="1471" y="68"/>
                      </a:cubicBezTo>
                      <a:cubicBezTo>
                        <a:pt x="1470" y="61"/>
                        <a:pt x="1471" y="60"/>
                        <a:pt x="1465" y="58"/>
                      </a:cubicBezTo>
                      <a:cubicBezTo>
                        <a:pt x="1464" y="57"/>
                        <a:pt x="1461" y="59"/>
                        <a:pt x="1460" y="59"/>
                      </a:cubicBezTo>
                      <a:cubicBezTo>
                        <a:pt x="1456" y="57"/>
                        <a:pt x="1457" y="46"/>
                        <a:pt x="1458" y="43"/>
                      </a:cubicBezTo>
                      <a:cubicBezTo>
                        <a:pt x="1458" y="38"/>
                        <a:pt x="1459" y="30"/>
                        <a:pt x="1466" y="33"/>
                      </a:cubicBezTo>
                      <a:cubicBezTo>
                        <a:pt x="1469" y="35"/>
                        <a:pt x="1468" y="41"/>
                        <a:pt x="1470" y="43"/>
                      </a:cubicBezTo>
                      <a:cubicBezTo>
                        <a:pt x="1466" y="38"/>
                        <a:pt x="1478" y="14"/>
                        <a:pt x="1466" y="13"/>
                      </a:cubicBezTo>
                      <a:cubicBezTo>
                        <a:pt x="1463" y="13"/>
                        <a:pt x="1461" y="18"/>
                        <a:pt x="1458" y="17"/>
                      </a:cubicBezTo>
                      <a:cubicBezTo>
                        <a:pt x="1454" y="16"/>
                        <a:pt x="1451" y="0"/>
                        <a:pt x="1451" y="1"/>
                      </a:cubicBezTo>
                      <a:cubicBezTo>
                        <a:pt x="1450" y="1"/>
                        <a:pt x="1445" y="17"/>
                        <a:pt x="1444" y="20"/>
                      </a:cubicBezTo>
                      <a:cubicBezTo>
                        <a:pt x="1442" y="23"/>
                        <a:pt x="1440" y="26"/>
                        <a:pt x="1440" y="29"/>
                      </a:cubicBezTo>
                      <a:cubicBezTo>
                        <a:pt x="1441" y="33"/>
                        <a:pt x="1442" y="35"/>
                        <a:pt x="1443" y="38"/>
                      </a:cubicBezTo>
                      <a:cubicBezTo>
                        <a:pt x="1445" y="39"/>
                        <a:pt x="1445" y="38"/>
                        <a:pt x="1446" y="37"/>
                      </a:cubicBezTo>
                      <a:cubicBezTo>
                        <a:pt x="1447" y="38"/>
                        <a:pt x="1448" y="37"/>
                        <a:pt x="1449" y="42"/>
                      </a:cubicBezTo>
                      <a:cubicBezTo>
                        <a:pt x="1450" y="46"/>
                        <a:pt x="1449" y="52"/>
                        <a:pt x="1448" y="55"/>
                      </a:cubicBezTo>
                      <a:cubicBezTo>
                        <a:pt x="1442" y="70"/>
                        <a:pt x="1429" y="53"/>
                        <a:pt x="1421" y="47"/>
                      </a:cubicBezTo>
                      <a:cubicBezTo>
                        <a:pt x="1426" y="42"/>
                        <a:pt x="1445" y="26"/>
                        <a:pt x="1429" y="27"/>
                      </a:cubicBezTo>
                      <a:cubicBezTo>
                        <a:pt x="1417" y="27"/>
                        <a:pt x="1393" y="33"/>
                        <a:pt x="1385" y="41"/>
                      </a:cubicBezTo>
                      <a:cubicBezTo>
                        <a:pt x="1377" y="49"/>
                        <a:pt x="1385" y="65"/>
                        <a:pt x="1383" y="75"/>
                      </a:cubicBezTo>
                      <a:cubicBezTo>
                        <a:pt x="1383" y="78"/>
                        <a:pt x="1383" y="81"/>
                        <a:pt x="1380" y="83"/>
                      </a:cubicBezTo>
                      <a:cubicBezTo>
                        <a:pt x="1376" y="85"/>
                        <a:pt x="1375" y="82"/>
                        <a:pt x="1372" y="83"/>
                      </a:cubicBezTo>
                      <a:cubicBezTo>
                        <a:pt x="1368" y="83"/>
                        <a:pt x="1366" y="85"/>
                        <a:pt x="1362" y="87"/>
                      </a:cubicBezTo>
                      <a:cubicBezTo>
                        <a:pt x="1363" y="83"/>
                        <a:pt x="1364" y="69"/>
                        <a:pt x="1371" y="71"/>
                      </a:cubicBezTo>
                      <a:cubicBezTo>
                        <a:pt x="1376" y="72"/>
                        <a:pt x="1373" y="79"/>
                        <a:pt x="1374" y="82"/>
                      </a:cubicBezTo>
                      <a:cubicBezTo>
                        <a:pt x="1374" y="81"/>
                        <a:pt x="1387" y="47"/>
                        <a:pt x="1375" y="53"/>
                      </a:cubicBezTo>
                      <a:cubicBezTo>
                        <a:pt x="1375" y="52"/>
                        <a:pt x="1375" y="46"/>
                        <a:pt x="1373" y="46"/>
                      </a:cubicBezTo>
                      <a:cubicBezTo>
                        <a:pt x="1370" y="47"/>
                        <a:pt x="1376" y="57"/>
                        <a:pt x="1369" y="54"/>
                      </a:cubicBezTo>
                      <a:cubicBezTo>
                        <a:pt x="1365" y="52"/>
                        <a:pt x="1367" y="37"/>
                        <a:pt x="1366" y="37"/>
                      </a:cubicBezTo>
                      <a:cubicBezTo>
                        <a:pt x="1364" y="38"/>
                        <a:pt x="1363" y="45"/>
                        <a:pt x="1362" y="46"/>
                      </a:cubicBezTo>
                      <a:cubicBezTo>
                        <a:pt x="1361" y="45"/>
                        <a:pt x="1352" y="38"/>
                        <a:pt x="1349" y="39"/>
                      </a:cubicBezTo>
                      <a:cubicBezTo>
                        <a:pt x="1346" y="41"/>
                        <a:pt x="1363" y="56"/>
                        <a:pt x="1354" y="56"/>
                      </a:cubicBezTo>
                      <a:cubicBezTo>
                        <a:pt x="1354" y="58"/>
                        <a:pt x="1355" y="54"/>
                        <a:pt x="1353" y="59"/>
                      </a:cubicBezTo>
                      <a:cubicBezTo>
                        <a:pt x="1352" y="57"/>
                        <a:pt x="1346" y="52"/>
                        <a:pt x="1346" y="50"/>
                      </a:cubicBezTo>
                      <a:cubicBezTo>
                        <a:pt x="1346" y="52"/>
                        <a:pt x="1311" y="40"/>
                        <a:pt x="1312" y="38"/>
                      </a:cubicBezTo>
                      <a:cubicBezTo>
                        <a:pt x="1311" y="40"/>
                        <a:pt x="1318" y="49"/>
                        <a:pt x="1319" y="50"/>
                      </a:cubicBezTo>
                      <a:cubicBezTo>
                        <a:pt x="1326" y="56"/>
                        <a:pt x="1336" y="56"/>
                        <a:pt x="1344" y="58"/>
                      </a:cubicBezTo>
                      <a:cubicBezTo>
                        <a:pt x="1337" y="59"/>
                        <a:pt x="1330" y="60"/>
                        <a:pt x="1323" y="60"/>
                      </a:cubicBezTo>
                      <a:cubicBezTo>
                        <a:pt x="1328" y="60"/>
                        <a:pt x="1313" y="62"/>
                        <a:pt x="1317" y="58"/>
                      </a:cubicBezTo>
                      <a:cubicBezTo>
                        <a:pt x="1311" y="64"/>
                        <a:pt x="1301" y="62"/>
                        <a:pt x="1296" y="68"/>
                      </a:cubicBezTo>
                      <a:cubicBezTo>
                        <a:pt x="1290" y="76"/>
                        <a:pt x="1297" y="95"/>
                        <a:pt x="1291" y="101"/>
                      </a:cubicBezTo>
                      <a:cubicBezTo>
                        <a:pt x="1286" y="106"/>
                        <a:pt x="1278" y="104"/>
                        <a:pt x="1274" y="100"/>
                      </a:cubicBezTo>
                      <a:cubicBezTo>
                        <a:pt x="1272" y="97"/>
                        <a:pt x="1273" y="91"/>
                        <a:pt x="1271" y="87"/>
                      </a:cubicBezTo>
                      <a:cubicBezTo>
                        <a:pt x="1269" y="84"/>
                        <a:pt x="1266" y="83"/>
                        <a:pt x="1264" y="81"/>
                      </a:cubicBezTo>
                      <a:cubicBezTo>
                        <a:pt x="1262" y="79"/>
                        <a:pt x="1266" y="98"/>
                        <a:pt x="1265" y="97"/>
                      </a:cubicBezTo>
                      <a:cubicBezTo>
                        <a:pt x="1263" y="97"/>
                        <a:pt x="1264" y="93"/>
                        <a:pt x="1260" y="95"/>
                      </a:cubicBezTo>
                      <a:cubicBezTo>
                        <a:pt x="1257" y="97"/>
                        <a:pt x="1254" y="98"/>
                        <a:pt x="1251" y="100"/>
                      </a:cubicBezTo>
                      <a:cubicBezTo>
                        <a:pt x="1255" y="102"/>
                        <a:pt x="1261" y="107"/>
                        <a:pt x="1265" y="105"/>
                      </a:cubicBezTo>
                      <a:cubicBezTo>
                        <a:pt x="1263" y="109"/>
                        <a:pt x="1245" y="105"/>
                        <a:pt x="1245" y="100"/>
                      </a:cubicBezTo>
                      <a:cubicBezTo>
                        <a:pt x="1243" y="105"/>
                        <a:pt x="1237" y="86"/>
                        <a:pt x="1230" y="89"/>
                      </a:cubicBezTo>
                      <a:cubicBezTo>
                        <a:pt x="1226" y="90"/>
                        <a:pt x="1228" y="99"/>
                        <a:pt x="1225" y="100"/>
                      </a:cubicBezTo>
                      <a:cubicBezTo>
                        <a:pt x="1222" y="101"/>
                        <a:pt x="1223" y="91"/>
                        <a:pt x="1221" y="92"/>
                      </a:cubicBezTo>
                      <a:cubicBezTo>
                        <a:pt x="1218" y="94"/>
                        <a:pt x="1220" y="102"/>
                        <a:pt x="1217" y="103"/>
                      </a:cubicBezTo>
                      <a:cubicBezTo>
                        <a:pt x="1214" y="104"/>
                        <a:pt x="1213" y="95"/>
                        <a:pt x="1212" y="94"/>
                      </a:cubicBezTo>
                      <a:cubicBezTo>
                        <a:pt x="1205" y="84"/>
                        <a:pt x="1192" y="96"/>
                        <a:pt x="1185" y="88"/>
                      </a:cubicBezTo>
                      <a:cubicBezTo>
                        <a:pt x="1187" y="91"/>
                        <a:pt x="1170" y="91"/>
                        <a:pt x="1168" y="91"/>
                      </a:cubicBezTo>
                      <a:cubicBezTo>
                        <a:pt x="1164" y="92"/>
                        <a:pt x="1158" y="90"/>
                        <a:pt x="1155" y="91"/>
                      </a:cubicBezTo>
                      <a:cubicBezTo>
                        <a:pt x="1154" y="91"/>
                        <a:pt x="1153" y="93"/>
                        <a:pt x="1152" y="93"/>
                      </a:cubicBezTo>
                      <a:cubicBezTo>
                        <a:pt x="1145" y="92"/>
                        <a:pt x="1152" y="95"/>
                        <a:pt x="1146" y="90"/>
                      </a:cubicBezTo>
                      <a:cubicBezTo>
                        <a:pt x="1145" y="90"/>
                        <a:pt x="1145" y="85"/>
                        <a:pt x="1143" y="85"/>
                      </a:cubicBezTo>
                      <a:cubicBezTo>
                        <a:pt x="1140" y="85"/>
                        <a:pt x="1142" y="89"/>
                        <a:pt x="1139" y="90"/>
                      </a:cubicBezTo>
                      <a:cubicBezTo>
                        <a:pt x="1134" y="92"/>
                        <a:pt x="1105" y="91"/>
                        <a:pt x="1101" y="86"/>
                      </a:cubicBezTo>
                      <a:cubicBezTo>
                        <a:pt x="1101" y="87"/>
                        <a:pt x="1102" y="87"/>
                        <a:pt x="1102" y="88"/>
                      </a:cubicBezTo>
                      <a:cubicBezTo>
                        <a:pt x="1101" y="90"/>
                        <a:pt x="1088" y="90"/>
                        <a:pt x="1085" y="89"/>
                      </a:cubicBezTo>
                      <a:cubicBezTo>
                        <a:pt x="1084" y="89"/>
                        <a:pt x="1082" y="91"/>
                        <a:pt x="1081" y="90"/>
                      </a:cubicBezTo>
                      <a:cubicBezTo>
                        <a:pt x="1079" y="88"/>
                        <a:pt x="1080" y="83"/>
                        <a:pt x="1078" y="82"/>
                      </a:cubicBezTo>
                      <a:cubicBezTo>
                        <a:pt x="1075" y="81"/>
                        <a:pt x="1073" y="86"/>
                        <a:pt x="1070" y="87"/>
                      </a:cubicBezTo>
                      <a:cubicBezTo>
                        <a:pt x="1064" y="89"/>
                        <a:pt x="1042" y="84"/>
                        <a:pt x="1039" y="80"/>
                      </a:cubicBezTo>
                      <a:cubicBezTo>
                        <a:pt x="1041" y="83"/>
                        <a:pt x="1036" y="91"/>
                        <a:pt x="1033" y="92"/>
                      </a:cubicBezTo>
                      <a:cubicBezTo>
                        <a:pt x="1027" y="95"/>
                        <a:pt x="1020" y="87"/>
                        <a:pt x="1016" y="83"/>
                      </a:cubicBezTo>
                      <a:cubicBezTo>
                        <a:pt x="1014" y="87"/>
                        <a:pt x="1007" y="100"/>
                        <a:pt x="1001" y="92"/>
                      </a:cubicBezTo>
                      <a:cubicBezTo>
                        <a:pt x="1004" y="96"/>
                        <a:pt x="973" y="98"/>
                        <a:pt x="971" y="98"/>
                      </a:cubicBezTo>
                      <a:cubicBezTo>
                        <a:pt x="969" y="98"/>
                        <a:pt x="961" y="97"/>
                        <a:pt x="959" y="97"/>
                      </a:cubicBezTo>
                      <a:cubicBezTo>
                        <a:pt x="956" y="98"/>
                        <a:pt x="951" y="104"/>
                        <a:pt x="949" y="104"/>
                      </a:cubicBezTo>
                      <a:cubicBezTo>
                        <a:pt x="941" y="105"/>
                        <a:pt x="940" y="93"/>
                        <a:pt x="932" y="93"/>
                      </a:cubicBezTo>
                      <a:cubicBezTo>
                        <a:pt x="929" y="93"/>
                        <a:pt x="926" y="98"/>
                        <a:pt x="922" y="98"/>
                      </a:cubicBezTo>
                      <a:cubicBezTo>
                        <a:pt x="917" y="98"/>
                        <a:pt x="916" y="90"/>
                        <a:pt x="911" y="90"/>
                      </a:cubicBezTo>
                      <a:cubicBezTo>
                        <a:pt x="911" y="90"/>
                        <a:pt x="907" y="100"/>
                        <a:pt x="906" y="101"/>
                      </a:cubicBezTo>
                      <a:cubicBezTo>
                        <a:pt x="905" y="100"/>
                        <a:pt x="904" y="99"/>
                        <a:pt x="902" y="97"/>
                      </a:cubicBezTo>
                      <a:cubicBezTo>
                        <a:pt x="900" y="95"/>
                        <a:pt x="897" y="95"/>
                        <a:pt x="894" y="96"/>
                      </a:cubicBezTo>
                      <a:cubicBezTo>
                        <a:pt x="891" y="95"/>
                        <a:pt x="889" y="91"/>
                        <a:pt x="886" y="89"/>
                      </a:cubicBezTo>
                      <a:cubicBezTo>
                        <a:pt x="881" y="87"/>
                        <a:pt x="884" y="98"/>
                        <a:pt x="879" y="90"/>
                      </a:cubicBezTo>
                      <a:cubicBezTo>
                        <a:pt x="877" y="88"/>
                        <a:pt x="877" y="79"/>
                        <a:pt x="881" y="77"/>
                      </a:cubicBezTo>
                      <a:cubicBezTo>
                        <a:pt x="882" y="76"/>
                        <a:pt x="885" y="83"/>
                        <a:pt x="889" y="82"/>
                      </a:cubicBezTo>
                      <a:cubicBezTo>
                        <a:pt x="894" y="79"/>
                        <a:pt x="892" y="65"/>
                        <a:pt x="892" y="61"/>
                      </a:cubicBezTo>
                      <a:cubicBezTo>
                        <a:pt x="893" y="61"/>
                        <a:pt x="895" y="68"/>
                        <a:pt x="896" y="66"/>
                      </a:cubicBezTo>
                      <a:cubicBezTo>
                        <a:pt x="898" y="64"/>
                        <a:pt x="896" y="57"/>
                        <a:pt x="896" y="54"/>
                      </a:cubicBezTo>
                      <a:cubicBezTo>
                        <a:pt x="901" y="55"/>
                        <a:pt x="902" y="57"/>
                        <a:pt x="906" y="59"/>
                      </a:cubicBezTo>
                      <a:cubicBezTo>
                        <a:pt x="906" y="59"/>
                        <a:pt x="913" y="54"/>
                        <a:pt x="915" y="59"/>
                      </a:cubicBezTo>
                      <a:cubicBezTo>
                        <a:pt x="916" y="57"/>
                        <a:pt x="927" y="62"/>
                        <a:pt x="931" y="63"/>
                      </a:cubicBezTo>
                      <a:cubicBezTo>
                        <a:pt x="933" y="63"/>
                        <a:pt x="934" y="62"/>
                        <a:pt x="937" y="63"/>
                      </a:cubicBezTo>
                      <a:cubicBezTo>
                        <a:pt x="939" y="64"/>
                        <a:pt x="943" y="74"/>
                        <a:pt x="943" y="73"/>
                      </a:cubicBezTo>
                      <a:cubicBezTo>
                        <a:pt x="947" y="70"/>
                        <a:pt x="947" y="36"/>
                        <a:pt x="940" y="35"/>
                      </a:cubicBezTo>
                      <a:cubicBezTo>
                        <a:pt x="938" y="34"/>
                        <a:pt x="937" y="42"/>
                        <a:pt x="938" y="43"/>
                      </a:cubicBezTo>
                      <a:cubicBezTo>
                        <a:pt x="934" y="43"/>
                        <a:pt x="929" y="44"/>
                        <a:pt x="930" y="39"/>
                      </a:cubicBezTo>
                      <a:cubicBezTo>
                        <a:pt x="930" y="40"/>
                        <a:pt x="929" y="40"/>
                        <a:pt x="929" y="42"/>
                      </a:cubicBezTo>
                      <a:cubicBezTo>
                        <a:pt x="916" y="39"/>
                        <a:pt x="902" y="38"/>
                        <a:pt x="889" y="34"/>
                      </a:cubicBezTo>
                      <a:cubicBezTo>
                        <a:pt x="886" y="33"/>
                        <a:pt x="883" y="31"/>
                        <a:pt x="881" y="30"/>
                      </a:cubicBezTo>
                      <a:cubicBezTo>
                        <a:pt x="879" y="30"/>
                        <a:pt x="878" y="30"/>
                        <a:pt x="877" y="31"/>
                      </a:cubicBezTo>
                      <a:cubicBezTo>
                        <a:pt x="876" y="35"/>
                        <a:pt x="874" y="36"/>
                        <a:pt x="870" y="33"/>
                      </a:cubicBezTo>
                      <a:cubicBezTo>
                        <a:pt x="864" y="33"/>
                        <a:pt x="861" y="29"/>
                        <a:pt x="856" y="28"/>
                      </a:cubicBezTo>
                      <a:cubicBezTo>
                        <a:pt x="851" y="27"/>
                        <a:pt x="844" y="27"/>
                        <a:pt x="839" y="27"/>
                      </a:cubicBezTo>
                      <a:cubicBezTo>
                        <a:pt x="837" y="27"/>
                        <a:pt x="835" y="26"/>
                        <a:pt x="833" y="27"/>
                      </a:cubicBezTo>
                      <a:cubicBezTo>
                        <a:pt x="831" y="28"/>
                        <a:pt x="828" y="35"/>
                        <a:pt x="828" y="35"/>
                      </a:cubicBezTo>
                      <a:cubicBezTo>
                        <a:pt x="826" y="34"/>
                        <a:pt x="828" y="28"/>
                        <a:pt x="824" y="25"/>
                      </a:cubicBezTo>
                      <a:cubicBezTo>
                        <a:pt x="821" y="23"/>
                        <a:pt x="818" y="24"/>
                        <a:pt x="816" y="24"/>
                      </a:cubicBezTo>
                      <a:cubicBezTo>
                        <a:pt x="816" y="28"/>
                        <a:pt x="815" y="29"/>
                        <a:pt x="813" y="27"/>
                      </a:cubicBezTo>
                      <a:cubicBezTo>
                        <a:pt x="811" y="27"/>
                        <a:pt x="809" y="26"/>
                        <a:pt x="807" y="27"/>
                      </a:cubicBezTo>
                      <a:cubicBezTo>
                        <a:pt x="801" y="26"/>
                        <a:pt x="796" y="27"/>
                        <a:pt x="791" y="27"/>
                      </a:cubicBezTo>
                      <a:cubicBezTo>
                        <a:pt x="793" y="37"/>
                        <a:pt x="795" y="46"/>
                        <a:pt x="795" y="57"/>
                      </a:cubicBezTo>
                      <a:cubicBezTo>
                        <a:pt x="795" y="56"/>
                        <a:pt x="794" y="55"/>
                        <a:pt x="794" y="54"/>
                      </a:cubicBezTo>
                      <a:cubicBezTo>
                        <a:pt x="794" y="61"/>
                        <a:pt x="793" y="60"/>
                        <a:pt x="791" y="55"/>
                      </a:cubicBezTo>
                      <a:cubicBezTo>
                        <a:pt x="791" y="57"/>
                        <a:pt x="791" y="59"/>
                        <a:pt x="791" y="61"/>
                      </a:cubicBezTo>
                      <a:cubicBezTo>
                        <a:pt x="791" y="60"/>
                        <a:pt x="790" y="59"/>
                        <a:pt x="789" y="58"/>
                      </a:cubicBezTo>
                      <a:cubicBezTo>
                        <a:pt x="789" y="58"/>
                        <a:pt x="791" y="69"/>
                        <a:pt x="791" y="70"/>
                      </a:cubicBezTo>
                      <a:cubicBezTo>
                        <a:pt x="790" y="79"/>
                        <a:pt x="791" y="73"/>
                        <a:pt x="788" y="75"/>
                      </a:cubicBezTo>
                      <a:cubicBezTo>
                        <a:pt x="786" y="75"/>
                        <a:pt x="791" y="96"/>
                        <a:pt x="791" y="99"/>
                      </a:cubicBezTo>
                      <a:cubicBezTo>
                        <a:pt x="785" y="82"/>
                        <a:pt x="779" y="57"/>
                        <a:pt x="783" y="39"/>
                      </a:cubicBezTo>
                      <a:cubicBezTo>
                        <a:pt x="784" y="34"/>
                        <a:pt x="787" y="33"/>
                        <a:pt x="783" y="28"/>
                      </a:cubicBezTo>
                      <a:cubicBezTo>
                        <a:pt x="781" y="26"/>
                        <a:pt x="776" y="24"/>
                        <a:pt x="774" y="25"/>
                      </a:cubicBezTo>
                      <a:cubicBezTo>
                        <a:pt x="769" y="28"/>
                        <a:pt x="772" y="39"/>
                        <a:pt x="773" y="43"/>
                      </a:cubicBezTo>
                      <a:cubicBezTo>
                        <a:pt x="765" y="43"/>
                        <a:pt x="761" y="27"/>
                        <a:pt x="758" y="20"/>
                      </a:cubicBezTo>
                      <a:cubicBezTo>
                        <a:pt x="759" y="30"/>
                        <a:pt x="760" y="40"/>
                        <a:pt x="761" y="50"/>
                      </a:cubicBezTo>
                      <a:cubicBezTo>
                        <a:pt x="759" y="44"/>
                        <a:pt x="757" y="43"/>
                        <a:pt x="753" y="40"/>
                      </a:cubicBezTo>
                      <a:cubicBezTo>
                        <a:pt x="754" y="43"/>
                        <a:pt x="760" y="63"/>
                        <a:pt x="757" y="65"/>
                      </a:cubicBezTo>
                      <a:cubicBezTo>
                        <a:pt x="756" y="66"/>
                        <a:pt x="753" y="61"/>
                        <a:pt x="753" y="60"/>
                      </a:cubicBezTo>
                      <a:cubicBezTo>
                        <a:pt x="753" y="68"/>
                        <a:pt x="756" y="76"/>
                        <a:pt x="757" y="84"/>
                      </a:cubicBezTo>
                      <a:cubicBezTo>
                        <a:pt x="758" y="91"/>
                        <a:pt x="764" y="108"/>
                        <a:pt x="759" y="114"/>
                      </a:cubicBezTo>
                      <a:cubicBezTo>
                        <a:pt x="750" y="95"/>
                        <a:pt x="749" y="75"/>
                        <a:pt x="743" y="55"/>
                      </a:cubicBezTo>
                      <a:cubicBezTo>
                        <a:pt x="740" y="41"/>
                        <a:pt x="739" y="51"/>
                        <a:pt x="733" y="51"/>
                      </a:cubicBezTo>
                      <a:cubicBezTo>
                        <a:pt x="726" y="51"/>
                        <a:pt x="720" y="35"/>
                        <a:pt x="717" y="30"/>
                      </a:cubicBezTo>
                      <a:cubicBezTo>
                        <a:pt x="720" y="41"/>
                        <a:pt x="723" y="52"/>
                        <a:pt x="726" y="64"/>
                      </a:cubicBezTo>
                      <a:cubicBezTo>
                        <a:pt x="727" y="67"/>
                        <a:pt x="728" y="78"/>
                        <a:pt x="731" y="80"/>
                      </a:cubicBezTo>
                      <a:cubicBezTo>
                        <a:pt x="730" y="79"/>
                        <a:pt x="731" y="63"/>
                        <a:pt x="731" y="62"/>
                      </a:cubicBezTo>
                      <a:cubicBezTo>
                        <a:pt x="732" y="61"/>
                        <a:pt x="740" y="84"/>
                        <a:pt x="740" y="87"/>
                      </a:cubicBezTo>
                      <a:cubicBezTo>
                        <a:pt x="741" y="92"/>
                        <a:pt x="748" y="107"/>
                        <a:pt x="745" y="112"/>
                      </a:cubicBezTo>
                      <a:cubicBezTo>
                        <a:pt x="740" y="119"/>
                        <a:pt x="737" y="104"/>
                        <a:pt x="732" y="103"/>
                      </a:cubicBezTo>
                      <a:cubicBezTo>
                        <a:pt x="727" y="101"/>
                        <a:pt x="722" y="111"/>
                        <a:pt x="717" y="107"/>
                      </a:cubicBezTo>
                      <a:cubicBezTo>
                        <a:pt x="716" y="107"/>
                        <a:pt x="714" y="120"/>
                        <a:pt x="713" y="121"/>
                      </a:cubicBezTo>
                      <a:cubicBezTo>
                        <a:pt x="711" y="118"/>
                        <a:pt x="709" y="118"/>
                        <a:pt x="707" y="116"/>
                      </a:cubicBezTo>
                      <a:cubicBezTo>
                        <a:pt x="706" y="116"/>
                        <a:pt x="705" y="116"/>
                        <a:pt x="704" y="117"/>
                      </a:cubicBezTo>
                      <a:cubicBezTo>
                        <a:pt x="703" y="115"/>
                        <a:pt x="702" y="114"/>
                        <a:pt x="701" y="113"/>
                      </a:cubicBezTo>
                      <a:cubicBezTo>
                        <a:pt x="702" y="113"/>
                        <a:pt x="698" y="122"/>
                        <a:pt x="697" y="123"/>
                      </a:cubicBezTo>
                      <a:cubicBezTo>
                        <a:pt x="699" y="119"/>
                        <a:pt x="689" y="129"/>
                        <a:pt x="693" y="126"/>
                      </a:cubicBezTo>
                      <a:cubicBezTo>
                        <a:pt x="685" y="131"/>
                        <a:pt x="670" y="132"/>
                        <a:pt x="661" y="131"/>
                      </a:cubicBezTo>
                      <a:cubicBezTo>
                        <a:pt x="656" y="130"/>
                        <a:pt x="651" y="129"/>
                        <a:pt x="647" y="127"/>
                      </a:cubicBezTo>
                      <a:cubicBezTo>
                        <a:pt x="645" y="126"/>
                        <a:pt x="643" y="122"/>
                        <a:pt x="641" y="122"/>
                      </a:cubicBezTo>
                      <a:cubicBezTo>
                        <a:pt x="635" y="122"/>
                        <a:pt x="636" y="134"/>
                        <a:pt x="627" y="132"/>
                      </a:cubicBezTo>
                      <a:cubicBezTo>
                        <a:pt x="622" y="131"/>
                        <a:pt x="623" y="124"/>
                        <a:pt x="618" y="124"/>
                      </a:cubicBezTo>
                      <a:cubicBezTo>
                        <a:pt x="615" y="125"/>
                        <a:pt x="608" y="131"/>
                        <a:pt x="606" y="133"/>
                      </a:cubicBezTo>
                      <a:cubicBezTo>
                        <a:pt x="603" y="135"/>
                        <a:pt x="598" y="140"/>
                        <a:pt x="595" y="140"/>
                      </a:cubicBezTo>
                      <a:cubicBezTo>
                        <a:pt x="592" y="141"/>
                        <a:pt x="592" y="141"/>
                        <a:pt x="589" y="139"/>
                      </a:cubicBezTo>
                      <a:cubicBezTo>
                        <a:pt x="589" y="139"/>
                        <a:pt x="581" y="128"/>
                        <a:pt x="581" y="130"/>
                      </a:cubicBezTo>
                      <a:cubicBezTo>
                        <a:pt x="583" y="163"/>
                        <a:pt x="572" y="123"/>
                        <a:pt x="562" y="138"/>
                      </a:cubicBezTo>
                      <a:cubicBezTo>
                        <a:pt x="559" y="128"/>
                        <a:pt x="557" y="120"/>
                        <a:pt x="554" y="111"/>
                      </a:cubicBezTo>
                      <a:cubicBezTo>
                        <a:pt x="551" y="119"/>
                        <a:pt x="553" y="128"/>
                        <a:pt x="558" y="135"/>
                      </a:cubicBezTo>
                      <a:cubicBezTo>
                        <a:pt x="550" y="129"/>
                        <a:pt x="548" y="137"/>
                        <a:pt x="544" y="141"/>
                      </a:cubicBezTo>
                      <a:cubicBezTo>
                        <a:pt x="543" y="142"/>
                        <a:pt x="542" y="145"/>
                        <a:pt x="539" y="145"/>
                      </a:cubicBezTo>
                      <a:cubicBezTo>
                        <a:pt x="537" y="145"/>
                        <a:pt x="532" y="136"/>
                        <a:pt x="532" y="135"/>
                      </a:cubicBezTo>
                      <a:cubicBezTo>
                        <a:pt x="529" y="140"/>
                        <a:pt x="533" y="141"/>
                        <a:pt x="527" y="136"/>
                      </a:cubicBezTo>
                      <a:cubicBezTo>
                        <a:pt x="532" y="140"/>
                        <a:pt x="526" y="148"/>
                        <a:pt x="522" y="149"/>
                      </a:cubicBezTo>
                      <a:cubicBezTo>
                        <a:pt x="521" y="145"/>
                        <a:pt x="520" y="132"/>
                        <a:pt x="513" y="132"/>
                      </a:cubicBezTo>
                      <a:cubicBezTo>
                        <a:pt x="509" y="133"/>
                        <a:pt x="519" y="150"/>
                        <a:pt x="519" y="150"/>
                      </a:cubicBezTo>
                      <a:cubicBezTo>
                        <a:pt x="517" y="151"/>
                        <a:pt x="514" y="151"/>
                        <a:pt x="512" y="152"/>
                      </a:cubicBezTo>
                      <a:cubicBezTo>
                        <a:pt x="512" y="151"/>
                        <a:pt x="506" y="140"/>
                        <a:pt x="505" y="142"/>
                      </a:cubicBezTo>
                      <a:cubicBezTo>
                        <a:pt x="504" y="144"/>
                        <a:pt x="508" y="151"/>
                        <a:pt x="509" y="152"/>
                      </a:cubicBezTo>
                      <a:cubicBezTo>
                        <a:pt x="499" y="154"/>
                        <a:pt x="504" y="146"/>
                        <a:pt x="497" y="146"/>
                      </a:cubicBezTo>
                      <a:cubicBezTo>
                        <a:pt x="493" y="146"/>
                        <a:pt x="495" y="155"/>
                        <a:pt x="493" y="156"/>
                      </a:cubicBezTo>
                      <a:cubicBezTo>
                        <a:pt x="489" y="158"/>
                        <a:pt x="490" y="153"/>
                        <a:pt x="487" y="154"/>
                      </a:cubicBezTo>
                      <a:cubicBezTo>
                        <a:pt x="479" y="155"/>
                        <a:pt x="488" y="156"/>
                        <a:pt x="482" y="158"/>
                      </a:cubicBezTo>
                      <a:cubicBezTo>
                        <a:pt x="476" y="160"/>
                        <a:pt x="462" y="160"/>
                        <a:pt x="456" y="158"/>
                      </a:cubicBezTo>
                      <a:cubicBezTo>
                        <a:pt x="450" y="156"/>
                        <a:pt x="445" y="151"/>
                        <a:pt x="438" y="153"/>
                      </a:cubicBezTo>
                      <a:cubicBezTo>
                        <a:pt x="432" y="154"/>
                        <a:pt x="433" y="158"/>
                        <a:pt x="427" y="155"/>
                      </a:cubicBezTo>
                      <a:cubicBezTo>
                        <a:pt x="424" y="154"/>
                        <a:pt x="423" y="149"/>
                        <a:pt x="420" y="148"/>
                      </a:cubicBezTo>
                      <a:cubicBezTo>
                        <a:pt x="417" y="148"/>
                        <a:pt x="410" y="153"/>
                        <a:pt x="411" y="154"/>
                      </a:cubicBezTo>
                      <a:cubicBezTo>
                        <a:pt x="403" y="148"/>
                        <a:pt x="410" y="138"/>
                        <a:pt x="401" y="149"/>
                      </a:cubicBezTo>
                      <a:cubicBezTo>
                        <a:pt x="397" y="155"/>
                        <a:pt x="395" y="154"/>
                        <a:pt x="386" y="155"/>
                      </a:cubicBezTo>
                      <a:cubicBezTo>
                        <a:pt x="376" y="155"/>
                        <a:pt x="365" y="155"/>
                        <a:pt x="354" y="156"/>
                      </a:cubicBezTo>
                      <a:cubicBezTo>
                        <a:pt x="346" y="157"/>
                        <a:pt x="343" y="162"/>
                        <a:pt x="336" y="161"/>
                      </a:cubicBezTo>
                      <a:cubicBezTo>
                        <a:pt x="331" y="160"/>
                        <a:pt x="327" y="157"/>
                        <a:pt x="321" y="156"/>
                      </a:cubicBezTo>
                      <a:cubicBezTo>
                        <a:pt x="314" y="155"/>
                        <a:pt x="307" y="155"/>
                        <a:pt x="299" y="155"/>
                      </a:cubicBezTo>
                      <a:cubicBezTo>
                        <a:pt x="290" y="154"/>
                        <a:pt x="284" y="156"/>
                        <a:pt x="276" y="158"/>
                      </a:cubicBezTo>
                      <a:cubicBezTo>
                        <a:pt x="270" y="160"/>
                        <a:pt x="261" y="164"/>
                        <a:pt x="258" y="154"/>
                      </a:cubicBezTo>
                      <a:cubicBezTo>
                        <a:pt x="259" y="159"/>
                        <a:pt x="256" y="167"/>
                        <a:pt x="252" y="168"/>
                      </a:cubicBezTo>
                      <a:cubicBezTo>
                        <a:pt x="243" y="173"/>
                        <a:pt x="230" y="157"/>
                        <a:pt x="220" y="159"/>
                      </a:cubicBezTo>
                      <a:cubicBezTo>
                        <a:pt x="219" y="159"/>
                        <a:pt x="222" y="164"/>
                        <a:pt x="221" y="165"/>
                      </a:cubicBezTo>
                      <a:cubicBezTo>
                        <a:pt x="218" y="167"/>
                        <a:pt x="212" y="159"/>
                        <a:pt x="209" y="160"/>
                      </a:cubicBezTo>
                      <a:cubicBezTo>
                        <a:pt x="208" y="160"/>
                        <a:pt x="219" y="176"/>
                        <a:pt x="217" y="177"/>
                      </a:cubicBezTo>
                      <a:cubicBezTo>
                        <a:pt x="214" y="177"/>
                        <a:pt x="213" y="176"/>
                        <a:pt x="209" y="178"/>
                      </a:cubicBezTo>
                      <a:cubicBezTo>
                        <a:pt x="205" y="179"/>
                        <a:pt x="201" y="183"/>
                        <a:pt x="198" y="185"/>
                      </a:cubicBezTo>
                      <a:cubicBezTo>
                        <a:pt x="191" y="191"/>
                        <a:pt x="192" y="197"/>
                        <a:pt x="187" y="203"/>
                      </a:cubicBezTo>
                      <a:cubicBezTo>
                        <a:pt x="182" y="209"/>
                        <a:pt x="177" y="205"/>
                        <a:pt x="170" y="209"/>
                      </a:cubicBezTo>
                      <a:cubicBezTo>
                        <a:pt x="163" y="213"/>
                        <a:pt x="162" y="222"/>
                        <a:pt x="154" y="224"/>
                      </a:cubicBezTo>
                      <a:cubicBezTo>
                        <a:pt x="159" y="233"/>
                        <a:pt x="156" y="237"/>
                        <a:pt x="154" y="247"/>
                      </a:cubicBezTo>
                      <a:cubicBezTo>
                        <a:pt x="152" y="253"/>
                        <a:pt x="151" y="265"/>
                        <a:pt x="147" y="271"/>
                      </a:cubicBezTo>
                      <a:cubicBezTo>
                        <a:pt x="144" y="276"/>
                        <a:pt x="140" y="273"/>
                        <a:pt x="141" y="280"/>
                      </a:cubicBezTo>
                      <a:cubicBezTo>
                        <a:pt x="143" y="286"/>
                        <a:pt x="152" y="287"/>
                        <a:pt x="147" y="295"/>
                      </a:cubicBezTo>
                      <a:cubicBezTo>
                        <a:pt x="144" y="301"/>
                        <a:pt x="139" y="298"/>
                        <a:pt x="140" y="307"/>
                      </a:cubicBezTo>
                      <a:cubicBezTo>
                        <a:pt x="141" y="310"/>
                        <a:pt x="145" y="313"/>
                        <a:pt x="145" y="317"/>
                      </a:cubicBezTo>
                      <a:cubicBezTo>
                        <a:pt x="145" y="319"/>
                        <a:pt x="143" y="321"/>
                        <a:pt x="142" y="322"/>
                      </a:cubicBezTo>
                      <a:cubicBezTo>
                        <a:pt x="139" y="331"/>
                        <a:pt x="136" y="339"/>
                        <a:pt x="134" y="347"/>
                      </a:cubicBezTo>
                      <a:cubicBezTo>
                        <a:pt x="130" y="365"/>
                        <a:pt x="125" y="383"/>
                        <a:pt x="121" y="401"/>
                      </a:cubicBezTo>
                      <a:cubicBezTo>
                        <a:pt x="119" y="406"/>
                        <a:pt x="118" y="411"/>
                        <a:pt x="117" y="416"/>
                      </a:cubicBezTo>
                      <a:cubicBezTo>
                        <a:pt x="117" y="424"/>
                        <a:pt x="117" y="422"/>
                        <a:pt x="122" y="425"/>
                      </a:cubicBezTo>
                      <a:cubicBezTo>
                        <a:pt x="128" y="428"/>
                        <a:pt x="126" y="423"/>
                        <a:pt x="129" y="427"/>
                      </a:cubicBezTo>
                      <a:cubicBezTo>
                        <a:pt x="130" y="428"/>
                        <a:pt x="127" y="446"/>
                        <a:pt x="128" y="445"/>
                      </a:cubicBezTo>
                      <a:cubicBezTo>
                        <a:pt x="135" y="444"/>
                        <a:pt x="135" y="427"/>
                        <a:pt x="145" y="423"/>
                      </a:cubicBezTo>
                      <a:cubicBezTo>
                        <a:pt x="145" y="423"/>
                        <a:pt x="154" y="423"/>
                        <a:pt x="153" y="423"/>
                      </a:cubicBezTo>
                      <a:cubicBezTo>
                        <a:pt x="157" y="424"/>
                        <a:pt x="156" y="431"/>
                        <a:pt x="159" y="432"/>
                      </a:cubicBezTo>
                      <a:cubicBezTo>
                        <a:pt x="168" y="436"/>
                        <a:pt x="168" y="415"/>
                        <a:pt x="180" y="430"/>
                      </a:cubicBezTo>
                      <a:cubicBezTo>
                        <a:pt x="183" y="434"/>
                        <a:pt x="183" y="461"/>
                        <a:pt x="189" y="446"/>
                      </a:cubicBezTo>
                      <a:cubicBezTo>
                        <a:pt x="192" y="456"/>
                        <a:pt x="198" y="471"/>
                        <a:pt x="197" y="481"/>
                      </a:cubicBezTo>
                      <a:cubicBezTo>
                        <a:pt x="196" y="489"/>
                        <a:pt x="192" y="492"/>
                        <a:pt x="187" y="497"/>
                      </a:cubicBezTo>
                      <a:cubicBezTo>
                        <a:pt x="177" y="510"/>
                        <a:pt x="178" y="533"/>
                        <a:pt x="176" y="549"/>
                      </a:cubicBezTo>
                      <a:cubicBezTo>
                        <a:pt x="176" y="553"/>
                        <a:pt x="175" y="557"/>
                        <a:pt x="173" y="559"/>
                      </a:cubicBezTo>
                      <a:cubicBezTo>
                        <a:pt x="172" y="560"/>
                        <a:pt x="168" y="559"/>
                        <a:pt x="167" y="560"/>
                      </a:cubicBezTo>
                      <a:cubicBezTo>
                        <a:pt x="164" y="563"/>
                        <a:pt x="167" y="566"/>
                        <a:pt x="168" y="569"/>
                      </a:cubicBezTo>
                      <a:cubicBezTo>
                        <a:pt x="168" y="570"/>
                        <a:pt x="169" y="571"/>
                        <a:pt x="169" y="573"/>
                      </a:cubicBezTo>
                      <a:cubicBezTo>
                        <a:pt x="168" y="576"/>
                        <a:pt x="166" y="580"/>
                        <a:pt x="165" y="583"/>
                      </a:cubicBezTo>
                      <a:cubicBezTo>
                        <a:pt x="163" y="587"/>
                        <a:pt x="151" y="625"/>
                        <a:pt x="148" y="623"/>
                      </a:cubicBezTo>
                      <a:cubicBezTo>
                        <a:pt x="160" y="632"/>
                        <a:pt x="134" y="628"/>
                        <a:pt x="132" y="630"/>
                      </a:cubicBezTo>
                      <a:cubicBezTo>
                        <a:pt x="129" y="632"/>
                        <a:pt x="132" y="641"/>
                        <a:pt x="128" y="644"/>
                      </a:cubicBezTo>
                      <a:cubicBezTo>
                        <a:pt x="123" y="646"/>
                        <a:pt x="115" y="640"/>
                        <a:pt x="111" y="637"/>
                      </a:cubicBezTo>
                      <a:cubicBezTo>
                        <a:pt x="108" y="635"/>
                        <a:pt x="103" y="631"/>
                        <a:pt x="99" y="634"/>
                      </a:cubicBezTo>
                      <a:cubicBezTo>
                        <a:pt x="93" y="638"/>
                        <a:pt x="102" y="643"/>
                        <a:pt x="92" y="643"/>
                      </a:cubicBezTo>
                      <a:cubicBezTo>
                        <a:pt x="95" y="652"/>
                        <a:pt x="99" y="657"/>
                        <a:pt x="89" y="661"/>
                      </a:cubicBezTo>
                      <a:cubicBezTo>
                        <a:pt x="88" y="662"/>
                        <a:pt x="79" y="662"/>
                        <a:pt x="79" y="663"/>
                      </a:cubicBezTo>
                      <a:cubicBezTo>
                        <a:pt x="77" y="667"/>
                        <a:pt x="86" y="673"/>
                        <a:pt x="88" y="674"/>
                      </a:cubicBezTo>
                      <a:cubicBezTo>
                        <a:pt x="83" y="675"/>
                        <a:pt x="75" y="678"/>
                        <a:pt x="70" y="675"/>
                      </a:cubicBezTo>
                      <a:cubicBezTo>
                        <a:pt x="67" y="673"/>
                        <a:pt x="68" y="668"/>
                        <a:pt x="63" y="668"/>
                      </a:cubicBezTo>
                      <a:cubicBezTo>
                        <a:pt x="58" y="667"/>
                        <a:pt x="56" y="670"/>
                        <a:pt x="49" y="667"/>
                      </a:cubicBezTo>
                      <a:cubicBezTo>
                        <a:pt x="45" y="664"/>
                        <a:pt x="41" y="660"/>
                        <a:pt x="36" y="657"/>
                      </a:cubicBezTo>
                      <a:cubicBezTo>
                        <a:pt x="36" y="669"/>
                        <a:pt x="41" y="753"/>
                        <a:pt x="33" y="755"/>
                      </a:cubicBezTo>
                      <a:cubicBezTo>
                        <a:pt x="40" y="756"/>
                        <a:pt x="36" y="806"/>
                        <a:pt x="36" y="813"/>
                      </a:cubicBezTo>
                      <a:cubicBezTo>
                        <a:pt x="36" y="819"/>
                        <a:pt x="33" y="836"/>
                        <a:pt x="36" y="840"/>
                      </a:cubicBezTo>
                      <a:cubicBezTo>
                        <a:pt x="41" y="848"/>
                        <a:pt x="73" y="838"/>
                        <a:pt x="83" y="839"/>
                      </a:cubicBezTo>
                      <a:cubicBezTo>
                        <a:pt x="105" y="840"/>
                        <a:pt x="127" y="842"/>
                        <a:pt x="149" y="841"/>
                      </a:cubicBezTo>
                      <a:cubicBezTo>
                        <a:pt x="152" y="840"/>
                        <a:pt x="155" y="839"/>
                        <a:pt x="159" y="840"/>
                      </a:cubicBezTo>
                      <a:cubicBezTo>
                        <a:pt x="164" y="842"/>
                        <a:pt x="167" y="849"/>
                        <a:pt x="173" y="851"/>
                      </a:cubicBezTo>
                      <a:cubicBezTo>
                        <a:pt x="178" y="852"/>
                        <a:pt x="190" y="850"/>
                        <a:pt x="195" y="855"/>
                      </a:cubicBezTo>
                      <a:cubicBezTo>
                        <a:pt x="198" y="858"/>
                        <a:pt x="199" y="874"/>
                        <a:pt x="199" y="879"/>
                      </a:cubicBezTo>
                      <a:cubicBezTo>
                        <a:pt x="200" y="885"/>
                        <a:pt x="201" y="887"/>
                        <a:pt x="195" y="890"/>
                      </a:cubicBezTo>
                      <a:cubicBezTo>
                        <a:pt x="187" y="894"/>
                        <a:pt x="179" y="891"/>
                        <a:pt x="174" y="899"/>
                      </a:cubicBezTo>
                      <a:cubicBezTo>
                        <a:pt x="169" y="908"/>
                        <a:pt x="167" y="924"/>
                        <a:pt x="169" y="934"/>
                      </a:cubicBezTo>
                      <a:cubicBezTo>
                        <a:pt x="169" y="933"/>
                        <a:pt x="168" y="931"/>
                        <a:pt x="168" y="930"/>
                      </a:cubicBezTo>
                      <a:cubicBezTo>
                        <a:pt x="168" y="933"/>
                        <a:pt x="169" y="935"/>
                        <a:pt x="170" y="937"/>
                      </a:cubicBezTo>
                      <a:cubicBezTo>
                        <a:pt x="170" y="937"/>
                        <a:pt x="170" y="937"/>
                        <a:pt x="170" y="936"/>
                      </a:cubicBezTo>
                      <a:cubicBezTo>
                        <a:pt x="173" y="949"/>
                        <a:pt x="180" y="949"/>
                        <a:pt x="167" y="953"/>
                      </a:cubicBezTo>
                      <a:cubicBezTo>
                        <a:pt x="155" y="956"/>
                        <a:pt x="169" y="958"/>
                        <a:pt x="176" y="959"/>
                      </a:cubicBezTo>
                      <a:cubicBezTo>
                        <a:pt x="171" y="967"/>
                        <a:pt x="167" y="963"/>
                        <a:pt x="157" y="964"/>
                      </a:cubicBezTo>
                      <a:cubicBezTo>
                        <a:pt x="148" y="965"/>
                        <a:pt x="139" y="968"/>
                        <a:pt x="130" y="971"/>
                      </a:cubicBezTo>
                      <a:cubicBezTo>
                        <a:pt x="118" y="975"/>
                        <a:pt x="107" y="980"/>
                        <a:pt x="96" y="987"/>
                      </a:cubicBezTo>
                      <a:cubicBezTo>
                        <a:pt x="88" y="991"/>
                        <a:pt x="78" y="991"/>
                        <a:pt x="71" y="996"/>
                      </a:cubicBezTo>
                      <a:cubicBezTo>
                        <a:pt x="66" y="1000"/>
                        <a:pt x="67" y="1004"/>
                        <a:pt x="61" y="1005"/>
                      </a:cubicBezTo>
                      <a:cubicBezTo>
                        <a:pt x="55" y="1005"/>
                        <a:pt x="53" y="997"/>
                        <a:pt x="48" y="996"/>
                      </a:cubicBezTo>
                      <a:cubicBezTo>
                        <a:pt x="41" y="995"/>
                        <a:pt x="37" y="1009"/>
                        <a:pt x="33" y="1014"/>
                      </a:cubicBezTo>
                      <a:cubicBezTo>
                        <a:pt x="32" y="1015"/>
                        <a:pt x="26" y="1023"/>
                        <a:pt x="24" y="1023"/>
                      </a:cubicBezTo>
                      <a:cubicBezTo>
                        <a:pt x="22" y="1023"/>
                        <a:pt x="20" y="1017"/>
                        <a:pt x="18" y="1017"/>
                      </a:cubicBezTo>
                      <a:cubicBezTo>
                        <a:pt x="14" y="1019"/>
                        <a:pt x="19" y="1029"/>
                        <a:pt x="16" y="1031"/>
                      </a:cubicBezTo>
                      <a:cubicBezTo>
                        <a:pt x="16" y="1031"/>
                        <a:pt x="6" y="1014"/>
                        <a:pt x="2" y="1015"/>
                      </a:cubicBezTo>
                      <a:cubicBezTo>
                        <a:pt x="0" y="1016"/>
                        <a:pt x="21" y="1099"/>
                        <a:pt x="24" y="1111"/>
                      </a:cubicBezTo>
                      <a:cubicBezTo>
                        <a:pt x="22" y="1109"/>
                        <a:pt x="20" y="1108"/>
                        <a:pt x="18" y="1106"/>
                      </a:cubicBezTo>
                      <a:cubicBezTo>
                        <a:pt x="20" y="1139"/>
                        <a:pt x="21" y="1173"/>
                        <a:pt x="23" y="1206"/>
                      </a:cubicBezTo>
                      <a:cubicBezTo>
                        <a:pt x="24" y="1229"/>
                        <a:pt x="25" y="1253"/>
                        <a:pt x="27" y="1277"/>
                      </a:cubicBezTo>
                      <a:cubicBezTo>
                        <a:pt x="27" y="1279"/>
                        <a:pt x="26" y="1288"/>
                        <a:pt x="27" y="1290"/>
                      </a:cubicBezTo>
                      <a:cubicBezTo>
                        <a:pt x="32" y="1295"/>
                        <a:pt x="55" y="1285"/>
                        <a:pt x="61" y="1285"/>
                      </a:cubicBezTo>
                      <a:cubicBezTo>
                        <a:pt x="74" y="1285"/>
                        <a:pt x="86" y="1286"/>
                        <a:pt x="98" y="1285"/>
                      </a:cubicBezTo>
                      <a:cubicBezTo>
                        <a:pt x="88" y="1288"/>
                        <a:pt x="83" y="1305"/>
                        <a:pt x="94" y="1309"/>
                      </a:cubicBezTo>
                      <a:cubicBezTo>
                        <a:pt x="107" y="1313"/>
                        <a:pt x="133" y="1289"/>
                        <a:pt x="115" y="1285"/>
                      </a:cubicBezTo>
                      <a:cubicBezTo>
                        <a:pt x="122" y="1284"/>
                        <a:pt x="122" y="1283"/>
                        <a:pt x="128" y="1288"/>
                      </a:cubicBezTo>
                      <a:cubicBezTo>
                        <a:pt x="133" y="1292"/>
                        <a:pt x="136" y="1294"/>
                        <a:pt x="143" y="1295"/>
                      </a:cubicBezTo>
                      <a:cubicBezTo>
                        <a:pt x="141" y="1303"/>
                        <a:pt x="144" y="1313"/>
                        <a:pt x="147" y="1320"/>
                      </a:cubicBezTo>
                      <a:cubicBezTo>
                        <a:pt x="150" y="1325"/>
                        <a:pt x="147" y="1324"/>
                        <a:pt x="149" y="1326"/>
                      </a:cubicBezTo>
                      <a:cubicBezTo>
                        <a:pt x="150" y="1327"/>
                        <a:pt x="153" y="1327"/>
                        <a:pt x="153" y="1327"/>
                      </a:cubicBezTo>
                      <a:cubicBezTo>
                        <a:pt x="154" y="1331"/>
                        <a:pt x="156" y="1326"/>
                        <a:pt x="154" y="1331"/>
                      </a:cubicBezTo>
                      <a:cubicBezTo>
                        <a:pt x="153" y="1335"/>
                        <a:pt x="141" y="1336"/>
                        <a:pt x="139" y="1340"/>
                      </a:cubicBezTo>
                      <a:cubicBezTo>
                        <a:pt x="136" y="1346"/>
                        <a:pt x="141" y="1367"/>
                        <a:pt x="142" y="1373"/>
                      </a:cubicBezTo>
                      <a:cubicBezTo>
                        <a:pt x="142" y="1378"/>
                        <a:pt x="143" y="1384"/>
                        <a:pt x="143" y="1389"/>
                      </a:cubicBezTo>
                      <a:cubicBezTo>
                        <a:pt x="143" y="1391"/>
                        <a:pt x="141" y="1398"/>
                        <a:pt x="142" y="1400"/>
                      </a:cubicBezTo>
                      <a:cubicBezTo>
                        <a:pt x="144" y="1403"/>
                        <a:pt x="140" y="1401"/>
                        <a:pt x="145" y="1401"/>
                      </a:cubicBezTo>
                      <a:cubicBezTo>
                        <a:pt x="150" y="1401"/>
                        <a:pt x="159" y="1392"/>
                        <a:pt x="163" y="1390"/>
                      </a:cubicBezTo>
                      <a:cubicBezTo>
                        <a:pt x="167" y="1388"/>
                        <a:pt x="185" y="1378"/>
                        <a:pt x="188" y="1380"/>
                      </a:cubicBezTo>
                      <a:cubicBezTo>
                        <a:pt x="192" y="1384"/>
                        <a:pt x="187" y="1386"/>
                        <a:pt x="183" y="1388"/>
                      </a:cubicBezTo>
                      <a:cubicBezTo>
                        <a:pt x="172" y="1394"/>
                        <a:pt x="160" y="1398"/>
                        <a:pt x="149" y="1405"/>
                      </a:cubicBezTo>
                      <a:cubicBezTo>
                        <a:pt x="143" y="1409"/>
                        <a:pt x="140" y="1411"/>
                        <a:pt x="139" y="1418"/>
                      </a:cubicBezTo>
                      <a:cubicBezTo>
                        <a:pt x="137" y="1426"/>
                        <a:pt x="140" y="1440"/>
                        <a:pt x="141" y="1449"/>
                      </a:cubicBezTo>
                      <a:cubicBezTo>
                        <a:pt x="141" y="1453"/>
                        <a:pt x="140" y="1460"/>
                        <a:pt x="143" y="1463"/>
                      </a:cubicBezTo>
                      <a:cubicBezTo>
                        <a:pt x="145" y="1465"/>
                        <a:pt x="150" y="1466"/>
                        <a:pt x="150" y="1466"/>
                      </a:cubicBezTo>
                      <a:cubicBezTo>
                        <a:pt x="152" y="1466"/>
                        <a:pt x="154" y="1465"/>
                        <a:pt x="156" y="1464"/>
                      </a:cubicBezTo>
                      <a:cubicBezTo>
                        <a:pt x="154" y="1465"/>
                        <a:pt x="152" y="1465"/>
                        <a:pt x="151" y="1466"/>
                      </a:cubicBezTo>
                      <a:cubicBezTo>
                        <a:pt x="163" y="1455"/>
                        <a:pt x="175" y="1444"/>
                        <a:pt x="187" y="1434"/>
                      </a:cubicBezTo>
                      <a:cubicBezTo>
                        <a:pt x="187" y="1443"/>
                        <a:pt x="195" y="1448"/>
                        <a:pt x="191" y="1458"/>
                      </a:cubicBezTo>
                      <a:cubicBezTo>
                        <a:pt x="189" y="1462"/>
                        <a:pt x="176" y="1471"/>
                        <a:pt x="176" y="1472"/>
                      </a:cubicBezTo>
                      <a:cubicBezTo>
                        <a:pt x="174" y="1468"/>
                        <a:pt x="177" y="1460"/>
                        <a:pt x="173" y="1458"/>
                      </a:cubicBezTo>
                      <a:cubicBezTo>
                        <a:pt x="170" y="1456"/>
                        <a:pt x="159" y="1466"/>
                        <a:pt x="157" y="1468"/>
                      </a:cubicBezTo>
                      <a:cubicBezTo>
                        <a:pt x="151" y="1473"/>
                        <a:pt x="141" y="1481"/>
                        <a:pt x="139" y="1489"/>
                      </a:cubicBezTo>
                      <a:cubicBezTo>
                        <a:pt x="138" y="1493"/>
                        <a:pt x="140" y="1503"/>
                        <a:pt x="144" y="1505"/>
                      </a:cubicBezTo>
                      <a:cubicBezTo>
                        <a:pt x="159" y="1514"/>
                        <a:pt x="173" y="1496"/>
                        <a:pt x="181" y="1487"/>
                      </a:cubicBezTo>
                      <a:cubicBezTo>
                        <a:pt x="184" y="1483"/>
                        <a:pt x="207" y="1455"/>
                        <a:pt x="214" y="1459"/>
                      </a:cubicBezTo>
                      <a:cubicBezTo>
                        <a:pt x="223" y="1465"/>
                        <a:pt x="166" y="1509"/>
                        <a:pt x="167" y="1516"/>
                      </a:cubicBezTo>
                      <a:cubicBezTo>
                        <a:pt x="168" y="1521"/>
                        <a:pt x="190" y="1510"/>
                        <a:pt x="194" y="1508"/>
                      </a:cubicBezTo>
                      <a:cubicBezTo>
                        <a:pt x="202" y="1507"/>
                        <a:pt x="208" y="1510"/>
                        <a:pt x="217" y="1511"/>
                      </a:cubicBezTo>
                      <a:cubicBezTo>
                        <a:pt x="228" y="1511"/>
                        <a:pt x="239" y="1509"/>
                        <a:pt x="250" y="1508"/>
                      </a:cubicBezTo>
                      <a:cubicBezTo>
                        <a:pt x="261" y="1506"/>
                        <a:pt x="278" y="1506"/>
                        <a:pt x="287" y="1499"/>
                      </a:cubicBezTo>
                      <a:cubicBezTo>
                        <a:pt x="296" y="1493"/>
                        <a:pt x="297" y="1479"/>
                        <a:pt x="303" y="1470"/>
                      </a:cubicBezTo>
                      <a:cubicBezTo>
                        <a:pt x="306" y="1465"/>
                        <a:pt x="310" y="1460"/>
                        <a:pt x="313" y="1455"/>
                      </a:cubicBezTo>
                      <a:cubicBezTo>
                        <a:pt x="316" y="1450"/>
                        <a:pt x="318" y="1444"/>
                        <a:pt x="324" y="1448"/>
                      </a:cubicBezTo>
                      <a:cubicBezTo>
                        <a:pt x="330" y="1453"/>
                        <a:pt x="322" y="1462"/>
                        <a:pt x="319" y="1468"/>
                      </a:cubicBezTo>
                      <a:cubicBezTo>
                        <a:pt x="314" y="1475"/>
                        <a:pt x="305" y="1488"/>
                        <a:pt x="309" y="1497"/>
                      </a:cubicBezTo>
                      <a:cubicBezTo>
                        <a:pt x="312" y="1505"/>
                        <a:pt x="324" y="1504"/>
                        <a:pt x="332" y="1504"/>
                      </a:cubicBezTo>
                      <a:cubicBezTo>
                        <a:pt x="344" y="1504"/>
                        <a:pt x="358" y="1501"/>
                        <a:pt x="370" y="1498"/>
                      </a:cubicBezTo>
                      <a:cubicBezTo>
                        <a:pt x="380" y="1495"/>
                        <a:pt x="382" y="1491"/>
                        <a:pt x="383" y="1480"/>
                      </a:cubicBezTo>
                      <a:cubicBezTo>
                        <a:pt x="386" y="1485"/>
                        <a:pt x="387" y="1488"/>
                        <a:pt x="388" y="1494"/>
                      </a:cubicBezTo>
                      <a:cubicBezTo>
                        <a:pt x="388" y="1497"/>
                        <a:pt x="387" y="1503"/>
                        <a:pt x="390" y="1505"/>
                      </a:cubicBezTo>
                      <a:cubicBezTo>
                        <a:pt x="392" y="1506"/>
                        <a:pt x="418" y="1498"/>
                        <a:pt x="416" y="1503"/>
                      </a:cubicBezTo>
                      <a:cubicBezTo>
                        <a:pt x="416" y="1502"/>
                        <a:pt x="416" y="1500"/>
                        <a:pt x="415" y="1499"/>
                      </a:cubicBezTo>
                      <a:cubicBezTo>
                        <a:pt x="421" y="1497"/>
                        <a:pt x="427" y="1495"/>
                        <a:pt x="430" y="1489"/>
                      </a:cubicBezTo>
                      <a:cubicBezTo>
                        <a:pt x="433" y="1484"/>
                        <a:pt x="431" y="1474"/>
                        <a:pt x="430" y="1467"/>
                      </a:cubicBezTo>
                      <a:cubicBezTo>
                        <a:pt x="430" y="1464"/>
                        <a:pt x="427" y="1449"/>
                        <a:pt x="431" y="1447"/>
                      </a:cubicBezTo>
                      <a:cubicBezTo>
                        <a:pt x="434" y="1445"/>
                        <a:pt x="435" y="1454"/>
                        <a:pt x="435" y="1455"/>
                      </a:cubicBezTo>
                      <a:cubicBezTo>
                        <a:pt x="436" y="1458"/>
                        <a:pt x="439" y="1465"/>
                        <a:pt x="439" y="1467"/>
                      </a:cubicBezTo>
                      <a:cubicBezTo>
                        <a:pt x="439" y="1472"/>
                        <a:pt x="436" y="1478"/>
                        <a:pt x="435" y="1483"/>
                      </a:cubicBezTo>
                      <a:cubicBezTo>
                        <a:pt x="433" y="1498"/>
                        <a:pt x="442" y="1501"/>
                        <a:pt x="452" y="1510"/>
                      </a:cubicBezTo>
                      <a:cubicBezTo>
                        <a:pt x="450" y="1508"/>
                        <a:pt x="450" y="1504"/>
                        <a:pt x="448" y="1502"/>
                      </a:cubicBezTo>
                      <a:cubicBezTo>
                        <a:pt x="453" y="1500"/>
                        <a:pt x="460" y="1497"/>
                        <a:pt x="466" y="1498"/>
                      </a:cubicBezTo>
                      <a:cubicBezTo>
                        <a:pt x="471" y="1499"/>
                        <a:pt x="475" y="1503"/>
                        <a:pt x="480" y="1504"/>
                      </a:cubicBezTo>
                      <a:cubicBezTo>
                        <a:pt x="492" y="1506"/>
                        <a:pt x="505" y="1500"/>
                        <a:pt x="516" y="1500"/>
                      </a:cubicBezTo>
                      <a:cubicBezTo>
                        <a:pt x="522" y="1500"/>
                        <a:pt x="522" y="1503"/>
                        <a:pt x="525" y="1496"/>
                      </a:cubicBezTo>
                      <a:cubicBezTo>
                        <a:pt x="527" y="1492"/>
                        <a:pt x="525" y="1467"/>
                        <a:pt x="529" y="1467"/>
                      </a:cubicBezTo>
                      <a:cubicBezTo>
                        <a:pt x="533" y="1466"/>
                        <a:pt x="535" y="1497"/>
                        <a:pt x="536" y="1500"/>
                      </a:cubicBezTo>
                      <a:cubicBezTo>
                        <a:pt x="540" y="1509"/>
                        <a:pt x="540" y="1502"/>
                        <a:pt x="547" y="1504"/>
                      </a:cubicBezTo>
                      <a:cubicBezTo>
                        <a:pt x="551" y="1505"/>
                        <a:pt x="550" y="1510"/>
                        <a:pt x="555" y="1507"/>
                      </a:cubicBezTo>
                      <a:cubicBezTo>
                        <a:pt x="559" y="1505"/>
                        <a:pt x="562" y="1495"/>
                        <a:pt x="564" y="1492"/>
                      </a:cubicBezTo>
                      <a:cubicBezTo>
                        <a:pt x="568" y="1482"/>
                        <a:pt x="563" y="1471"/>
                        <a:pt x="566" y="1462"/>
                      </a:cubicBezTo>
                      <a:cubicBezTo>
                        <a:pt x="566" y="1462"/>
                        <a:pt x="572" y="1472"/>
                        <a:pt x="573" y="1475"/>
                      </a:cubicBezTo>
                      <a:cubicBezTo>
                        <a:pt x="575" y="1482"/>
                        <a:pt x="575" y="1490"/>
                        <a:pt x="579" y="1497"/>
                      </a:cubicBezTo>
                      <a:cubicBezTo>
                        <a:pt x="583" y="1504"/>
                        <a:pt x="585" y="1502"/>
                        <a:pt x="591" y="1500"/>
                      </a:cubicBezTo>
                      <a:cubicBezTo>
                        <a:pt x="599" y="1496"/>
                        <a:pt x="602" y="1495"/>
                        <a:pt x="610" y="1501"/>
                      </a:cubicBezTo>
                      <a:cubicBezTo>
                        <a:pt x="613" y="1502"/>
                        <a:pt x="614" y="1505"/>
                        <a:pt x="616" y="1506"/>
                      </a:cubicBezTo>
                      <a:cubicBezTo>
                        <a:pt x="618" y="1507"/>
                        <a:pt x="620" y="1505"/>
                        <a:pt x="621" y="1506"/>
                      </a:cubicBezTo>
                      <a:cubicBezTo>
                        <a:pt x="624" y="1507"/>
                        <a:pt x="627" y="1511"/>
                        <a:pt x="629" y="1514"/>
                      </a:cubicBezTo>
                      <a:cubicBezTo>
                        <a:pt x="631" y="1517"/>
                        <a:pt x="631" y="1526"/>
                        <a:pt x="634" y="1528"/>
                      </a:cubicBezTo>
                      <a:cubicBezTo>
                        <a:pt x="634" y="1528"/>
                        <a:pt x="634" y="1528"/>
                        <a:pt x="634" y="1528"/>
                      </a:cubicBezTo>
                      <a:cubicBezTo>
                        <a:pt x="634" y="1525"/>
                        <a:pt x="635" y="1523"/>
                        <a:pt x="635" y="1520"/>
                      </a:cubicBezTo>
                      <a:cubicBezTo>
                        <a:pt x="641" y="1525"/>
                        <a:pt x="651" y="1541"/>
                        <a:pt x="658" y="1536"/>
                      </a:cubicBezTo>
                      <a:cubicBezTo>
                        <a:pt x="658" y="1544"/>
                        <a:pt x="659" y="1551"/>
                        <a:pt x="660" y="1559"/>
                      </a:cubicBezTo>
                      <a:cubicBezTo>
                        <a:pt x="666" y="1543"/>
                        <a:pt x="659" y="1526"/>
                        <a:pt x="674" y="1514"/>
                      </a:cubicBezTo>
                      <a:cubicBezTo>
                        <a:pt x="675" y="1516"/>
                        <a:pt x="679" y="1521"/>
                        <a:pt x="680" y="1524"/>
                      </a:cubicBezTo>
                      <a:cubicBezTo>
                        <a:pt x="681" y="1518"/>
                        <a:pt x="685" y="1514"/>
                        <a:pt x="689" y="1518"/>
                      </a:cubicBezTo>
                      <a:cubicBezTo>
                        <a:pt x="693" y="1523"/>
                        <a:pt x="692" y="1535"/>
                        <a:pt x="695" y="1541"/>
                      </a:cubicBezTo>
                      <a:cubicBezTo>
                        <a:pt x="697" y="1548"/>
                        <a:pt x="702" y="1554"/>
                        <a:pt x="705" y="1561"/>
                      </a:cubicBezTo>
                      <a:cubicBezTo>
                        <a:pt x="704" y="1559"/>
                        <a:pt x="709" y="1545"/>
                        <a:pt x="710" y="1542"/>
                      </a:cubicBezTo>
                      <a:cubicBezTo>
                        <a:pt x="713" y="1538"/>
                        <a:pt x="714" y="1539"/>
                        <a:pt x="718" y="1537"/>
                      </a:cubicBezTo>
                      <a:cubicBezTo>
                        <a:pt x="721" y="1535"/>
                        <a:pt x="724" y="1536"/>
                        <a:pt x="723" y="1528"/>
                      </a:cubicBezTo>
                      <a:cubicBezTo>
                        <a:pt x="721" y="1522"/>
                        <a:pt x="717" y="1522"/>
                        <a:pt x="715" y="1517"/>
                      </a:cubicBezTo>
                      <a:cubicBezTo>
                        <a:pt x="712" y="1510"/>
                        <a:pt x="718" y="1487"/>
                        <a:pt x="724" y="1505"/>
                      </a:cubicBezTo>
                      <a:cubicBezTo>
                        <a:pt x="729" y="1521"/>
                        <a:pt x="733" y="1536"/>
                        <a:pt x="738" y="1552"/>
                      </a:cubicBezTo>
                      <a:cubicBezTo>
                        <a:pt x="739" y="1545"/>
                        <a:pt x="737" y="1503"/>
                        <a:pt x="749" y="1507"/>
                      </a:cubicBezTo>
                      <a:cubicBezTo>
                        <a:pt x="756" y="1509"/>
                        <a:pt x="755" y="1525"/>
                        <a:pt x="760" y="1530"/>
                      </a:cubicBezTo>
                      <a:cubicBezTo>
                        <a:pt x="768" y="1537"/>
                        <a:pt x="768" y="1526"/>
                        <a:pt x="769" y="1519"/>
                      </a:cubicBezTo>
                      <a:cubicBezTo>
                        <a:pt x="769" y="1512"/>
                        <a:pt x="769" y="1507"/>
                        <a:pt x="776" y="1511"/>
                      </a:cubicBezTo>
                      <a:cubicBezTo>
                        <a:pt x="781" y="1513"/>
                        <a:pt x="781" y="1517"/>
                        <a:pt x="785" y="1521"/>
                      </a:cubicBezTo>
                      <a:cubicBezTo>
                        <a:pt x="787" y="1523"/>
                        <a:pt x="790" y="1523"/>
                        <a:pt x="792" y="1524"/>
                      </a:cubicBezTo>
                      <a:cubicBezTo>
                        <a:pt x="793" y="1526"/>
                        <a:pt x="795" y="1532"/>
                        <a:pt x="796" y="1535"/>
                      </a:cubicBezTo>
                      <a:cubicBezTo>
                        <a:pt x="799" y="1545"/>
                        <a:pt x="800" y="1555"/>
                        <a:pt x="802" y="1565"/>
                      </a:cubicBezTo>
                      <a:cubicBezTo>
                        <a:pt x="803" y="1553"/>
                        <a:pt x="803" y="1542"/>
                        <a:pt x="802" y="1531"/>
                      </a:cubicBezTo>
                      <a:cubicBezTo>
                        <a:pt x="809" y="1534"/>
                        <a:pt x="815" y="1529"/>
                        <a:pt x="820" y="1535"/>
                      </a:cubicBezTo>
                      <a:cubicBezTo>
                        <a:pt x="823" y="1538"/>
                        <a:pt x="824" y="1546"/>
                        <a:pt x="826" y="1550"/>
                      </a:cubicBezTo>
                      <a:cubicBezTo>
                        <a:pt x="826" y="1545"/>
                        <a:pt x="825" y="1540"/>
                        <a:pt x="825" y="1536"/>
                      </a:cubicBezTo>
                      <a:cubicBezTo>
                        <a:pt x="828" y="1537"/>
                        <a:pt x="831" y="1534"/>
                        <a:pt x="835" y="1535"/>
                      </a:cubicBezTo>
                      <a:cubicBezTo>
                        <a:pt x="841" y="1535"/>
                        <a:pt x="847" y="1541"/>
                        <a:pt x="853" y="1543"/>
                      </a:cubicBezTo>
                      <a:cubicBezTo>
                        <a:pt x="861" y="1546"/>
                        <a:pt x="866" y="1544"/>
                        <a:pt x="874" y="1544"/>
                      </a:cubicBezTo>
                      <a:cubicBezTo>
                        <a:pt x="880" y="1544"/>
                        <a:pt x="883" y="1547"/>
                        <a:pt x="888" y="1549"/>
                      </a:cubicBezTo>
                      <a:cubicBezTo>
                        <a:pt x="895" y="1552"/>
                        <a:pt x="889" y="1551"/>
                        <a:pt x="895" y="1549"/>
                      </a:cubicBezTo>
                      <a:cubicBezTo>
                        <a:pt x="897" y="1548"/>
                        <a:pt x="896" y="1545"/>
                        <a:pt x="899" y="1546"/>
                      </a:cubicBezTo>
                      <a:cubicBezTo>
                        <a:pt x="907" y="1549"/>
                        <a:pt x="900" y="1573"/>
                        <a:pt x="908" y="1576"/>
                      </a:cubicBezTo>
                      <a:cubicBezTo>
                        <a:pt x="908" y="1576"/>
                        <a:pt x="911" y="1570"/>
                        <a:pt x="912" y="1570"/>
                      </a:cubicBezTo>
                      <a:cubicBezTo>
                        <a:pt x="913" y="1569"/>
                        <a:pt x="915" y="1573"/>
                        <a:pt x="915" y="1573"/>
                      </a:cubicBezTo>
                      <a:cubicBezTo>
                        <a:pt x="918" y="1574"/>
                        <a:pt x="924" y="1572"/>
                        <a:pt x="927" y="1571"/>
                      </a:cubicBezTo>
                      <a:cubicBezTo>
                        <a:pt x="930" y="1569"/>
                        <a:pt x="934" y="1562"/>
                        <a:pt x="937" y="1561"/>
                      </a:cubicBezTo>
                      <a:cubicBezTo>
                        <a:pt x="941" y="1559"/>
                        <a:pt x="939" y="1562"/>
                        <a:pt x="943" y="1563"/>
                      </a:cubicBezTo>
                      <a:cubicBezTo>
                        <a:pt x="944" y="1563"/>
                        <a:pt x="953" y="1565"/>
                        <a:pt x="955" y="1566"/>
                      </a:cubicBezTo>
                      <a:cubicBezTo>
                        <a:pt x="962" y="1570"/>
                        <a:pt x="963" y="1581"/>
                        <a:pt x="974" y="1576"/>
                      </a:cubicBezTo>
                      <a:cubicBezTo>
                        <a:pt x="979" y="1574"/>
                        <a:pt x="980" y="1568"/>
                        <a:pt x="985" y="1566"/>
                      </a:cubicBezTo>
                      <a:cubicBezTo>
                        <a:pt x="989" y="1564"/>
                        <a:pt x="989" y="1566"/>
                        <a:pt x="992" y="1565"/>
                      </a:cubicBezTo>
                      <a:cubicBezTo>
                        <a:pt x="998" y="1564"/>
                        <a:pt x="996" y="1566"/>
                        <a:pt x="1000" y="1561"/>
                      </a:cubicBezTo>
                      <a:cubicBezTo>
                        <a:pt x="1002" y="1559"/>
                        <a:pt x="1002" y="1554"/>
                        <a:pt x="1006" y="1554"/>
                      </a:cubicBezTo>
                      <a:cubicBezTo>
                        <a:pt x="1010" y="1555"/>
                        <a:pt x="1009" y="1560"/>
                        <a:pt x="1011" y="1562"/>
                      </a:cubicBezTo>
                      <a:cubicBezTo>
                        <a:pt x="1015" y="1565"/>
                        <a:pt x="1018" y="1563"/>
                        <a:pt x="1024" y="1561"/>
                      </a:cubicBezTo>
                      <a:cubicBezTo>
                        <a:pt x="1025" y="1561"/>
                        <a:pt x="1041" y="1554"/>
                        <a:pt x="1037" y="1551"/>
                      </a:cubicBezTo>
                      <a:cubicBezTo>
                        <a:pt x="1038" y="1553"/>
                        <a:pt x="1039" y="1555"/>
                        <a:pt x="1039" y="1557"/>
                      </a:cubicBezTo>
                      <a:cubicBezTo>
                        <a:pt x="1039" y="1555"/>
                        <a:pt x="1038" y="1543"/>
                        <a:pt x="1040" y="1542"/>
                      </a:cubicBezTo>
                      <a:cubicBezTo>
                        <a:pt x="1041" y="1540"/>
                        <a:pt x="1042" y="1541"/>
                        <a:pt x="1042" y="1541"/>
                      </a:cubicBezTo>
                      <a:cubicBezTo>
                        <a:pt x="1046" y="1536"/>
                        <a:pt x="1046" y="1543"/>
                        <a:pt x="1048" y="1534"/>
                      </a:cubicBezTo>
                      <a:cubicBezTo>
                        <a:pt x="1048" y="1530"/>
                        <a:pt x="1045" y="1523"/>
                        <a:pt x="1046" y="1520"/>
                      </a:cubicBezTo>
                      <a:cubicBezTo>
                        <a:pt x="1044" y="1525"/>
                        <a:pt x="1043" y="1520"/>
                        <a:pt x="1041" y="1520"/>
                      </a:cubicBezTo>
                      <a:cubicBezTo>
                        <a:pt x="1043" y="1520"/>
                        <a:pt x="1032" y="1516"/>
                        <a:pt x="1035" y="1518"/>
                      </a:cubicBezTo>
                      <a:cubicBezTo>
                        <a:pt x="1029" y="1514"/>
                        <a:pt x="1035" y="1504"/>
                        <a:pt x="1032" y="1499"/>
                      </a:cubicBezTo>
                      <a:cubicBezTo>
                        <a:pt x="1032" y="1500"/>
                        <a:pt x="1034" y="1508"/>
                        <a:pt x="1035" y="1509"/>
                      </a:cubicBezTo>
                      <a:cubicBezTo>
                        <a:pt x="1035" y="1508"/>
                        <a:pt x="1035" y="1496"/>
                        <a:pt x="1035" y="1495"/>
                      </a:cubicBezTo>
                      <a:cubicBezTo>
                        <a:pt x="1038" y="1499"/>
                        <a:pt x="1040" y="1502"/>
                        <a:pt x="1042" y="1505"/>
                      </a:cubicBezTo>
                      <a:cubicBezTo>
                        <a:pt x="1041" y="1502"/>
                        <a:pt x="1041" y="1499"/>
                        <a:pt x="1040" y="1496"/>
                      </a:cubicBezTo>
                      <a:cubicBezTo>
                        <a:pt x="1041" y="1498"/>
                        <a:pt x="1042" y="1498"/>
                        <a:pt x="1042" y="1497"/>
                      </a:cubicBezTo>
                      <a:cubicBezTo>
                        <a:pt x="1045" y="1506"/>
                        <a:pt x="1045" y="1501"/>
                        <a:pt x="1053" y="1505"/>
                      </a:cubicBezTo>
                      <a:cubicBezTo>
                        <a:pt x="1061" y="1510"/>
                        <a:pt x="1054" y="1515"/>
                        <a:pt x="1052" y="1521"/>
                      </a:cubicBezTo>
                      <a:cubicBezTo>
                        <a:pt x="1052" y="1522"/>
                        <a:pt x="1049" y="1526"/>
                        <a:pt x="1051" y="1529"/>
                      </a:cubicBezTo>
                      <a:cubicBezTo>
                        <a:pt x="1053" y="1530"/>
                        <a:pt x="1066" y="1529"/>
                        <a:pt x="1068" y="1528"/>
                      </a:cubicBezTo>
                      <a:cubicBezTo>
                        <a:pt x="1070" y="1528"/>
                        <a:pt x="1071" y="1524"/>
                        <a:pt x="1073" y="1524"/>
                      </a:cubicBezTo>
                      <a:cubicBezTo>
                        <a:pt x="1080" y="1523"/>
                        <a:pt x="1087" y="1527"/>
                        <a:pt x="1094" y="1527"/>
                      </a:cubicBezTo>
                      <a:cubicBezTo>
                        <a:pt x="1098" y="1526"/>
                        <a:pt x="1103" y="1525"/>
                        <a:pt x="1107" y="1526"/>
                      </a:cubicBezTo>
                      <a:cubicBezTo>
                        <a:pt x="1114" y="1527"/>
                        <a:pt x="1111" y="1525"/>
                        <a:pt x="1114" y="1531"/>
                      </a:cubicBezTo>
                      <a:cubicBezTo>
                        <a:pt x="1120" y="1545"/>
                        <a:pt x="1119" y="1564"/>
                        <a:pt x="1123" y="1579"/>
                      </a:cubicBezTo>
                      <a:cubicBezTo>
                        <a:pt x="1125" y="1562"/>
                        <a:pt x="1119" y="1548"/>
                        <a:pt x="1118" y="1531"/>
                      </a:cubicBezTo>
                      <a:cubicBezTo>
                        <a:pt x="1118" y="1525"/>
                        <a:pt x="1117" y="1527"/>
                        <a:pt x="1122" y="1524"/>
                      </a:cubicBezTo>
                      <a:cubicBezTo>
                        <a:pt x="1124" y="1522"/>
                        <a:pt x="1128" y="1522"/>
                        <a:pt x="1131" y="1520"/>
                      </a:cubicBezTo>
                      <a:cubicBezTo>
                        <a:pt x="1136" y="1518"/>
                        <a:pt x="1143" y="1518"/>
                        <a:pt x="1142" y="1511"/>
                      </a:cubicBezTo>
                      <a:cubicBezTo>
                        <a:pt x="1143" y="1512"/>
                        <a:pt x="1144" y="1515"/>
                        <a:pt x="1145" y="1512"/>
                      </a:cubicBezTo>
                      <a:cubicBezTo>
                        <a:pt x="1145" y="1515"/>
                        <a:pt x="1145" y="1517"/>
                        <a:pt x="1146" y="1519"/>
                      </a:cubicBezTo>
                      <a:cubicBezTo>
                        <a:pt x="1146" y="1521"/>
                        <a:pt x="1147" y="1507"/>
                        <a:pt x="1146" y="1510"/>
                      </a:cubicBezTo>
                      <a:cubicBezTo>
                        <a:pt x="1146" y="1508"/>
                        <a:pt x="1144" y="1498"/>
                        <a:pt x="1144" y="1498"/>
                      </a:cubicBezTo>
                      <a:cubicBezTo>
                        <a:pt x="1142" y="1500"/>
                        <a:pt x="1141" y="1505"/>
                        <a:pt x="1140" y="1507"/>
                      </a:cubicBezTo>
                      <a:cubicBezTo>
                        <a:pt x="1139" y="1506"/>
                        <a:pt x="1138" y="1505"/>
                        <a:pt x="1137" y="1505"/>
                      </a:cubicBezTo>
                      <a:cubicBezTo>
                        <a:pt x="1137" y="1505"/>
                        <a:pt x="1134" y="1513"/>
                        <a:pt x="1132" y="1512"/>
                      </a:cubicBezTo>
                      <a:cubicBezTo>
                        <a:pt x="1129" y="1509"/>
                        <a:pt x="1129" y="1495"/>
                        <a:pt x="1129" y="1491"/>
                      </a:cubicBezTo>
                      <a:cubicBezTo>
                        <a:pt x="1129" y="1486"/>
                        <a:pt x="1132" y="1483"/>
                        <a:pt x="1133" y="1478"/>
                      </a:cubicBezTo>
                      <a:cubicBezTo>
                        <a:pt x="1135" y="1471"/>
                        <a:pt x="1131" y="1467"/>
                        <a:pt x="1131" y="1460"/>
                      </a:cubicBezTo>
                      <a:cubicBezTo>
                        <a:pt x="1131" y="1460"/>
                        <a:pt x="1134" y="1448"/>
                        <a:pt x="1133" y="1448"/>
                      </a:cubicBezTo>
                      <a:cubicBezTo>
                        <a:pt x="1129" y="1451"/>
                        <a:pt x="1129" y="1444"/>
                        <a:pt x="1127" y="1439"/>
                      </a:cubicBezTo>
                      <a:cubicBezTo>
                        <a:pt x="1144" y="1433"/>
                        <a:pt x="1134" y="1468"/>
                        <a:pt x="1139" y="1472"/>
                      </a:cubicBezTo>
                      <a:cubicBezTo>
                        <a:pt x="1144" y="1475"/>
                        <a:pt x="1149" y="1470"/>
                        <a:pt x="1154" y="1469"/>
                      </a:cubicBezTo>
                      <a:cubicBezTo>
                        <a:pt x="1158" y="1468"/>
                        <a:pt x="1157" y="1467"/>
                        <a:pt x="1160" y="1469"/>
                      </a:cubicBezTo>
                      <a:cubicBezTo>
                        <a:pt x="1165" y="1471"/>
                        <a:pt x="1166" y="1481"/>
                        <a:pt x="1168" y="1485"/>
                      </a:cubicBezTo>
                      <a:cubicBezTo>
                        <a:pt x="1168" y="1484"/>
                        <a:pt x="1169" y="1483"/>
                        <a:pt x="1169" y="1481"/>
                      </a:cubicBezTo>
                      <a:cubicBezTo>
                        <a:pt x="1168" y="1478"/>
                        <a:pt x="1166" y="1475"/>
                        <a:pt x="1165" y="1472"/>
                      </a:cubicBezTo>
                      <a:cubicBezTo>
                        <a:pt x="1169" y="1475"/>
                        <a:pt x="1163" y="1465"/>
                        <a:pt x="1163" y="1465"/>
                      </a:cubicBezTo>
                      <a:cubicBezTo>
                        <a:pt x="1165" y="1464"/>
                        <a:pt x="1168" y="1464"/>
                        <a:pt x="1170" y="1463"/>
                      </a:cubicBezTo>
                      <a:cubicBezTo>
                        <a:pt x="1170" y="1468"/>
                        <a:pt x="1170" y="1467"/>
                        <a:pt x="1173" y="1469"/>
                      </a:cubicBezTo>
                      <a:cubicBezTo>
                        <a:pt x="1173" y="1469"/>
                        <a:pt x="1176" y="1470"/>
                        <a:pt x="1176" y="1472"/>
                      </a:cubicBezTo>
                      <a:cubicBezTo>
                        <a:pt x="1177" y="1467"/>
                        <a:pt x="1180" y="1472"/>
                        <a:pt x="1183" y="1473"/>
                      </a:cubicBezTo>
                      <a:cubicBezTo>
                        <a:pt x="1188" y="1475"/>
                        <a:pt x="1189" y="1475"/>
                        <a:pt x="1194" y="1476"/>
                      </a:cubicBezTo>
                      <a:cubicBezTo>
                        <a:pt x="1204" y="1479"/>
                        <a:pt x="1193" y="1468"/>
                        <a:pt x="1201" y="1477"/>
                      </a:cubicBezTo>
                      <a:cubicBezTo>
                        <a:pt x="1202" y="1479"/>
                        <a:pt x="1203" y="1487"/>
                        <a:pt x="1203" y="1489"/>
                      </a:cubicBezTo>
                      <a:cubicBezTo>
                        <a:pt x="1204" y="1494"/>
                        <a:pt x="1205" y="1501"/>
                        <a:pt x="1203" y="1506"/>
                      </a:cubicBezTo>
                      <a:cubicBezTo>
                        <a:pt x="1203" y="1507"/>
                        <a:pt x="1197" y="1511"/>
                        <a:pt x="1199" y="1514"/>
                      </a:cubicBezTo>
                      <a:cubicBezTo>
                        <a:pt x="1194" y="1507"/>
                        <a:pt x="1188" y="1502"/>
                        <a:pt x="1180" y="1501"/>
                      </a:cubicBezTo>
                      <a:cubicBezTo>
                        <a:pt x="1179" y="1501"/>
                        <a:pt x="1169" y="1503"/>
                        <a:pt x="1171" y="1500"/>
                      </a:cubicBezTo>
                      <a:cubicBezTo>
                        <a:pt x="1168" y="1504"/>
                        <a:pt x="1162" y="1506"/>
                        <a:pt x="1159" y="1501"/>
                      </a:cubicBezTo>
                      <a:cubicBezTo>
                        <a:pt x="1161" y="1505"/>
                        <a:pt x="1151" y="1506"/>
                        <a:pt x="1150" y="1510"/>
                      </a:cubicBezTo>
                      <a:cubicBezTo>
                        <a:pt x="1145" y="1521"/>
                        <a:pt x="1153" y="1517"/>
                        <a:pt x="1157" y="1518"/>
                      </a:cubicBezTo>
                      <a:cubicBezTo>
                        <a:pt x="1164" y="1520"/>
                        <a:pt x="1168" y="1525"/>
                        <a:pt x="1168" y="1531"/>
                      </a:cubicBezTo>
                      <a:cubicBezTo>
                        <a:pt x="1168" y="1533"/>
                        <a:pt x="1165" y="1541"/>
                        <a:pt x="1168" y="1540"/>
                      </a:cubicBezTo>
                      <a:cubicBezTo>
                        <a:pt x="1170" y="1540"/>
                        <a:pt x="1169" y="1532"/>
                        <a:pt x="1171" y="1530"/>
                      </a:cubicBezTo>
                      <a:cubicBezTo>
                        <a:pt x="1174" y="1526"/>
                        <a:pt x="1171" y="1529"/>
                        <a:pt x="1178" y="1526"/>
                      </a:cubicBezTo>
                      <a:cubicBezTo>
                        <a:pt x="1188" y="1522"/>
                        <a:pt x="1196" y="1518"/>
                        <a:pt x="1199" y="1530"/>
                      </a:cubicBezTo>
                      <a:cubicBezTo>
                        <a:pt x="1201" y="1538"/>
                        <a:pt x="1198" y="1537"/>
                        <a:pt x="1197" y="1543"/>
                      </a:cubicBezTo>
                      <a:cubicBezTo>
                        <a:pt x="1196" y="1545"/>
                        <a:pt x="1195" y="1552"/>
                        <a:pt x="1198" y="1553"/>
                      </a:cubicBezTo>
                      <a:cubicBezTo>
                        <a:pt x="1203" y="1555"/>
                        <a:pt x="1197" y="1544"/>
                        <a:pt x="1203" y="1550"/>
                      </a:cubicBezTo>
                      <a:cubicBezTo>
                        <a:pt x="1204" y="1551"/>
                        <a:pt x="1205" y="1560"/>
                        <a:pt x="1206" y="1560"/>
                      </a:cubicBezTo>
                      <a:cubicBezTo>
                        <a:pt x="1209" y="1559"/>
                        <a:pt x="1206" y="1533"/>
                        <a:pt x="1210" y="1535"/>
                      </a:cubicBezTo>
                      <a:cubicBezTo>
                        <a:pt x="1213" y="1536"/>
                        <a:pt x="1210" y="1544"/>
                        <a:pt x="1212" y="1545"/>
                      </a:cubicBezTo>
                      <a:cubicBezTo>
                        <a:pt x="1214" y="1546"/>
                        <a:pt x="1215" y="1538"/>
                        <a:pt x="1215" y="1538"/>
                      </a:cubicBezTo>
                      <a:cubicBezTo>
                        <a:pt x="1218" y="1534"/>
                        <a:pt x="1216" y="1536"/>
                        <a:pt x="1220" y="1534"/>
                      </a:cubicBezTo>
                      <a:cubicBezTo>
                        <a:pt x="1225" y="1531"/>
                        <a:pt x="1232" y="1528"/>
                        <a:pt x="1237" y="1530"/>
                      </a:cubicBezTo>
                      <a:cubicBezTo>
                        <a:pt x="1250" y="1535"/>
                        <a:pt x="1240" y="1549"/>
                        <a:pt x="1248" y="1555"/>
                      </a:cubicBezTo>
                      <a:cubicBezTo>
                        <a:pt x="1247" y="1555"/>
                        <a:pt x="1249" y="1540"/>
                        <a:pt x="1252" y="1539"/>
                      </a:cubicBezTo>
                      <a:cubicBezTo>
                        <a:pt x="1254" y="1539"/>
                        <a:pt x="1257" y="1548"/>
                        <a:pt x="1259" y="1548"/>
                      </a:cubicBezTo>
                      <a:cubicBezTo>
                        <a:pt x="1260" y="1549"/>
                        <a:pt x="1261" y="1543"/>
                        <a:pt x="1261" y="1542"/>
                      </a:cubicBezTo>
                      <a:cubicBezTo>
                        <a:pt x="1261" y="1542"/>
                        <a:pt x="1263" y="1563"/>
                        <a:pt x="1265" y="1564"/>
                      </a:cubicBezTo>
                      <a:cubicBezTo>
                        <a:pt x="1264" y="1563"/>
                        <a:pt x="1269" y="1547"/>
                        <a:pt x="1270" y="1544"/>
                      </a:cubicBezTo>
                      <a:cubicBezTo>
                        <a:pt x="1271" y="1543"/>
                        <a:pt x="1278" y="1531"/>
                        <a:pt x="1276" y="1531"/>
                      </a:cubicBezTo>
                      <a:cubicBezTo>
                        <a:pt x="1275" y="1531"/>
                        <a:pt x="1278" y="1551"/>
                        <a:pt x="1278" y="1552"/>
                      </a:cubicBezTo>
                      <a:cubicBezTo>
                        <a:pt x="1283" y="1545"/>
                        <a:pt x="1277" y="1531"/>
                        <a:pt x="1282" y="1526"/>
                      </a:cubicBezTo>
                      <a:cubicBezTo>
                        <a:pt x="1285" y="1522"/>
                        <a:pt x="1284" y="1527"/>
                        <a:pt x="1287" y="1526"/>
                      </a:cubicBezTo>
                      <a:cubicBezTo>
                        <a:pt x="1294" y="1524"/>
                        <a:pt x="1294" y="1522"/>
                        <a:pt x="1301" y="1526"/>
                      </a:cubicBezTo>
                      <a:cubicBezTo>
                        <a:pt x="1307" y="1530"/>
                        <a:pt x="1311" y="1534"/>
                        <a:pt x="1311" y="1541"/>
                      </a:cubicBezTo>
                      <a:cubicBezTo>
                        <a:pt x="1311" y="1540"/>
                        <a:pt x="1320" y="1526"/>
                        <a:pt x="1321" y="1526"/>
                      </a:cubicBezTo>
                      <a:cubicBezTo>
                        <a:pt x="1324" y="1526"/>
                        <a:pt x="1325" y="1539"/>
                        <a:pt x="1325" y="1540"/>
                      </a:cubicBezTo>
                      <a:cubicBezTo>
                        <a:pt x="1325" y="1544"/>
                        <a:pt x="1324" y="1550"/>
                        <a:pt x="1325" y="1554"/>
                      </a:cubicBezTo>
                      <a:cubicBezTo>
                        <a:pt x="1327" y="1558"/>
                        <a:pt x="1330" y="1566"/>
                        <a:pt x="1336" y="1560"/>
                      </a:cubicBezTo>
                      <a:cubicBezTo>
                        <a:pt x="1341" y="1556"/>
                        <a:pt x="1337" y="1544"/>
                        <a:pt x="1335" y="1541"/>
                      </a:cubicBezTo>
                      <a:cubicBezTo>
                        <a:pt x="1332" y="1536"/>
                        <a:pt x="1326" y="1534"/>
                        <a:pt x="1333" y="1529"/>
                      </a:cubicBezTo>
                      <a:cubicBezTo>
                        <a:pt x="1333" y="1530"/>
                        <a:pt x="1333" y="1531"/>
                        <a:pt x="1334" y="1532"/>
                      </a:cubicBezTo>
                      <a:cubicBezTo>
                        <a:pt x="1333" y="1529"/>
                        <a:pt x="1344" y="1512"/>
                        <a:pt x="1347" y="1511"/>
                      </a:cubicBezTo>
                      <a:cubicBezTo>
                        <a:pt x="1350" y="1510"/>
                        <a:pt x="1350" y="1522"/>
                        <a:pt x="1351" y="1523"/>
                      </a:cubicBezTo>
                      <a:cubicBezTo>
                        <a:pt x="1354" y="1526"/>
                        <a:pt x="1351" y="1524"/>
                        <a:pt x="1354" y="1523"/>
                      </a:cubicBezTo>
                      <a:cubicBezTo>
                        <a:pt x="1358" y="1522"/>
                        <a:pt x="1362" y="1508"/>
                        <a:pt x="1370" y="1514"/>
                      </a:cubicBezTo>
                      <a:cubicBezTo>
                        <a:pt x="1373" y="1516"/>
                        <a:pt x="1373" y="1542"/>
                        <a:pt x="1371" y="1544"/>
                      </a:cubicBezTo>
                      <a:cubicBezTo>
                        <a:pt x="1369" y="1546"/>
                        <a:pt x="1365" y="1545"/>
                        <a:pt x="1366" y="1544"/>
                      </a:cubicBezTo>
                      <a:cubicBezTo>
                        <a:pt x="1361" y="1549"/>
                        <a:pt x="1364" y="1560"/>
                        <a:pt x="1365" y="1566"/>
                      </a:cubicBezTo>
                      <a:cubicBezTo>
                        <a:pt x="1365" y="1565"/>
                        <a:pt x="1384" y="1563"/>
                        <a:pt x="1387" y="1560"/>
                      </a:cubicBezTo>
                      <a:cubicBezTo>
                        <a:pt x="1388" y="1558"/>
                        <a:pt x="1389" y="1550"/>
                        <a:pt x="1387" y="1548"/>
                      </a:cubicBezTo>
                      <a:cubicBezTo>
                        <a:pt x="1385" y="1544"/>
                        <a:pt x="1381" y="1545"/>
                        <a:pt x="1377" y="1543"/>
                      </a:cubicBezTo>
                      <a:cubicBezTo>
                        <a:pt x="1373" y="1540"/>
                        <a:pt x="1374" y="1543"/>
                        <a:pt x="1373" y="1535"/>
                      </a:cubicBezTo>
                      <a:cubicBezTo>
                        <a:pt x="1373" y="1525"/>
                        <a:pt x="1372" y="1516"/>
                        <a:pt x="1381" y="1510"/>
                      </a:cubicBezTo>
                      <a:cubicBezTo>
                        <a:pt x="1381" y="1510"/>
                        <a:pt x="1381" y="1510"/>
                        <a:pt x="1381" y="1510"/>
                      </a:cubicBezTo>
                      <a:cubicBezTo>
                        <a:pt x="1381" y="1509"/>
                        <a:pt x="1382" y="1507"/>
                        <a:pt x="1383" y="1506"/>
                      </a:cubicBezTo>
                      <a:cubicBezTo>
                        <a:pt x="1382" y="1507"/>
                        <a:pt x="1386" y="1514"/>
                        <a:pt x="1388" y="1514"/>
                      </a:cubicBezTo>
                      <a:cubicBezTo>
                        <a:pt x="1389" y="1515"/>
                        <a:pt x="1400" y="1514"/>
                        <a:pt x="1401" y="1514"/>
                      </a:cubicBezTo>
                      <a:cubicBezTo>
                        <a:pt x="1408" y="1514"/>
                        <a:pt x="1406" y="1514"/>
                        <a:pt x="1409" y="1508"/>
                      </a:cubicBezTo>
                      <a:cubicBezTo>
                        <a:pt x="1409" y="1507"/>
                        <a:pt x="1412" y="1496"/>
                        <a:pt x="1412" y="1496"/>
                      </a:cubicBezTo>
                      <a:cubicBezTo>
                        <a:pt x="1416" y="1503"/>
                        <a:pt x="1410" y="1521"/>
                        <a:pt x="1422" y="1524"/>
                      </a:cubicBezTo>
                      <a:cubicBezTo>
                        <a:pt x="1431" y="1526"/>
                        <a:pt x="1423" y="1506"/>
                        <a:pt x="1426" y="1501"/>
                      </a:cubicBezTo>
                      <a:cubicBezTo>
                        <a:pt x="1433" y="1492"/>
                        <a:pt x="1425" y="1523"/>
                        <a:pt x="1432" y="1522"/>
                      </a:cubicBezTo>
                      <a:cubicBezTo>
                        <a:pt x="1437" y="1521"/>
                        <a:pt x="1430" y="1504"/>
                        <a:pt x="1438" y="1506"/>
                      </a:cubicBezTo>
                      <a:cubicBezTo>
                        <a:pt x="1442" y="1507"/>
                        <a:pt x="1441" y="1517"/>
                        <a:pt x="1439" y="1522"/>
                      </a:cubicBezTo>
                      <a:cubicBezTo>
                        <a:pt x="1439" y="1520"/>
                        <a:pt x="1439" y="1518"/>
                        <a:pt x="1438" y="1516"/>
                      </a:cubicBezTo>
                      <a:cubicBezTo>
                        <a:pt x="1435" y="1522"/>
                        <a:pt x="1436" y="1524"/>
                        <a:pt x="1437" y="1530"/>
                      </a:cubicBezTo>
                      <a:cubicBezTo>
                        <a:pt x="1438" y="1528"/>
                        <a:pt x="1439" y="1526"/>
                        <a:pt x="1439" y="1524"/>
                      </a:cubicBezTo>
                      <a:cubicBezTo>
                        <a:pt x="1443" y="1529"/>
                        <a:pt x="1445" y="1528"/>
                        <a:pt x="1447" y="1521"/>
                      </a:cubicBezTo>
                      <a:cubicBezTo>
                        <a:pt x="1447" y="1521"/>
                        <a:pt x="1447" y="1521"/>
                        <a:pt x="1447" y="1521"/>
                      </a:cubicBezTo>
                      <a:cubicBezTo>
                        <a:pt x="1446" y="1515"/>
                        <a:pt x="1450" y="1511"/>
                        <a:pt x="1456" y="1507"/>
                      </a:cubicBezTo>
                      <a:cubicBezTo>
                        <a:pt x="1456" y="1507"/>
                        <a:pt x="1456" y="1523"/>
                        <a:pt x="1456" y="1524"/>
                      </a:cubicBezTo>
                      <a:cubicBezTo>
                        <a:pt x="1455" y="1521"/>
                        <a:pt x="1454" y="1516"/>
                        <a:pt x="1452" y="1515"/>
                      </a:cubicBezTo>
                      <a:cubicBezTo>
                        <a:pt x="1452" y="1515"/>
                        <a:pt x="1447" y="1521"/>
                        <a:pt x="1447" y="1521"/>
                      </a:cubicBezTo>
                      <a:cubicBezTo>
                        <a:pt x="1446" y="1524"/>
                        <a:pt x="1446" y="1536"/>
                        <a:pt x="1452" y="1536"/>
                      </a:cubicBezTo>
                      <a:cubicBezTo>
                        <a:pt x="1458" y="1535"/>
                        <a:pt x="1458" y="1518"/>
                        <a:pt x="1458" y="1513"/>
                      </a:cubicBezTo>
                      <a:cubicBezTo>
                        <a:pt x="1459" y="1505"/>
                        <a:pt x="1457" y="1493"/>
                        <a:pt x="1467" y="1494"/>
                      </a:cubicBezTo>
                      <a:cubicBezTo>
                        <a:pt x="1475" y="1494"/>
                        <a:pt x="1474" y="1500"/>
                        <a:pt x="1473" y="1507"/>
                      </a:cubicBezTo>
                      <a:cubicBezTo>
                        <a:pt x="1473" y="1513"/>
                        <a:pt x="1473" y="1516"/>
                        <a:pt x="1474" y="1521"/>
                      </a:cubicBezTo>
                      <a:cubicBezTo>
                        <a:pt x="1475" y="1516"/>
                        <a:pt x="1475" y="1512"/>
                        <a:pt x="1479" y="1508"/>
                      </a:cubicBezTo>
                      <a:cubicBezTo>
                        <a:pt x="1478" y="1508"/>
                        <a:pt x="1477" y="1508"/>
                        <a:pt x="1476" y="1508"/>
                      </a:cubicBezTo>
                      <a:cubicBezTo>
                        <a:pt x="1477" y="1503"/>
                        <a:pt x="1477" y="1499"/>
                        <a:pt x="1478" y="1494"/>
                      </a:cubicBezTo>
                      <a:cubicBezTo>
                        <a:pt x="1481" y="1495"/>
                        <a:pt x="1481" y="1495"/>
                        <a:pt x="1483" y="1498"/>
                      </a:cubicBezTo>
                      <a:cubicBezTo>
                        <a:pt x="1484" y="1498"/>
                        <a:pt x="1484" y="1498"/>
                        <a:pt x="1486" y="1497"/>
                      </a:cubicBezTo>
                      <a:cubicBezTo>
                        <a:pt x="1486" y="1502"/>
                        <a:pt x="1487" y="1505"/>
                        <a:pt x="1483" y="1497"/>
                      </a:cubicBezTo>
                      <a:cubicBezTo>
                        <a:pt x="1483" y="1499"/>
                        <a:pt x="1480" y="1525"/>
                        <a:pt x="1485" y="1519"/>
                      </a:cubicBezTo>
                      <a:cubicBezTo>
                        <a:pt x="1485" y="1521"/>
                        <a:pt x="1485" y="1523"/>
                        <a:pt x="1485" y="1524"/>
                      </a:cubicBezTo>
                      <a:cubicBezTo>
                        <a:pt x="1486" y="1521"/>
                        <a:pt x="1487" y="1518"/>
                        <a:pt x="1488" y="1515"/>
                      </a:cubicBezTo>
                      <a:cubicBezTo>
                        <a:pt x="1488" y="1511"/>
                        <a:pt x="1485" y="1505"/>
                        <a:pt x="1486" y="1501"/>
                      </a:cubicBezTo>
                      <a:cubicBezTo>
                        <a:pt x="1487" y="1498"/>
                        <a:pt x="1488" y="1496"/>
                        <a:pt x="1493" y="1497"/>
                      </a:cubicBezTo>
                      <a:cubicBezTo>
                        <a:pt x="1500" y="1498"/>
                        <a:pt x="1498" y="1506"/>
                        <a:pt x="1498" y="1512"/>
                      </a:cubicBezTo>
                      <a:cubicBezTo>
                        <a:pt x="1498" y="1517"/>
                        <a:pt x="1499" y="1540"/>
                        <a:pt x="1506" y="1540"/>
                      </a:cubicBezTo>
                      <a:cubicBezTo>
                        <a:pt x="1510" y="1540"/>
                        <a:pt x="1514" y="1511"/>
                        <a:pt x="1515" y="1509"/>
                      </a:cubicBezTo>
                      <a:cubicBezTo>
                        <a:pt x="1518" y="1517"/>
                        <a:pt x="1522" y="1520"/>
                        <a:pt x="1521" y="1529"/>
                      </a:cubicBezTo>
                      <a:cubicBezTo>
                        <a:pt x="1520" y="1539"/>
                        <a:pt x="1518" y="1548"/>
                        <a:pt x="1518" y="1558"/>
                      </a:cubicBezTo>
                      <a:cubicBezTo>
                        <a:pt x="1521" y="1547"/>
                        <a:pt x="1524" y="1536"/>
                        <a:pt x="1525" y="1524"/>
                      </a:cubicBezTo>
                      <a:cubicBezTo>
                        <a:pt x="1528" y="1527"/>
                        <a:pt x="1532" y="1528"/>
                        <a:pt x="1537" y="1530"/>
                      </a:cubicBezTo>
                      <a:cubicBezTo>
                        <a:pt x="1538" y="1531"/>
                        <a:pt x="1536" y="1509"/>
                        <a:pt x="1539" y="1508"/>
                      </a:cubicBezTo>
                      <a:cubicBezTo>
                        <a:pt x="1546" y="1505"/>
                        <a:pt x="1544" y="1524"/>
                        <a:pt x="1544" y="1528"/>
                      </a:cubicBezTo>
                      <a:cubicBezTo>
                        <a:pt x="1545" y="1523"/>
                        <a:pt x="1545" y="1518"/>
                        <a:pt x="1545" y="1513"/>
                      </a:cubicBezTo>
                      <a:cubicBezTo>
                        <a:pt x="1555" y="1520"/>
                        <a:pt x="1575" y="1547"/>
                        <a:pt x="1582" y="1526"/>
                      </a:cubicBezTo>
                      <a:cubicBezTo>
                        <a:pt x="1583" y="1522"/>
                        <a:pt x="1585" y="1495"/>
                        <a:pt x="1586" y="1517"/>
                      </a:cubicBezTo>
                      <a:cubicBezTo>
                        <a:pt x="1585" y="1513"/>
                        <a:pt x="1584" y="1523"/>
                        <a:pt x="1584" y="1524"/>
                      </a:cubicBezTo>
                      <a:cubicBezTo>
                        <a:pt x="1584" y="1531"/>
                        <a:pt x="1585" y="1539"/>
                        <a:pt x="1585" y="1547"/>
                      </a:cubicBezTo>
                      <a:cubicBezTo>
                        <a:pt x="1586" y="1540"/>
                        <a:pt x="1587" y="1534"/>
                        <a:pt x="1588" y="1527"/>
                      </a:cubicBezTo>
                      <a:cubicBezTo>
                        <a:pt x="1591" y="1533"/>
                        <a:pt x="1597" y="1525"/>
                        <a:pt x="1600" y="1525"/>
                      </a:cubicBezTo>
                      <a:cubicBezTo>
                        <a:pt x="1607" y="1525"/>
                        <a:pt x="1612" y="1540"/>
                        <a:pt x="1612" y="1540"/>
                      </a:cubicBezTo>
                      <a:cubicBezTo>
                        <a:pt x="1615" y="1539"/>
                        <a:pt x="1614" y="1532"/>
                        <a:pt x="1615" y="1530"/>
                      </a:cubicBezTo>
                      <a:cubicBezTo>
                        <a:pt x="1620" y="1537"/>
                        <a:pt x="1624" y="1545"/>
                        <a:pt x="1627" y="1552"/>
                      </a:cubicBezTo>
                      <a:cubicBezTo>
                        <a:pt x="1627" y="1554"/>
                        <a:pt x="1629" y="1541"/>
                        <a:pt x="1630" y="1542"/>
                      </a:cubicBezTo>
                      <a:cubicBezTo>
                        <a:pt x="1627" y="1541"/>
                        <a:pt x="1634" y="1563"/>
                        <a:pt x="1634" y="1563"/>
                      </a:cubicBezTo>
                      <a:cubicBezTo>
                        <a:pt x="1636" y="1561"/>
                        <a:pt x="1634" y="1556"/>
                        <a:pt x="1636" y="1554"/>
                      </a:cubicBezTo>
                      <a:cubicBezTo>
                        <a:pt x="1638" y="1553"/>
                        <a:pt x="1642" y="1574"/>
                        <a:pt x="1642" y="1574"/>
                      </a:cubicBezTo>
                      <a:cubicBezTo>
                        <a:pt x="1644" y="1574"/>
                        <a:pt x="1643" y="1554"/>
                        <a:pt x="1643" y="1553"/>
                      </a:cubicBezTo>
                      <a:cubicBezTo>
                        <a:pt x="1644" y="1556"/>
                        <a:pt x="1643" y="1574"/>
                        <a:pt x="1648" y="1575"/>
                      </a:cubicBezTo>
                      <a:cubicBezTo>
                        <a:pt x="1653" y="1576"/>
                        <a:pt x="1653" y="1551"/>
                        <a:pt x="1654" y="1549"/>
                      </a:cubicBezTo>
                      <a:cubicBezTo>
                        <a:pt x="1657" y="1555"/>
                        <a:pt x="1656" y="1564"/>
                        <a:pt x="1655" y="1571"/>
                      </a:cubicBezTo>
                      <a:cubicBezTo>
                        <a:pt x="1656" y="1566"/>
                        <a:pt x="1657" y="1561"/>
                        <a:pt x="1658" y="1556"/>
                      </a:cubicBezTo>
                      <a:cubicBezTo>
                        <a:pt x="1661" y="1561"/>
                        <a:pt x="1659" y="1568"/>
                        <a:pt x="1659" y="1574"/>
                      </a:cubicBezTo>
                      <a:cubicBezTo>
                        <a:pt x="1660" y="1570"/>
                        <a:pt x="1660" y="1564"/>
                        <a:pt x="1661" y="1561"/>
                      </a:cubicBezTo>
                      <a:cubicBezTo>
                        <a:pt x="1661" y="1559"/>
                        <a:pt x="1660" y="1538"/>
                        <a:pt x="1656" y="1538"/>
                      </a:cubicBezTo>
                      <a:cubicBezTo>
                        <a:pt x="1655" y="1538"/>
                        <a:pt x="1654" y="1542"/>
                        <a:pt x="1654" y="1543"/>
                      </a:cubicBezTo>
                      <a:cubicBezTo>
                        <a:pt x="1654" y="1542"/>
                        <a:pt x="1654" y="1518"/>
                        <a:pt x="1652" y="1518"/>
                      </a:cubicBezTo>
                      <a:cubicBezTo>
                        <a:pt x="1653" y="1518"/>
                        <a:pt x="1649" y="1551"/>
                        <a:pt x="1648" y="1555"/>
                      </a:cubicBezTo>
                      <a:cubicBezTo>
                        <a:pt x="1648" y="1545"/>
                        <a:pt x="1648" y="1534"/>
                        <a:pt x="1648" y="1524"/>
                      </a:cubicBezTo>
                      <a:cubicBezTo>
                        <a:pt x="1648" y="1521"/>
                        <a:pt x="1647" y="1511"/>
                        <a:pt x="1649" y="1508"/>
                      </a:cubicBezTo>
                      <a:cubicBezTo>
                        <a:pt x="1650" y="1506"/>
                        <a:pt x="1658" y="1505"/>
                        <a:pt x="1660" y="1504"/>
                      </a:cubicBezTo>
                      <a:cubicBezTo>
                        <a:pt x="1660" y="1512"/>
                        <a:pt x="1660" y="1520"/>
                        <a:pt x="1659" y="1528"/>
                      </a:cubicBezTo>
                      <a:cubicBezTo>
                        <a:pt x="1660" y="1521"/>
                        <a:pt x="1662" y="1513"/>
                        <a:pt x="1663" y="1506"/>
                      </a:cubicBezTo>
                      <a:cubicBezTo>
                        <a:pt x="1671" y="1511"/>
                        <a:pt x="1673" y="1507"/>
                        <a:pt x="1673" y="1517"/>
                      </a:cubicBezTo>
                      <a:cubicBezTo>
                        <a:pt x="1673" y="1513"/>
                        <a:pt x="1674" y="1509"/>
                        <a:pt x="1674" y="1505"/>
                      </a:cubicBezTo>
                      <a:cubicBezTo>
                        <a:pt x="1680" y="1507"/>
                        <a:pt x="1683" y="1520"/>
                        <a:pt x="1676" y="1522"/>
                      </a:cubicBezTo>
                      <a:cubicBezTo>
                        <a:pt x="1673" y="1523"/>
                        <a:pt x="1672" y="1518"/>
                        <a:pt x="1671" y="1518"/>
                      </a:cubicBezTo>
                      <a:cubicBezTo>
                        <a:pt x="1668" y="1519"/>
                        <a:pt x="1667" y="1523"/>
                        <a:pt x="1666" y="1525"/>
                      </a:cubicBezTo>
                      <a:cubicBezTo>
                        <a:pt x="1665" y="1526"/>
                        <a:pt x="1658" y="1540"/>
                        <a:pt x="1661" y="1544"/>
                      </a:cubicBezTo>
                      <a:cubicBezTo>
                        <a:pt x="1663" y="1549"/>
                        <a:pt x="1667" y="1546"/>
                        <a:pt x="1669" y="1551"/>
                      </a:cubicBezTo>
                      <a:cubicBezTo>
                        <a:pt x="1670" y="1555"/>
                        <a:pt x="1668" y="1556"/>
                        <a:pt x="1667" y="1559"/>
                      </a:cubicBezTo>
                      <a:cubicBezTo>
                        <a:pt x="1667" y="1561"/>
                        <a:pt x="1665" y="1571"/>
                        <a:pt x="1671" y="1570"/>
                      </a:cubicBezTo>
                      <a:cubicBezTo>
                        <a:pt x="1673" y="1569"/>
                        <a:pt x="1677" y="1547"/>
                        <a:pt x="1678" y="1547"/>
                      </a:cubicBezTo>
                      <a:cubicBezTo>
                        <a:pt x="1681" y="1549"/>
                        <a:pt x="1680" y="1563"/>
                        <a:pt x="1680" y="1565"/>
                      </a:cubicBezTo>
                      <a:cubicBezTo>
                        <a:pt x="1681" y="1559"/>
                        <a:pt x="1681" y="1549"/>
                        <a:pt x="1687" y="1545"/>
                      </a:cubicBezTo>
                      <a:cubicBezTo>
                        <a:pt x="1687" y="1545"/>
                        <a:pt x="1688" y="1555"/>
                        <a:pt x="1688" y="1556"/>
                      </a:cubicBezTo>
                      <a:cubicBezTo>
                        <a:pt x="1689" y="1553"/>
                        <a:pt x="1694" y="1538"/>
                        <a:pt x="1699" y="1546"/>
                      </a:cubicBezTo>
                      <a:cubicBezTo>
                        <a:pt x="1702" y="1549"/>
                        <a:pt x="1698" y="1564"/>
                        <a:pt x="1698" y="1568"/>
                      </a:cubicBezTo>
                      <a:cubicBezTo>
                        <a:pt x="1699" y="1568"/>
                        <a:pt x="1699" y="1568"/>
                        <a:pt x="1699" y="1568"/>
                      </a:cubicBezTo>
                      <a:cubicBezTo>
                        <a:pt x="1703" y="1562"/>
                        <a:pt x="1700" y="1552"/>
                        <a:pt x="1703" y="1545"/>
                      </a:cubicBezTo>
                      <a:cubicBezTo>
                        <a:pt x="1703" y="1550"/>
                        <a:pt x="1700" y="1567"/>
                        <a:pt x="1704" y="1570"/>
                      </a:cubicBezTo>
                      <a:cubicBezTo>
                        <a:pt x="1710" y="1575"/>
                        <a:pt x="1718" y="1560"/>
                        <a:pt x="1713" y="1558"/>
                      </a:cubicBezTo>
                      <a:cubicBezTo>
                        <a:pt x="1712" y="1557"/>
                        <a:pt x="1712" y="1560"/>
                        <a:pt x="1711" y="1560"/>
                      </a:cubicBezTo>
                      <a:cubicBezTo>
                        <a:pt x="1710" y="1561"/>
                        <a:pt x="1708" y="1548"/>
                        <a:pt x="1709" y="1548"/>
                      </a:cubicBezTo>
                      <a:cubicBezTo>
                        <a:pt x="1710" y="1545"/>
                        <a:pt x="1711" y="1547"/>
                        <a:pt x="1713" y="1545"/>
                      </a:cubicBezTo>
                      <a:cubicBezTo>
                        <a:pt x="1717" y="1543"/>
                        <a:pt x="1736" y="1540"/>
                        <a:pt x="1737" y="1541"/>
                      </a:cubicBezTo>
                      <a:cubicBezTo>
                        <a:pt x="1742" y="1545"/>
                        <a:pt x="1736" y="1560"/>
                        <a:pt x="1736" y="1566"/>
                      </a:cubicBezTo>
                      <a:cubicBezTo>
                        <a:pt x="1736" y="1569"/>
                        <a:pt x="1736" y="1568"/>
                        <a:pt x="1737" y="1571"/>
                      </a:cubicBezTo>
                      <a:cubicBezTo>
                        <a:pt x="1737" y="1571"/>
                        <a:pt x="1740" y="1577"/>
                        <a:pt x="1740" y="1577"/>
                      </a:cubicBezTo>
                      <a:cubicBezTo>
                        <a:pt x="1743" y="1574"/>
                        <a:pt x="1744" y="1569"/>
                        <a:pt x="1745" y="1566"/>
                      </a:cubicBezTo>
                      <a:cubicBezTo>
                        <a:pt x="1745" y="1566"/>
                        <a:pt x="1746" y="1570"/>
                        <a:pt x="1748" y="1569"/>
                      </a:cubicBezTo>
                      <a:cubicBezTo>
                        <a:pt x="1752" y="1567"/>
                        <a:pt x="1750" y="1555"/>
                        <a:pt x="1755" y="1554"/>
                      </a:cubicBezTo>
                      <a:cubicBezTo>
                        <a:pt x="1759" y="1553"/>
                        <a:pt x="1756" y="1567"/>
                        <a:pt x="1759" y="1567"/>
                      </a:cubicBezTo>
                      <a:cubicBezTo>
                        <a:pt x="1759" y="1567"/>
                        <a:pt x="1762" y="1547"/>
                        <a:pt x="1761" y="1546"/>
                      </a:cubicBezTo>
                      <a:cubicBezTo>
                        <a:pt x="1763" y="1548"/>
                        <a:pt x="1765" y="1545"/>
                        <a:pt x="1767" y="1546"/>
                      </a:cubicBezTo>
                      <a:cubicBezTo>
                        <a:pt x="1769" y="1547"/>
                        <a:pt x="1772" y="1559"/>
                        <a:pt x="1771" y="1560"/>
                      </a:cubicBezTo>
                      <a:cubicBezTo>
                        <a:pt x="1775" y="1555"/>
                        <a:pt x="1772" y="1536"/>
                        <a:pt x="1780" y="1534"/>
                      </a:cubicBezTo>
                      <a:cubicBezTo>
                        <a:pt x="1785" y="1532"/>
                        <a:pt x="1782" y="1544"/>
                        <a:pt x="1788" y="1544"/>
                      </a:cubicBezTo>
                      <a:cubicBezTo>
                        <a:pt x="1791" y="1544"/>
                        <a:pt x="1793" y="1540"/>
                        <a:pt x="1795" y="1540"/>
                      </a:cubicBezTo>
                      <a:cubicBezTo>
                        <a:pt x="1799" y="1540"/>
                        <a:pt x="1805" y="1544"/>
                        <a:pt x="1808" y="1545"/>
                      </a:cubicBezTo>
                      <a:cubicBezTo>
                        <a:pt x="1812" y="1547"/>
                        <a:pt x="1817" y="1548"/>
                        <a:pt x="1822" y="1549"/>
                      </a:cubicBezTo>
                      <a:cubicBezTo>
                        <a:pt x="1834" y="1553"/>
                        <a:pt x="1855" y="1555"/>
                        <a:pt x="1863" y="1564"/>
                      </a:cubicBezTo>
                      <a:cubicBezTo>
                        <a:pt x="1867" y="1568"/>
                        <a:pt x="1865" y="1574"/>
                        <a:pt x="1872" y="1571"/>
                      </a:cubicBezTo>
                      <a:cubicBezTo>
                        <a:pt x="1874" y="1570"/>
                        <a:pt x="1877" y="1563"/>
                        <a:pt x="1879" y="1560"/>
                      </a:cubicBezTo>
                      <a:cubicBezTo>
                        <a:pt x="1880" y="1559"/>
                        <a:pt x="1888" y="1550"/>
                        <a:pt x="1889" y="1550"/>
                      </a:cubicBezTo>
                      <a:cubicBezTo>
                        <a:pt x="1891" y="1550"/>
                        <a:pt x="1891" y="1557"/>
                        <a:pt x="1893" y="1557"/>
                      </a:cubicBezTo>
                      <a:cubicBezTo>
                        <a:pt x="1897" y="1556"/>
                        <a:pt x="1894" y="1546"/>
                        <a:pt x="1896" y="1544"/>
                      </a:cubicBezTo>
                      <a:cubicBezTo>
                        <a:pt x="1896" y="1544"/>
                        <a:pt x="1901" y="1563"/>
                        <a:pt x="1904" y="1563"/>
                      </a:cubicBezTo>
                      <a:cubicBezTo>
                        <a:pt x="1910" y="1563"/>
                        <a:pt x="1895" y="1514"/>
                        <a:pt x="1912" y="1518"/>
                      </a:cubicBezTo>
                      <a:cubicBezTo>
                        <a:pt x="1911" y="1519"/>
                        <a:pt x="1908" y="1530"/>
                        <a:pt x="1912" y="1529"/>
                      </a:cubicBezTo>
                      <a:cubicBezTo>
                        <a:pt x="1916" y="1529"/>
                        <a:pt x="1914" y="1520"/>
                        <a:pt x="1914" y="1519"/>
                      </a:cubicBezTo>
                      <a:cubicBezTo>
                        <a:pt x="1919" y="1522"/>
                        <a:pt x="1917" y="1529"/>
                        <a:pt x="1923" y="1525"/>
                      </a:cubicBezTo>
                      <a:cubicBezTo>
                        <a:pt x="1926" y="1523"/>
                        <a:pt x="1929" y="1511"/>
                        <a:pt x="1928" y="1508"/>
                      </a:cubicBezTo>
                      <a:cubicBezTo>
                        <a:pt x="1926" y="1497"/>
                        <a:pt x="1912" y="1504"/>
                        <a:pt x="1905" y="1505"/>
                      </a:cubicBezTo>
                      <a:cubicBezTo>
                        <a:pt x="1905" y="1492"/>
                        <a:pt x="1905" y="1478"/>
                        <a:pt x="1905" y="1465"/>
                      </a:cubicBezTo>
                      <a:cubicBezTo>
                        <a:pt x="1905" y="1464"/>
                        <a:pt x="1906" y="1469"/>
                        <a:pt x="1906" y="1469"/>
                      </a:cubicBezTo>
                      <a:cubicBezTo>
                        <a:pt x="1907" y="1468"/>
                        <a:pt x="1908" y="1468"/>
                        <a:pt x="1908" y="1467"/>
                      </a:cubicBezTo>
                      <a:cubicBezTo>
                        <a:pt x="1910" y="1475"/>
                        <a:pt x="1911" y="1482"/>
                        <a:pt x="1919" y="1484"/>
                      </a:cubicBezTo>
                      <a:cubicBezTo>
                        <a:pt x="1922" y="1484"/>
                        <a:pt x="1925" y="1484"/>
                        <a:pt x="1928" y="1483"/>
                      </a:cubicBezTo>
                      <a:cubicBezTo>
                        <a:pt x="1931" y="1482"/>
                        <a:pt x="1937" y="1474"/>
                        <a:pt x="1939" y="1474"/>
                      </a:cubicBezTo>
                      <a:cubicBezTo>
                        <a:pt x="1942" y="1474"/>
                        <a:pt x="1942" y="1479"/>
                        <a:pt x="1945" y="1478"/>
                      </a:cubicBezTo>
                      <a:cubicBezTo>
                        <a:pt x="1949" y="1477"/>
                        <a:pt x="1950" y="1458"/>
                        <a:pt x="1951" y="1456"/>
                      </a:cubicBezTo>
                      <a:cubicBezTo>
                        <a:pt x="1957" y="1457"/>
                        <a:pt x="1965" y="1459"/>
                        <a:pt x="1970" y="1463"/>
                      </a:cubicBezTo>
                      <a:cubicBezTo>
                        <a:pt x="1975" y="1466"/>
                        <a:pt x="1973" y="1468"/>
                        <a:pt x="1978" y="1467"/>
                      </a:cubicBezTo>
                      <a:cubicBezTo>
                        <a:pt x="1981" y="1467"/>
                        <a:pt x="1983" y="1460"/>
                        <a:pt x="1987" y="1460"/>
                      </a:cubicBezTo>
                      <a:cubicBezTo>
                        <a:pt x="1993" y="1459"/>
                        <a:pt x="1992" y="1463"/>
                        <a:pt x="1996" y="1465"/>
                      </a:cubicBezTo>
                      <a:cubicBezTo>
                        <a:pt x="2003" y="1470"/>
                        <a:pt x="1994" y="1472"/>
                        <a:pt x="2005" y="1467"/>
                      </a:cubicBezTo>
                      <a:cubicBezTo>
                        <a:pt x="2011" y="1464"/>
                        <a:pt x="2020" y="1457"/>
                        <a:pt x="2026" y="1457"/>
                      </a:cubicBezTo>
                      <a:cubicBezTo>
                        <a:pt x="2030" y="1456"/>
                        <a:pt x="2031" y="1455"/>
                        <a:pt x="2035" y="1458"/>
                      </a:cubicBezTo>
                      <a:cubicBezTo>
                        <a:pt x="2035" y="1458"/>
                        <a:pt x="2042" y="1470"/>
                        <a:pt x="2042" y="1467"/>
                      </a:cubicBezTo>
                      <a:cubicBezTo>
                        <a:pt x="2043" y="1457"/>
                        <a:pt x="2047" y="1447"/>
                        <a:pt x="2047" y="1463"/>
                      </a:cubicBezTo>
                      <a:cubicBezTo>
                        <a:pt x="2048" y="1461"/>
                        <a:pt x="2048" y="1458"/>
                        <a:pt x="2049" y="1456"/>
                      </a:cubicBezTo>
                      <a:cubicBezTo>
                        <a:pt x="2050" y="1458"/>
                        <a:pt x="2053" y="1462"/>
                        <a:pt x="2056" y="1463"/>
                      </a:cubicBezTo>
                      <a:cubicBezTo>
                        <a:pt x="2064" y="1466"/>
                        <a:pt x="2059" y="1460"/>
                        <a:pt x="2066" y="1460"/>
                      </a:cubicBezTo>
                      <a:cubicBezTo>
                        <a:pt x="2070" y="1461"/>
                        <a:pt x="2070" y="1469"/>
                        <a:pt x="2078" y="1467"/>
                      </a:cubicBezTo>
                      <a:cubicBezTo>
                        <a:pt x="2083" y="1466"/>
                        <a:pt x="2084" y="1457"/>
                        <a:pt x="2090" y="1458"/>
                      </a:cubicBezTo>
                      <a:cubicBezTo>
                        <a:pt x="2096" y="1458"/>
                        <a:pt x="2096" y="1468"/>
                        <a:pt x="2100" y="1467"/>
                      </a:cubicBezTo>
                      <a:cubicBezTo>
                        <a:pt x="2105" y="1466"/>
                        <a:pt x="2105" y="1455"/>
                        <a:pt x="2113" y="1456"/>
                      </a:cubicBezTo>
                      <a:cubicBezTo>
                        <a:pt x="2121" y="1456"/>
                        <a:pt x="2117" y="1467"/>
                        <a:pt x="2125" y="1465"/>
                      </a:cubicBezTo>
                      <a:cubicBezTo>
                        <a:pt x="2129" y="1465"/>
                        <a:pt x="2132" y="1457"/>
                        <a:pt x="2135" y="1455"/>
                      </a:cubicBezTo>
                      <a:cubicBezTo>
                        <a:pt x="2137" y="1455"/>
                        <a:pt x="2143" y="1455"/>
                        <a:pt x="2145" y="1455"/>
                      </a:cubicBezTo>
                      <a:cubicBezTo>
                        <a:pt x="2147" y="1455"/>
                        <a:pt x="2150" y="1454"/>
                        <a:pt x="2152" y="1455"/>
                      </a:cubicBezTo>
                      <a:cubicBezTo>
                        <a:pt x="2154" y="1455"/>
                        <a:pt x="2156" y="1455"/>
                        <a:pt x="2157" y="1454"/>
                      </a:cubicBezTo>
                      <a:cubicBezTo>
                        <a:pt x="2158" y="1457"/>
                        <a:pt x="2159" y="1460"/>
                        <a:pt x="2160" y="1462"/>
                      </a:cubicBezTo>
                      <a:cubicBezTo>
                        <a:pt x="2161" y="1464"/>
                        <a:pt x="2162" y="1456"/>
                        <a:pt x="2162" y="1456"/>
                      </a:cubicBezTo>
                      <a:cubicBezTo>
                        <a:pt x="2163" y="1457"/>
                        <a:pt x="2169" y="1466"/>
                        <a:pt x="2169" y="1465"/>
                      </a:cubicBezTo>
                      <a:cubicBezTo>
                        <a:pt x="2174" y="1463"/>
                        <a:pt x="2169" y="1456"/>
                        <a:pt x="2168" y="1454"/>
                      </a:cubicBezTo>
                      <a:cubicBezTo>
                        <a:pt x="2176" y="1454"/>
                        <a:pt x="2185" y="1454"/>
                        <a:pt x="2193" y="1455"/>
                      </a:cubicBezTo>
                      <a:cubicBezTo>
                        <a:pt x="2199" y="1456"/>
                        <a:pt x="2205" y="1459"/>
                        <a:pt x="2212" y="1459"/>
                      </a:cubicBezTo>
                      <a:cubicBezTo>
                        <a:pt x="2220" y="1460"/>
                        <a:pt x="2219" y="1455"/>
                        <a:pt x="2225" y="1454"/>
                      </a:cubicBezTo>
                      <a:cubicBezTo>
                        <a:pt x="2231" y="1451"/>
                        <a:pt x="2237" y="1458"/>
                        <a:pt x="2243" y="1458"/>
                      </a:cubicBezTo>
                      <a:cubicBezTo>
                        <a:pt x="2249" y="1457"/>
                        <a:pt x="2247" y="1451"/>
                        <a:pt x="2249" y="1450"/>
                      </a:cubicBezTo>
                      <a:cubicBezTo>
                        <a:pt x="2253" y="1449"/>
                        <a:pt x="2257" y="1457"/>
                        <a:pt x="2261" y="1456"/>
                      </a:cubicBezTo>
                      <a:cubicBezTo>
                        <a:pt x="2267" y="1456"/>
                        <a:pt x="2263" y="1454"/>
                        <a:pt x="2263" y="1449"/>
                      </a:cubicBezTo>
                      <a:cubicBezTo>
                        <a:pt x="2264" y="1443"/>
                        <a:pt x="2264" y="1444"/>
                        <a:pt x="2271" y="1439"/>
                      </a:cubicBezTo>
                      <a:cubicBezTo>
                        <a:pt x="2281" y="1431"/>
                        <a:pt x="2292" y="1419"/>
                        <a:pt x="2295" y="1406"/>
                      </a:cubicBezTo>
                      <a:cubicBezTo>
                        <a:pt x="2296" y="1400"/>
                        <a:pt x="2291" y="1395"/>
                        <a:pt x="2292" y="1390"/>
                      </a:cubicBezTo>
                      <a:cubicBezTo>
                        <a:pt x="2293" y="1387"/>
                        <a:pt x="2297" y="1383"/>
                        <a:pt x="2298" y="1378"/>
                      </a:cubicBezTo>
                      <a:cubicBezTo>
                        <a:pt x="2300" y="1370"/>
                        <a:pt x="2300" y="1361"/>
                        <a:pt x="2301" y="1352"/>
                      </a:cubicBezTo>
                      <a:cubicBezTo>
                        <a:pt x="2302" y="1345"/>
                        <a:pt x="2300" y="1342"/>
                        <a:pt x="2299" y="1336"/>
                      </a:cubicBezTo>
                      <a:cubicBezTo>
                        <a:pt x="2299" y="1332"/>
                        <a:pt x="2294" y="1307"/>
                        <a:pt x="2306" y="1314"/>
                      </a:cubicBezTo>
                      <a:cubicBezTo>
                        <a:pt x="2301" y="1311"/>
                        <a:pt x="2293" y="1302"/>
                        <a:pt x="2292" y="1296"/>
                      </a:cubicBezTo>
                      <a:cubicBezTo>
                        <a:pt x="2292" y="1286"/>
                        <a:pt x="2311" y="1283"/>
                        <a:pt x="2310" y="1275"/>
                      </a:cubicBezTo>
                      <a:cubicBezTo>
                        <a:pt x="2310" y="1270"/>
                        <a:pt x="2303" y="1273"/>
                        <a:pt x="2306" y="1268"/>
                      </a:cubicBezTo>
                      <a:cubicBezTo>
                        <a:pt x="2307" y="1267"/>
                        <a:pt x="2314" y="1267"/>
                        <a:pt x="2314" y="1265"/>
                      </a:cubicBezTo>
                      <a:cubicBezTo>
                        <a:pt x="2314" y="1261"/>
                        <a:pt x="2299" y="1261"/>
                        <a:pt x="2297" y="1258"/>
                      </a:cubicBezTo>
                      <a:cubicBezTo>
                        <a:pt x="2295" y="1257"/>
                        <a:pt x="2298" y="1250"/>
                        <a:pt x="2297" y="1245"/>
                      </a:cubicBezTo>
                      <a:cubicBezTo>
                        <a:pt x="2297" y="1240"/>
                        <a:pt x="2297" y="1235"/>
                        <a:pt x="2297" y="1229"/>
                      </a:cubicBezTo>
                      <a:cubicBezTo>
                        <a:pt x="2297" y="1225"/>
                        <a:pt x="2295" y="1222"/>
                        <a:pt x="2295" y="1218"/>
                      </a:cubicBezTo>
                      <a:cubicBezTo>
                        <a:pt x="2293" y="1209"/>
                        <a:pt x="2294" y="1210"/>
                        <a:pt x="2299" y="1203"/>
                      </a:cubicBezTo>
                      <a:cubicBezTo>
                        <a:pt x="2306" y="1196"/>
                        <a:pt x="2307" y="1183"/>
                        <a:pt x="2315" y="1177"/>
                      </a:cubicBezTo>
                      <a:cubicBezTo>
                        <a:pt x="2308" y="1172"/>
                        <a:pt x="2310" y="1170"/>
                        <a:pt x="2311" y="1162"/>
                      </a:cubicBezTo>
                      <a:cubicBezTo>
                        <a:pt x="2312" y="1156"/>
                        <a:pt x="2313" y="1150"/>
                        <a:pt x="2314" y="1145"/>
                      </a:cubicBezTo>
                      <a:cubicBezTo>
                        <a:pt x="2314" y="1141"/>
                        <a:pt x="2315" y="1135"/>
                        <a:pt x="2317" y="1132"/>
                      </a:cubicBezTo>
                      <a:cubicBezTo>
                        <a:pt x="2318" y="1130"/>
                        <a:pt x="2323" y="1128"/>
                        <a:pt x="2323" y="1126"/>
                      </a:cubicBezTo>
                      <a:cubicBezTo>
                        <a:pt x="2323" y="1119"/>
                        <a:pt x="2312" y="1120"/>
                        <a:pt x="2316" y="1111"/>
                      </a:cubicBezTo>
                      <a:cubicBezTo>
                        <a:pt x="2320" y="1102"/>
                        <a:pt x="2328" y="1106"/>
                        <a:pt x="2322" y="1093"/>
                      </a:cubicBezTo>
                      <a:cubicBezTo>
                        <a:pt x="2323" y="1093"/>
                        <a:pt x="2324" y="1093"/>
                        <a:pt x="2326" y="1092"/>
                      </a:cubicBezTo>
                      <a:cubicBezTo>
                        <a:pt x="2324" y="1089"/>
                        <a:pt x="2319" y="1088"/>
                        <a:pt x="2317" y="1085"/>
                      </a:cubicBezTo>
                      <a:cubicBezTo>
                        <a:pt x="2315" y="1082"/>
                        <a:pt x="2313" y="1076"/>
                        <a:pt x="2313" y="1073"/>
                      </a:cubicBezTo>
                      <a:cubicBezTo>
                        <a:pt x="2311" y="1066"/>
                        <a:pt x="2314" y="1059"/>
                        <a:pt x="2313" y="1052"/>
                      </a:cubicBezTo>
                      <a:cubicBezTo>
                        <a:pt x="2318" y="1055"/>
                        <a:pt x="2321" y="1060"/>
                        <a:pt x="2325" y="1064"/>
                      </a:cubicBezTo>
                      <a:cubicBezTo>
                        <a:pt x="2330" y="1018"/>
                        <a:pt x="2334" y="973"/>
                        <a:pt x="2338" y="927"/>
                      </a:cubicBezTo>
                      <a:cubicBezTo>
                        <a:pt x="2340" y="929"/>
                        <a:pt x="2346" y="934"/>
                        <a:pt x="2348" y="935"/>
                      </a:cubicBezTo>
                      <a:cubicBezTo>
                        <a:pt x="2349" y="935"/>
                        <a:pt x="2356" y="934"/>
                        <a:pt x="2356" y="935"/>
                      </a:cubicBezTo>
                      <a:cubicBezTo>
                        <a:pt x="2352" y="925"/>
                        <a:pt x="2348" y="927"/>
                        <a:pt x="2338" y="927"/>
                      </a:cubicBezTo>
                      <a:cubicBezTo>
                        <a:pt x="2339" y="915"/>
                        <a:pt x="2340" y="901"/>
                        <a:pt x="2342" y="890"/>
                      </a:cubicBezTo>
                      <a:cubicBezTo>
                        <a:pt x="2343" y="884"/>
                        <a:pt x="2344" y="885"/>
                        <a:pt x="2341" y="879"/>
                      </a:cubicBezTo>
                      <a:cubicBezTo>
                        <a:pt x="2339" y="876"/>
                        <a:pt x="2338" y="879"/>
                        <a:pt x="2338" y="873"/>
                      </a:cubicBezTo>
                      <a:cubicBezTo>
                        <a:pt x="2338" y="868"/>
                        <a:pt x="2342" y="870"/>
                        <a:pt x="2342" y="867"/>
                      </a:cubicBezTo>
                      <a:cubicBezTo>
                        <a:pt x="2343" y="865"/>
                        <a:pt x="2344" y="865"/>
                        <a:pt x="2344" y="863"/>
                      </a:cubicBezTo>
                      <a:cubicBezTo>
                        <a:pt x="2344" y="860"/>
                        <a:pt x="2339" y="860"/>
                        <a:pt x="2338" y="859"/>
                      </a:cubicBezTo>
                      <a:cubicBezTo>
                        <a:pt x="2337" y="855"/>
                        <a:pt x="2339" y="852"/>
                        <a:pt x="2343" y="852"/>
                      </a:cubicBezTo>
                      <a:cubicBezTo>
                        <a:pt x="2335" y="850"/>
                        <a:pt x="2339" y="836"/>
                        <a:pt x="2339" y="828"/>
                      </a:cubicBezTo>
                      <a:cubicBezTo>
                        <a:pt x="2339" y="821"/>
                        <a:pt x="2339" y="814"/>
                        <a:pt x="2338" y="806"/>
                      </a:cubicBezTo>
                      <a:cubicBezTo>
                        <a:pt x="2338" y="803"/>
                        <a:pt x="2338" y="799"/>
                        <a:pt x="2338" y="796"/>
                      </a:cubicBezTo>
                      <a:cubicBezTo>
                        <a:pt x="2339" y="793"/>
                        <a:pt x="2342" y="792"/>
                        <a:pt x="2342" y="789"/>
                      </a:cubicBezTo>
                      <a:cubicBezTo>
                        <a:pt x="2342" y="788"/>
                        <a:pt x="2339" y="785"/>
                        <a:pt x="2338" y="784"/>
                      </a:cubicBezTo>
                      <a:cubicBezTo>
                        <a:pt x="2337" y="781"/>
                        <a:pt x="2338" y="779"/>
                        <a:pt x="2336" y="777"/>
                      </a:cubicBezTo>
                      <a:cubicBezTo>
                        <a:pt x="2351" y="774"/>
                        <a:pt x="2366" y="778"/>
                        <a:pt x="2382" y="781"/>
                      </a:cubicBezTo>
                      <a:cubicBezTo>
                        <a:pt x="2389" y="782"/>
                        <a:pt x="2396" y="783"/>
                        <a:pt x="2402" y="787"/>
                      </a:cubicBezTo>
                      <a:cubicBezTo>
                        <a:pt x="2407" y="791"/>
                        <a:pt x="2408" y="796"/>
                        <a:pt x="2416" y="794"/>
                      </a:cubicBezTo>
                      <a:cubicBezTo>
                        <a:pt x="2421" y="792"/>
                        <a:pt x="2426" y="785"/>
                        <a:pt x="2431" y="782"/>
                      </a:cubicBezTo>
                      <a:cubicBezTo>
                        <a:pt x="2434" y="780"/>
                        <a:pt x="2446" y="772"/>
                        <a:pt x="2450" y="772"/>
                      </a:cubicBezTo>
                      <a:cubicBezTo>
                        <a:pt x="2454" y="773"/>
                        <a:pt x="2454" y="779"/>
                        <a:pt x="2457" y="779"/>
                      </a:cubicBezTo>
                      <a:cubicBezTo>
                        <a:pt x="2462" y="779"/>
                        <a:pt x="2461" y="767"/>
                        <a:pt x="2464" y="766"/>
                      </a:cubicBezTo>
                      <a:cubicBezTo>
                        <a:pt x="2466" y="765"/>
                        <a:pt x="2472" y="788"/>
                        <a:pt x="2479" y="784"/>
                      </a:cubicBezTo>
                      <a:cubicBezTo>
                        <a:pt x="2482" y="783"/>
                        <a:pt x="2480" y="761"/>
                        <a:pt x="2480" y="758"/>
                      </a:cubicBezTo>
                      <a:cubicBezTo>
                        <a:pt x="2481" y="748"/>
                        <a:pt x="2481" y="739"/>
                        <a:pt x="2481" y="729"/>
                      </a:cubicBezTo>
                      <a:cubicBezTo>
                        <a:pt x="2481" y="714"/>
                        <a:pt x="2481" y="699"/>
                        <a:pt x="248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3" name="Freeform 23">
                  <a:extLst>
                    <a:ext uri="{FF2B5EF4-FFF2-40B4-BE49-F238E27FC236}">
                      <a16:creationId xmlns:a16="http://schemas.microsoft.com/office/drawing/2014/main" id="{55A05C73-CF59-4779-8AE2-A86617884ADB}"/>
                    </a:ext>
                  </a:extLst>
                </p:cNvPr>
                <p:cNvSpPr>
                  <a:spLocks/>
                </p:cNvSpPr>
                <p:nvPr/>
              </p:nvSpPr>
              <p:spPr bwMode="auto">
                <a:xfrm>
                  <a:off x="3530" y="1833"/>
                  <a:ext cx="57" cy="8"/>
                </a:xfrm>
                <a:custGeom>
                  <a:avLst/>
                  <a:gdLst>
                    <a:gd name="T0" fmla="*/ 57 w 63"/>
                    <a:gd name="T1" fmla="*/ 48 h 52"/>
                    <a:gd name="T2" fmla="*/ 62 w 63"/>
                    <a:gd name="T3" fmla="*/ 37 h 52"/>
                    <a:gd name="T4" fmla="*/ 49 w 63"/>
                    <a:gd name="T5" fmla="*/ 26 h 52"/>
                    <a:gd name="T6" fmla="*/ 28 w 63"/>
                    <a:gd name="T7" fmla="*/ 12 h 52"/>
                    <a:gd name="T8" fmla="*/ 10 w 63"/>
                    <a:gd name="T9" fmla="*/ 0 h 52"/>
                    <a:gd name="T10" fmla="*/ 11 w 63"/>
                    <a:gd name="T11" fmla="*/ 19 h 52"/>
                    <a:gd name="T12" fmla="*/ 57 w 63"/>
                    <a:gd name="T13" fmla="*/ 48 h 52"/>
                  </a:gdLst>
                  <a:ahLst/>
                  <a:cxnLst>
                    <a:cxn ang="0">
                      <a:pos x="T0" y="T1"/>
                    </a:cxn>
                    <a:cxn ang="0">
                      <a:pos x="T2" y="T3"/>
                    </a:cxn>
                    <a:cxn ang="0">
                      <a:pos x="T4" y="T5"/>
                    </a:cxn>
                    <a:cxn ang="0">
                      <a:pos x="T6" y="T7"/>
                    </a:cxn>
                    <a:cxn ang="0">
                      <a:pos x="T8" y="T9"/>
                    </a:cxn>
                    <a:cxn ang="0">
                      <a:pos x="T10" y="T11"/>
                    </a:cxn>
                    <a:cxn ang="0">
                      <a:pos x="T12" y="T13"/>
                    </a:cxn>
                  </a:cxnLst>
                  <a:rect l="0" t="0" r="r" b="b"/>
                  <a:pathLst>
                    <a:path w="63" h="52">
                      <a:moveTo>
                        <a:pt x="57" y="48"/>
                      </a:moveTo>
                      <a:cubicBezTo>
                        <a:pt x="63" y="52"/>
                        <a:pt x="63" y="40"/>
                        <a:pt x="62" y="37"/>
                      </a:cubicBezTo>
                      <a:cubicBezTo>
                        <a:pt x="60" y="32"/>
                        <a:pt x="53" y="29"/>
                        <a:pt x="49" y="26"/>
                      </a:cubicBezTo>
                      <a:cubicBezTo>
                        <a:pt x="42" y="22"/>
                        <a:pt x="35" y="17"/>
                        <a:pt x="28" y="12"/>
                      </a:cubicBezTo>
                      <a:cubicBezTo>
                        <a:pt x="24" y="9"/>
                        <a:pt x="14" y="1"/>
                        <a:pt x="10" y="0"/>
                      </a:cubicBezTo>
                      <a:cubicBezTo>
                        <a:pt x="0" y="0"/>
                        <a:pt x="6" y="14"/>
                        <a:pt x="11" y="19"/>
                      </a:cubicBezTo>
                      <a:cubicBezTo>
                        <a:pt x="24" y="30"/>
                        <a:pt x="43" y="39"/>
                        <a:pt x="5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Freeform 24">
                  <a:extLst>
                    <a:ext uri="{FF2B5EF4-FFF2-40B4-BE49-F238E27FC236}">
                      <a16:creationId xmlns:a16="http://schemas.microsoft.com/office/drawing/2014/main" id="{BF2B8E9D-22E3-488F-992F-2A0A6EE40B02}"/>
                    </a:ext>
                  </a:extLst>
                </p:cNvPr>
                <p:cNvSpPr>
                  <a:spLocks/>
                </p:cNvSpPr>
                <p:nvPr/>
              </p:nvSpPr>
              <p:spPr bwMode="auto">
                <a:xfrm>
                  <a:off x="2264" y="1847"/>
                  <a:ext cx="7" cy="3"/>
                </a:xfrm>
                <a:custGeom>
                  <a:avLst/>
                  <a:gdLst>
                    <a:gd name="T0" fmla="*/ 7 w 8"/>
                    <a:gd name="T1" fmla="*/ 8 h 14"/>
                    <a:gd name="T2" fmla="*/ 3 w 8"/>
                    <a:gd name="T3" fmla="*/ 13 h 14"/>
                    <a:gd name="T4" fmla="*/ 7 w 8"/>
                    <a:gd name="T5" fmla="*/ 8 h 14"/>
                  </a:gdLst>
                  <a:ahLst/>
                  <a:cxnLst>
                    <a:cxn ang="0">
                      <a:pos x="T0" y="T1"/>
                    </a:cxn>
                    <a:cxn ang="0">
                      <a:pos x="T2" y="T3"/>
                    </a:cxn>
                    <a:cxn ang="0">
                      <a:pos x="T4" y="T5"/>
                    </a:cxn>
                  </a:cxnLst>
                  <a:rect l="0" t="0" r="r" b="b"/>
                  <a:pathLst>
                    <a:path w="8" h="14">
                      <a:moveTo>
                        <a:pt x="7" y="8"/>
                      </a:moveTo>
                      <a:cubicBezTo>
                        <a:pt x="2" y="0"/>
                        <a:pt x="0" y="6"/>
                        <a:pt x="3" y="13"/>
                      </a:cubicBezTo>
                      <a:cubicBezTo>
                        <a:pt x="3" y="14"/>
                        <a:pt x="8"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Freeform 25">
                  <a:extLst>
                    <a:ext uri="{FF2B5EF4-FFF2-40B4-BE49-F238E27FC236}">
                      <a16:creationId xmlns:a16="http://schemas.microsoft.com/office/drawing/2014/main" id="{6255A602-8898-486F-B4D6-63D85C096F49}"/>
                    </a:ext>
                  </a:extLst>
                </p:cNvPr>
                <p:cNvSpPr>
                  <a:spLocks/>
                </p:cNvSpPr>
                <p:nvPr/>
              </p:nvSpPr>
              <p:spPr bwMode="auto">
                <a:xfrm>
                  <a:off x="2259" y="1852"/>
                  <a:ext cx="1" cy="1"/>
                </a:xfrm>
                <a:custGeom>
                  <a:avLst/>
                  <a:gdLst>
                    <a:gd name="T0" fmla="*/ 0 w 2"/>
                    <a:gd name="T1" fmla="*/ 3 h 9"/>
                    <a:gd name="T2" fmla="*/ 1 w 2"/>
                    <a:gd name="T3" fmla="*/ 9 h 9"/>
                    <a:gd name="T4" fmla="*/ 2 w 2"/>
                    <a:gd name="T5" fmla="*/ 0 h 9"/>
                    <a:gd name="T6" fmla="*/ 0 w 2"/>
                    <a:gd name="T7" fmla="*/ 3 h 9"/>
                  </a:gdLst>
                  <a:ahLst/>
                  <a:cxnLst>
                    <a:cxn ang="0">
                      <a:pos x="T0" y="T1"/>
                    </a:cxn>
                    <a:cxn ang="0">
                      <a:pos x="T2" y="T3"/>
                    </a:cxn>
                    <a:cxn ang="0">
                      <a:pos x="T4" y="T5"/>
                    </a:cxn>
                    <a:cxn ang="0">
                      <a:pos x="T6" y="T7"/>
                    </a:cxn>
                  </a:cxnLst>
                  <a:rect l="0" t="0" r="r" b="b"/>
                  <a:pathLst>
                    <a:path w="2" h="9">
                      <a:moveTo>
                        <a:pt x="0" y="3"/>
                      </a:moveTo>
                      <a:cubicBezTo>
                        <a:pt x="1" y="5"/>
                        <a:pt x="1" y="7"/>
                        <a:pt x="1" y="9"/>
                      </a:cubicBezTo>
                      <a:cubicBezTo>
                        <a:pt x="1" y="9"/>
                        <a:pt x="2" y="2"/>
                        <a:pt x="2" y="0"/>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Freeform 26">
                  <a:extLst>
                    <a:ext uri="{FF2B5EF4-FFF2-40B4-BE49-F238E27FC236}">
                      <a16:creationId xmlns:a16="http://schemas.microsoft.com/office/drawing/2014/main" id="{AE751C82-A92B-4EFD-BF59-F122A7896095}"/>
                    </a:ext>
                  </a:extLst>
                </p:cNvPr>
                <p:cNvSpPr>
                  <a:spLocks/>
                </p:cNvSpPr>
                <p:nvPr/>
              </p:nvSpPr>
              <p:spPr bwMode="auto">
                <a:xfrm>
                  <a:off x="3584" y="1845"/>
                  <a:ext cx="2" cy="1"/>
                </a:xfrm>
                <a:custGeom>
                  <a:avLst/>
                  <a:gdLst>
                    <a:gd name="T0" fmla="*/ 0 w 3"/>
                    <a:gd name="T1" fmla="*/ 5 h 6"/>
                    <a:gd name="T2" fmla="*/ 0 w 3"/>
                    <a:gd name="T3" fmla="*/ 0 h 6"/>
                    <a:gd name="T4" fmla="*/ 0 w 3"/>
                    <a:gd name="T5" fmla="*/ 5 h 6"/>
                  </a:gdLst>
                  <a:ahLst/>
                  <a:cxnLst>
                    <a:cxn ang="0">
                      <a:pos x="T0" y="T1"/>
                    </a:cxn>
                    <a:cxn ang="0">
                      <a:pos x="T2" y="T3"/>
                    </a:cxn>
                    <a:cxn ang="0">
                      <a:pos x="T4" y="T5"/>
                    </a:cxn>
                  </a:cxnLst>
                  <a:rect l="0" t="0" r="r" b="b"/>
                  <a:pathLst>
                    <a:path w="3" h="6">
                      <a:moveTo>
                        <a:pt x="0" y="5"/>
                      </a:moveTo>
                      <a:cubicBezTo>
                        <a:pt x="3" y="6"/>
                        <a:pt x="1" y="1"/>
                        <a:pt x="0" y="0"/>
                      </a:cubicBezTo>
                      <a:cubicBezTo>
                        <a:pt x="0" y="1"/>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Freeform 27">
                  <a:extLst>
                    <a:ext uri="{FF2B5EF4-FFF2-40B4-BE49-F238E27FC236}">
                      <a16:creationId xmlns:a16="http://schemas.microsoft.com/office/drawing/2014/main" id="{E06C4ABA-5CC5-4492-A662-2E0EC11DCB08}"/>
                    </a:ext>
                  </a:extLst>
                </p:cNvPr>
                <p:cNvSpPr>
                  <a:spLocks/>
                </p:cNvSpPr>
                <p:nvPr/>
              </p:nvSpPr>
              <p:spPr bwMode="auto">
                <a:xfrm>
                  <a:off x="2267" y="1852"/>
                  <a:ext cx="2" cy="1"/>
                </a:xfrm>
                <a:custGeom>
                  <a:avLst/>
                  <a:gdLst>
                    <a:gd name="T0" fmla="*/ 2 w 2"/>
                    <a:gd name="T1" fmla="*/ 2 h 6"/>
                    <a:gd name="T2" fmla="*/ 1 w 2"/>
                    <a:gd name="T3" fmla="*/ 0 h 6"/>
                    <a:gd name="T4" fmla="*/ 1 w 2"/>
                    <a:gd name="T5" fmla="*/ 6 h 6"/>
                    <a:gd name="T6" fmla="*/ 2 w 2"/>
                    <a:gd name="T7" fmla="*/ 2 h 6"/>
                  </a:gdLst>
                  <a:ahLst/>
                  <a:cxnLst>
                    <a:cxn ang="0">
                      <a:pos x="T0" y="T1"/>
                    </a:cxn>
                    <a:cxn ang="0">
                      <a:pos x="T2" y="T3"/>
                    </a:cxn>
                    <a:cxn ang="0">
                      <a:pos x="T4" y="T5"/>
                    </a:cxn>
                    <a:cxn ang="0">
                      <a:pos x="T6" y="T7"/>
                    </a:cxn>
                  </a:cxnLst>
                  <a:rect l="0" t="0" r="r" b="b"/>
                  <a:pathLst>
                    <a:path w="2" h="6">
                      <a:moveTo>
                        <a:pt x="2" y="2"/>
                      </a:moveTo>
                      <a:cubicBezTo>
                        <a:pt x="2" y="2"/>
                        <a:pt x="2" y="1"/>
                        <a:pt x="1" y="0"/>
                      </a:cubicBezTo>
                      <a:cubicBezTo>
                        <a:pt x="0" y="2"/>
                        <a:pt x="0" y="4"/>
                        <a:pt x="1" y="6"/>
                      </a:cubicBezTo>
                      <a:cubicBezTo>
                        <a:pt x="1" y="5"/>
                        <a:pt x="1"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Freeform 28">
                  <a:extLst>
                    <a:ext uri="{FF2B5EF4-FFF2-40B4-BE49-F238E27FC236}">
                      <a16:creationId xmlns:a16="http://schemas.microsoft.com/office/drawing/2014/main" id="{87268469-0B72-43D0-BD2A-B1E9CBB6CCA9}"/>
                    </a:ext>
                  </a:extLst>
                </p:cNvPr>
                <p:cNvSpPr>
                  <a:spLocks/>
                </p:cNvSpPr>
                <p:nvPr/>
              </p:nvSpPr>
              <p:spPr bwMode="auto">
                <a:xfrm>
                  <a:off x="3584" y="1842"/>
                  <a:ext cx="1" cy="1"/>
                </a:xfrm>
                <a:custGeom>
                  <a:avLst/>
                  <a:gdLst>
                    <a:gd name="T0" fmla="*/ 2 w 2"/>
                    <a:gd name="T1" fmla="*/ 1 h 3"/>
                    <a:gd name="T2" fmla="*/ 0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0"/>
                        <a:pt x="0" y="3"/>
                      </a:cubicBezTo>
                      <a:cubicBezTo>
                        <a:pt x="2" y="3"/>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Freeform 29">
                  <a:extLst>
                    <a:ext uri="{FF2B5EF4-FFF2-40B4-BE49-F238E27FC236}">
                      <a16:creationId xmlns:a16="http://schemas.microsoft.com/office/drawing/2014/main" id="{F5CDB161-319B-42E2-A8DD-A7A58CE66560}"/>
                    </a:ext>
                  </a:extLst>
                </p:cNvPr>
                <p:cNvSpPr>
                  <a:spLocks/>
                </p:cNvSpPr>
                <p:nvPr/>
              </p:nvSpPr>
              <p:spPr bwMode="auto">
                <a:xfrm>
                  <a:off x="2830" y="1854"/>
                  <a:ext cx="1" cy="1"/>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1" y="2"/>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0" name="Freeform 30">
                  <a:extLst>
                    <a:ext uri="{FF2B5EF4-FFF2-40B4-BE49-F238E27FC236}">
                      <a16:creationId xmlns:a16="http://schemas.microsoft.com/office/drawing/2014/main" id="{B6C253BC-9D55-471D-BB0C-272327E4ABF9}"/>
                    </a:ext>
                  </a:extLst>
                </p:cNvPr>
                <p:cNvSpPr>
                  <a:spLocks/>
                </p:cNvSpPr>
                <p:nvPr/>
              </p:nvSpPr>
              <p:spPr bwMode="auto">
                <a:xfrm>
                  <a:off x="3593" y="1840"/>
                  <a:ext cx="1" cy="1"/>
                </a:xfrm>
                <a:custGeom>
                  <a:avLst/>
                  <a:gdLst>
                    <a:gd name="T0" fmla="*/ 1 w 1"/>
                    <a:gd name="T1" fmla="*/ 2 h 3"/>
                    <a:gd name="T2" fmla="*/ 0 w 1"/>
                    <a:gd name="T3" fmla="*/ 0 h 3"/>
                    <a:gd name="T4" fmla="*/ 1 w 1"/>
                    <a:gd name="T5" fmla="*/ 2 h 3"/>
                  </a:gdLst>
                  <a:ahLst/>
                  <a:cxnLst>
                    <a:cxn ang="0">
                      <a:pos x="T0" y="T1"/>
                    </a:cxn>
                    <a:cxn ang="0">
                      <a:pos x="T2" y="T3"/>
                    </a:cxn>
                    <a:cxn ang="0">
                      <a:pos x="T4" y="T5"/>
                    </a:cxn>
                  </a:cxnLst>
                  <a:rect l="0" t="0" r="r" b="b"/>
                  <a:pathLst>
                    <a:path w="1" h="3">
                      <a:moveTo>
                        <a:pt x="1" y="2"/>
                      </a:moveTo>
                      <a:cubicBezTo>
                        <a:pt x="1" y="2"/>
                        <a:pt x="1" y="0"/>
                        <a:pt x="0" y="0"/>
                      </a:cubicBezTo>
                      <a:cubicBezTo>
                        <a:pt x="0" y="0"/>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1" name="Freeform 31">
                  <a:extLst>
                    <a:ext uri="{FF2B5EF4-FFF2-40B4-BE49-F238E27FC236}">
                      <a16:creationId xmlns:a16="http://schemas.microsoft.com/office/drawing/2014/main" id="{6B8D739E-9088-436D-A7A4-E9EEB4E23753}"/>
                    </a:ext>
                  </a:extLst>
                </p:cNvPr>
                <p:cNvSpPr>
                  <a:spLocks/>
                </p:cNvSpPr>
                <p:nvPr/>
              </p:nvSpPr>
              <p:spPr bwMode="auto">
                <a:xfrm>
                  <a:off x="3584" y="1867"/>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2"/>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2" name="Freeform 32">
                  <a:extLst>
                    <a:ext uri="{FF2B5EF4-FFF2-40B4-BE49-F238E27FC236}">
                      <a16:creationId xmlns:a16="http://schemas.microsoft.com/office/drawing/2014/main" id="{CB32C126-D482-403B-B0B3-E8CA6807A8CA}"/>
                    </a:ext>
                  </a:extLst>
                </p:cNvPr>
                <p:cNvSpPr>
                  <a:spLocks/>
                </p:cNvSpPr>
                <p:nvPr/>
              </p:nvSpPr>
              <p:spPr bwMode="auto">
                <a:xfrm>
                  <a:off x="1376" y="1841"/>
                  <a:ext cx="2" cy="1"/>
                </a:xfrm>
                <a:custGeom>
                  <a:avLst/>
                  <a:gdLst>
                    <a:gd name="T0" fmla="*/ 2 w 2"/>
                    <a:gd name="T1" fmla="*/ 3 h 7"/>
                    <a:gd name="T2" fmla="*/ 0 w 2"/>
                    <a:gd name="T3" fmla="*/ 0 h 7"/>
                    <a:gd name="T4" fmla="*/ 0 w 2"/>
                    <a:gd name="T5" fmla="*/ 7 h 7"/>
                    <a:gd name="T6" fmla="*/ 2 w 2"/>
                    <a:gd name="T7" fmla="*/ 3 h 7"/>
                  </a:gdLst>
                  <a:ahLst/>
                  <a:cxnLst>
                    <a:cxn ang="0">
                      <a:pos x="T0" y="T1"/>
                    </a:cxn>
                    <a:cxn ang="0">
                      <a:pos x="T2" y="T3"/>
                    </a:cxn>
                    <a:cxn ang="0">
                      <a:pos x="T4" y="T5"/>
                    </a:cxn>
                    <a:cxn ang="0">
                      <a:pos x="T6" y="T7"/>
                    </a:cxn>
                  </a:cxnLst>
                  <a:rect l="0" t="0" r="r" b="b"/>
                  <a:pathLst>
                    <a:path w="2" h="7">
                      <a:moveTo>
                        <a:pt x="2" y="3"/>
                      </a:moveTo>
                      <a:cubicBezTo>
                        <a:pt x="1" y="2"/>
                        <a:pt x="1" y="1"/>
                        <a:pt x="0" y="0"/>
                      </a:cubicBezTo>
                      <a:cubicBezTo>
                        <a:pt x="0" y="2"/>
                        <a:pt x="0" y="4"/>
                        <a:pt x="0" y="7"/>
                      </a:cubicBezTo>
                      <a:cubicBezTo>
                        <a:pt x="1" y="5"/>
                        <a:pt x="2"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3" name="Freeform 33">
                  <a:extLst>
                    <a:ext uri="{FF2B5EF4-FFF2-40B4-BE49-F238E27FC236}">
                      <a16:creationId xmlns:a16="http://schemas.microsoft.com/office/drawing/2014/main" id="{CE02765F-4D2F-4BCE-B37A-E824D6B55FFA}"/>
                    </a:ext>
                  </a:extLst>
                </p:cNvPr>
                <p:cNvSpPr>
                  <a:spLocks/>
                </p:cNvSpPr>
                <p:nvPr/>
              </p:nvSpPr>
              <p:spPr bwMode="auto">
                <a:xfrm>
                  <a:off x="1398" y="1843"/>
                  <a:ext cx="27" cy="2"/>
                </a:xfrm>
                <a:custGeom>
                  <a:avLst/>
                  <a:gdLst>
                    <a:gd name="T0" fmla="*/ 2 w 30"/>
                    <a:gd name="T1" fmla="*/ 0 h 13"/>
                    <a:gd name="T2" fmla="*/ 1 w 30"/>
                    <a:gd name="T3" fmla="*/ 9 h 13"/>
                    <a:gd name="T4" fmla="*/ 13 w 30"/>
                    <a:gd name="T5" fmla="*/ 11 h 13"/>
                    <a:gd name="T6" fmla="*/ 30 w 30"/>
                    <a:gd name="T7" fmla="*/ 9 h 13"/>
                    <a:gd name="T8" fmla="*/ 2 w 30"/>
                    <a:gd name="T9" fmla="*/ 0 h 13"/>
                  </a:gdLst>
                  <a:ahLst/>
                  <a:cxnLst>
                    <a:cxn ang="0">
                      <a:pos x="T0" y="T1"/>
                    </a:cxn>
                    <a:cxn ang="0">
                      <a:pos x="T2" y="T3"/>
                    </a:cxn>
                    <a:cxn ang="0">
                      <a:pos x="T4" y="T5"/>
                    </a:cxn>
                    <a:cxn ang="0">
                      <a:pos x="T6" y="T7"/>
                    </a:cxn>
                    <a:cxn ang="0">
                      <a:pos x="T8" y="T9"/>
                    </a:cxn>
                  </a:cxnLst>
                  <a:rect l="0" t="0" r="r" b="b"/>
                  <a:pathLst>
                    <a:path w="30" h="13">
                      <a:moveTo>
                        <a:pt x="2" y="0"/>
                      </a:moveTo>
                      <a:cubicBezTo>
                        <a:pt x="0" y="0"/>
                        <a:pt x="0" y="8"/>
                        <a:pt x="1" y="9"/>
                      </a:cubicBezTo>
                      <a:cubicBezTo>
                        <a:pt x="3" y="13"/>
                        <a:pt x="10" y="11"/>
                        <a:pt x="13" y="11"/>
                      </a:cubicBezTo>
                      <a:cubicBezTo>
                        <a:pt x="19" y="10"/>
                        <a:pt x="25" y="10"/>
                        <a:pt x="30" y="9"/>
                      </a:cubicBezTo>
                      <a:cubicBezTo>
                        <a:pt x="21" y="4"/>
                        <a:pt x="12"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4" name="Freeform 34">
                  <a:extLst>
                    <a:ext uri="{FF2B5EF4-FFF2-40B4-BE49-F238E27FC236}">
                      <a16:creationId xmlns:a16="http://schemas.microsoft.com/office/drawing/2014/main" id="{26182EAF-845E-4B5E-9B25-87CEAA444347}"/>
                    </a:ext>
                  </a:extLst>
                </p:cNvPr>
                <p:cNvSpPr>
                  <a:spLocks/>
                </p:cNvSpPr>
                <p:nvPr/>
              </p:nvSpPr>
              <p:spPr bwMode="auto">
                <a:xfrm>
                  <a:off x="1426" y="1838"/>
                  <a:ext cx="26" cy="3"/>
                </a:xfrm>
                <a:custGeom>
                  <a:avLst/>
                  <a:gdLst>
                    <a:gd name="T0" fmla="*/ 20 w 28"/>
                    <a:gd name="T1" fmla="*/ 13 h 18"/>
                    <a:gd name="T2" fmla="*/ 28 w 28"/>
                    <a:gd name="T3" fmla="*/ 15 h 18"/>
                    <a:gd name="T4" fmla="*/ 19 w 28"/>
                    <a:gd name="T5" fmla="*/ 2 h 18"/>
                    <a:gd name="T6" fmla="*/ 16 w 28"/>
                    <a:gd name="T7" fmla="*/ 10 h 18"/>
                    <a:gd name="T8" fmla="*/ 0 w 28"/>
                    <a:gd name="T9" fmla="*/ 11 h 18"/>
                    <a:gd name="T10" fmla="*/ 18 w 28"/>
                    <a:gd name="T11" fmla="*/ 18 h 18"/>
                    <a:gd name="T12" fmla="*/ 13 w 28"/>
                    <a:gd name="T13" fmla="*/ 13 h 18"/>
                    <a:gd name="T14" fmla="*/ 20 w 28"/>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20" y="13"/>
                      </a:moveTo>
                      <a:cubicBezTo>
                        <a:pt x="20" y="14"/>
                        <a:pt x="28" y="16"/>
                        <a:pt x="28" y="15"/>
                      </a:cubicBezTo>
                      <a:cubicBezTo>
                        <a:pt x="27" y="11"/>
                        <a:pt x="23" y="4"/>
                        <a:pt x="19" y="2"/>
                      </a:cubicBezTo>
                      <a:cubicBezTo>
                        <a:pt x="11" y="0"/>
                        <a:pt x="10" y="5"/>
                        <a:pt x="16" y="10"/>
                      </a:cubicBezTo>
                      <a:cubicBezTo>
                        <a:pt x="10" y="10"/>
                        <a:pt x="5" y="11"/>
                        <a:pt x="0" y="11"/>
                      </a:cubicBezTo>
                      <a:cubicBezTo>
                        <a:pt x="7" y="13"/>
                        <a:pt x="12" y="16"/>
                        <a:pt x="18" y="18"/>
                      </a:cubicBezTo>
                      <a:cubicBezTo>
                        <a:pt x="17" y="17"/>
                        <a:pt x="15" y="14"/>
                        <a:pt x="13" y="13"/>
                      </a:cubicBezTo>
                      <a:cubicBezTo>
                        <a:pt x="15" y="13"/>
                        <a:pt x="17" y="13"/>
                        <a:pt x="2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5" name="Freeform 35">
                  <a:extLst>
                    <a:ext uri="{FF2B5EF4-FFF2-40B4-BE49-F238E27FC236}">
                      <a16:creationId xmlns:a16="http://schemas.microsoft.com/office/drawing/2014/main" id="{751DEF7F-1F48-4555-9104-1C9F2AD575A0}"/>
                    </a:ext>
                  </a:extLst>
                </p:cNvPr>
                <p:cNvSpPr>
                  <a:spLocks/>
                </p:cNvSpPr>
                <p:nvPr/>
              </p:nvSpPr>
              <p:spPr bwMode="auto">
                <a:xfrm>
                  <a:off x="2265" y="1849"/>
                  <a:ext cx="13" cy="3"/>
                </a:xfrm>
                <a:custGeom>
                  <a:avLst/>
                  <a:gdLst>
                    <a:gd name="T0" fmla="*/ 2 w 14"/>
                    <a:gd name="T1" fmla="*/ 7 h 18"/>
                    <a:gd name="T2" fmla="*/ 2 w 14"/>
                    <a:gd name="T3" fmla="*/ 15 h 18"/>
                    <a:gd name="T4" fmla="*/ 14 w 14"/>
                    <a:gd name="T5" fmla="*/ 18 h 18"/>
                    <a:gd name="T6" fmla="*/ 2 w 14"/>
                    <a:gd name="T7" fmla="*/ 7 h 18"/>
                  </a:gdLst>
                  <a:ahLst/>
                  <a:cxnLst>
                    <a:cxn ang="0">
                      <a:pos x="T0" y="T1"/>
                    </a:cxn>
                    <a:cxn ang="0">
                      <a:pos x="T2" y="T3"/>
                    </a:cxn>
                    <a:cxn ang="0">
                      <a:pos x="T4" y="T5"/>
                    </a:cxn>
                    <a:cxn ang="0">
                      <a:pos x="T6" y="T7"/>
                    </a:cxn>
                  </a:cxnLst>
                  <a:rect l="0" t="0" r="r" b="b"/>
                  <a:pathLst>
                    <a:path w="14" h="18">
                      <a:moveTo>
                        <a:pt x="2" y="7"/>
                      </a:moveTo>
                      <a:cubicBezTo>
                        <a:pt x="3" y="9"/>
                        <a:pt x="0" y="13"/>
                        <a:pt x="2" y="15"/>
                      </a:cubicBezTo>
                      <a:cubicBezTo>
                        <a:pt x="3" y="17"/>
                        <a:pt x="11" y="17"/>
                        <a:pt x="14" y="18"/>
                      </a:cubicBezTo>
                      <a:cubicBezTo>
                        <a:pt x="12" y="0"/>
                        <a:pt x="6" y="14"/>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6" name="Freeform 36">
                  <a:extLst>
                    <a:ext uri="{FF2B5EF4-FFF2-40B4-BE49-F238E27FC236}">
                      <a16:creationId xmlns:a16="http://schemas.microsoft.com/office/drawing/2014/main" id="{A6BC171C-AA34-45EE-834C-141631C8A59E}"/>
                    </a:ext>
                  </a:extLst>
                </p:cNvPr>
                <p:cNvSpPr>
                  <a:spLocks/>
                </p:cNvSpPr>
                <p:nvPr/>
              </p:nvSpPr>
              <p:spPr bwMode="auto">
                <a:xfrm>
                  <a:off x="2145" y="1861"/>
                  <a:ext cx="8" cy="2"/>
                </a:xfrm>
                <a:custGeom>
                  <a:avLst/>
                  <a:gdLst>
                    <a:gd name="T0" fmla="*/ 2 w 9"/>
                    <a:gd name="T1" fmla="*/ 11 h 11"/>
                    <a:gd name="T2" fmla="*/ 9 w 9"/>
                    <a:gd name="T3" fmla="*/ 5 h 11"/>
                    <a:gd name="T4" fmla="*/ 5 w 9"/>
                    <a:gd name="T5" fmla="*/ 0 h 11"/>
                    <a:gd name="T6" fmla="*/ 0 w 9"/>
                    <a:gd name="T7" fmla="*/ 7 h 11"/>
                    <a:gd name="T8" fmla="*/ 2 w 9"/>
                    <a:gd name="T9" fmla="*/ 11 h 11"/>
                  </a:gdLst>
                  <a:ahLst/>
                  <a:cxnLst>
                    <a:cxn ang="0">
                      <a:pos x="T0" y="T1"/>
                    </a:cxn>
                    <a:cxn ang="0">
                      <a:pos x="T2" y="T3"/>
                    </a:cxn>
                    <a:cxn ang="0">
                      <a:pos x="T4" y="T5"/>
                    </a:cxn>
                    <a:cxn ang="0">
                      <a:pos x="T6" y="T7"/>
                    </a:cxn>
                    <a:cxn ang="0">
                      <a:pos x="T8" y="T9"/>
                    </a:cxn>
                  </a:cxnLst>
                  <a:rect l="0" t="0" r="r" b="b"/>
                  <a:pathLst>
                    <a:path w="9" h="11">
                      <a:moveTo>
                        <a:pt x="2" y="11"/>
                      </a:moveTo>
                      <a:cubicBezTo>
                        <a:pt x="4" y="9"/>
                        <a:pt x="7" y="7"/>
                        <a:pt x="9" y="5"/>
                      </a:cubicBezTo>
                      <a:cubicBezTo>
                        <a:pt x="7" y="3"/>
                        <a:pt x="6" y="2"/>
                        <a:pt x="5" y="0"/>
                      </a:cubicBezTo>
                      <a:cubicBezTo>
                        <a:pt x="3" y="2"/>
                        <a:pt x="1" y="4"/>
                        <a:pt x="0" y="7"/>
                      </a:cubicBezTo>
                      <a:cubicBezTo>
                        <a:pt x="0" y="8"/>
                        <a:pt x="1" y="9"/>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7" name="Freeform 37">
                  <a:extLst>
                    <a:ext uri="{FF2B5EF4-FFF2-40B4-BE49-F238E27FC236}">
                      <a16:creationId xmlns:a16="http://schemas.microsoft.com/office/drawing/2014/main" id="{17C7BF16-B8F9-442A-BB94-8F69371E2842}"/>
                    </a:ext>
                  </a:extLst>
                </p:cNvPr>
                <p:cNvSpPr>
                  <a:spLocks/>
                </p:cNvSpPr>
                <p:nvPr/>
              </p:nvSpPr>
              <p:spPr bwMode="auto">
                <a:xfrm>
                  <a:off x="1460" y="1840"/>
                  <a:ext cx="3" cy="1"/>
                </a:xfrm>
                <a:custGeom>
                  <a:avLst/>
                  <a:gdLst>
                    <a:gd name="T0" fmla="*/ 0 w 4"/>
                    <a:gd name="T1" fmla="*/ 2 h 4"/>
                    <a:gd name="T2" fmla="*/ 4 w 4"/>
                    <a:gd name="T3" fmla="*/ 1 h 4"/>
                    <a:gd name="T4" fmla="*/ 0 w 4"/>
                    <a:gd name="T5" fmla="*/ 2 h 4"/>
                  </a:gdLst>
                  <a:ahLst/>
                  <a:cxnLst>
                    <a:cxn ang="0">
                      <a:pos x="T0" y="T1"/>
                    </a:cxn>
                    <a:cxn ang="0">
                      <a:pos x="T2" y="T3"/>
                    </a:cxn>
                    <a:cxn ang="0">
                      <a:pos x="T4" y="T5"/>
                    </a:cxn>
                  </a:cxnLst>
                  <a:rect l="0" t="0" r="r" b="b"/>
                  <a:pathLst>
                    <a:path w="4" h="4">
                      <a:moveTo>
                        <a:pt x="0" y="2"/>
                      </a:moveTo>
                      <a:cubicBezTo>
                        <a:pt x="3" y="4"/>
                        <a:pt x="2" y="3"/>
                        <a:pt x="4" y="1"/>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8" name="Freeform 38">
                  <a:extLst>
                    <a:ext uri="{FF2B5EF4-FFF2-40B4-BE49-F238E27FC236}">
                      <a16:creationId xmlns:a16="http://schemas.microsoft.com/office/drawing/2014/main" id="{DDC2FD26-1596-4716-A24F-DC3B50449952}"/>
                    </a:ext>
                  </a:extLst>
                </p:cNvPr>
                <p:cNvSpPr>
                  <a:spLocks/>
                </p:cNvSpPr>
                <p:nvPr/>
              </p:nvSpPr>
              <p:spPr bwMode="auto">
                <a:xfrm>
                  <a:off x="2818" y="1856"/>
                  <a:ext cx="6" cy="1"/>
                </a:xfrm>
                <a:custGeom>
                  <a:avLst/>
                  <a:gdLst>
                    <a:gd name="T0" fmla="*/ 0 w 6"/>
                    <a:gd name="T1" fmla="*/ 4 h 9"/>
                    <a:gd name="T2" fmla="*/ 1 w 6"/>
                    <a:gd name="T3" fmla="*/ 9 h 9"/>
                    <a:gd name="T4" fmla="*/ 2 w 6"/>
                    <a:gd name="T5" fmla="*/ 0 h 9"/>
                    <a:gd name="T6" fmla="*/ 0 w 6"/>
                    <a:gd name="T7" fmla="*/ 4 h 9"/>
                  </a:gdLst>
                  <a:ahLst/>
                  <a:cxnLst>
                    <a:cxn ang="0">
                      <a:pos x="T0" y="T1"/>
                    </a:cxn>
                    <a:cxn ang="0">
                      <a:pos x="T2" y="T3"/>
                    </a:cxn>
                    <a:cxn ang="0">
                      <a:pos x="T4" y="T5"/>
                    </a:cxn>
                    <a:cxn ang="0">
                      <a:pos x="T6" y="T7"/>
                    </a:cxn>
                  </a:cxnLst>
                  <a:rect l="0" t="0" r="r" b="b"/>
                  <a:pathLst>
                    <a:path w="6" h="9">
                      <a:moveTo>
                        <a:pt x="0" y="4"/>
                      </a:moveTo>
                      <a:cubicBezTo>
                        <a:pt x="0" y="6"/>
                        <a:pt x="1" y="8"/>
                        <a:pt x="1" y="9"/>
                      </a:cubicBezTo>
                      <a:cubicBezTo>
                        <a:pt x="6" y="9"/>
                        <a:pt x="2" y="1"/>
                        <a:pt x="2" y="0"/>
                      </a:cubicBezTo>
                      <a:cubicBezTo>
                        <a:pt x="1" y="2"/>
                        <a:pt x="1"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9" name="Freeform 39">
                  <a:extLst>
                    <a:ext uri="{FF2B5EF4-FFF2-40B4-BE49-F238E27FC236}">
                      <a16:creationId xmlns:a16="http://schemas.microsoft.com/office/drawing/2014/main" id="{9DC45C16-BE28-46E5-A469-758C883B0561}"/>
                    </a:ext>
                  </a:extLst>
                </p:cNvPr>
                <p:cNvSpPr>
                  <a:spLocks/>
                </p:cNvSpPr>
                <p:nvPr/>
              </p:nvSpPr>
              <p:spPr bwMode="auto">
                <a:xfrm>
                  <a:off x="2278" y="1851"/>
                  <a:ext cx="8" cy="1"/>
                </a:xfrm>
                <a:custGeom>
                  <a:avLst/>
                  <a:gdLst>
                    <a:gd name="T0" fmla="*/ 0 w 9"/>
                    <a:gd name="T1" fmla="*/ 11 h 11"/>
                    <a:gd name="T2" fmla="*/ 9 w 9"/>
                    <a:gd name="T3" fmla="*/ 5 h 11"/>
                    <a:gd name="T4" fmla="*/ 0 w 9"/>
                    <a:gd name="T5" fmla="*/ 11 h 11"/>
                  </a:gdLst>
                  <a:ahLst/>
                  <a:cxnLst>
                    <a:cxn ang="0">
                      <a:pos x="T0" y="T1"/>
                    </a:cxn>
                    <a:cxn ang="0">
                      <a:pos x="T2" y="T3"/>
                    </a:cxn>
                    <a:cxn ang="0">
                      <a:pos x="T4" y="T5"/>
                    </a:cxn>
                  </a:cxnLst>
                  <a:rect l="0" t="0" r="r" b="b"/>
                  <a:pathLst>
                    <a:path w="9" h="11">
                      <a:moveTo>
                        <a:pt x="0" y="11"/>
                      </a:moveTo>
                      <a:cubicBezTo>
                        <a:pt x="3" y="9"/>
                        <a:pt x="6" y="7"/>
                        <a:pt x="9" y="5"/>
                      </a:cubicBezTo>
                      <a:cubicBezTo>
                        <a:pt x="6" y="0"/>
                        <a:pt x="3"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0" name="Freeform 40">
                  <a:extLst>
                    <a:ext uri="{FF2B5EF4-FFF2-40B4-BE49-F238E27FC236}">
                      <a16:creationId xmlns:a16="http://schemas.microsoft.com/office/drawing/2014/main" id="{745F6C28-4712-4F57-A165-EFCE207D2B15}"/>
                    </a:ext>
                  </a:extLst>
                </p:cNvPr>
                <p:cNvSpPr>
                  <a:spLocks/>
                </p:cNvSpPr>
                <p:nvPr/>
              </p:nvSpPr>
              <p:spPr bwMode="auto">
                <a:xfrm>
                  <a:off x="2834" y="1862"/>
                  <a:ext cx="1"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1" name="Freeform 41">
                  <a:extLst>
                    <a:ext uri="{FF2B5EF4-FFF2-40B4-BE49-F238E27FC236}">
                      <a16:creationId xmlns:a16="http://schemas.microsoft.com/office/drawing/2014/main" id="{D84F7B4F-71F6-410F-B719-DF3AACADBF56}"/>
                    </a:ext>
                  </a:extLst>
                </p:cNvPr>
                <p:cNvSpPr>
                  <a:spLocks/>
                </p:cNvSpPr>
                <p:nvPr/>
              </p:nvSpPr>
              <p:spPr bwMode="auto">
                <a:xfrm>
                  <a:off x="2830" y="1856"/>
                  <a:ext cx="1" cy="1"/>
                </a:xfrm>
                <a:custGeom>
                  <a:avLst/>
                  <a:gdLst>
                    <a:gd name="T0" fmla="*/ 0 w 1"/>
                    <a:gd name="T1" fmla="*/ 2 h 3"/>
                    <a:gd name="T2" fmla="*/ 1 w 1"/>
                    <a:gd name="T3" fmla="*/ 2 h 3"/>
                    <a:gd name="T4" fmla="*/ 0 w 1"/>
                    <a:gd name="T5" fmla="*/ 2 h 3"/>
                  </a:gdLst>
                  <a:ahLst/>
                  <a:cxnLst>
                    <a:cxn ang="0">
                      <a:pos x="T0" y="T1"/>
                    </a:cxn>
                    <a:cxn ang="0">
                      <a:pos x="T2" y="T3"/>
                    </a:cxn>
                    <a:cxn ang="0">
                      <a:pos x="T4" y="T5"/>
                    </a:cxn>
                  </a:cxnLst>
                  <a:rect l="0" t="0" r="r" b="b"/>
                  <a:pathLst>
                    <a:path w="1" h="3">
                      <a:moveTo>
                        <a:pt x="0" y="2"/>
                      </a:moveTo>
                      <a:cubicBezTo>
                        <a:pt x="0" y="3"/>
                        <a:pt x="1" y="3"/>
                        <a:pt x="1" y="2"/>
                      </a:cubicBezTo>
                      <a:cubicBezTo>
                        <a:pt x="1" y="1"/>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2" name="Freeform 42">
                  <a:extLst>
                    <a:ext uri="{FF2B5EF4-FFF2-40B4-BE49-F238E27FC236}">
                      <a16:creationId xmlns:a16="http://schemas.microsoft.com/office/drawing/2014/main" id="{87EF24BB-EF4A-4520-B16B-CC324B93F374}"/>
                    </a:ext>
                  </a:extLst>
                </p:cNvPr>
                <p:cNvSpPr>
                  <a:spLocks/>
                </p:cNvSpPr>
                <p:nvPr/>
              </p:nvSpPr>
              <p:spPr bwMode="auto">
                <a:xfrm>
                  <a:off x="1393" y="1843"/>
                  <a:ext cx="1" cy="1"/>
                </a:xfrm>
                <a:custGeom>
                  <a:avLst/>
                  <a:gdLst>
                    <a:gd name="T0" fmla="*/ 0 w 1"/>
                    <a:gd name="T1" fmla="*/ 0 h 5"/>
                    <a:gd name="T2" fmla="*/ 0 w 1"/>
                    <a:gd name="T3" fmla="*/ 5 h 5"/>
                    <a:gd name="T4" fmla="*/ 0 w 1"/>
                    <a:gd name="T5" fmla="*/ 0 h 5"/>
                  </a:gdLst>
                  <a:ahLst/>
                  <a:cxnLst>
                    <a:cxn ang="0">
                      <a:pos x="T0" y="T1"/>
                    </a:cxn>
                    <a:cxn ang="0">
                      <a:pos x="T2" y="T3"/>
                    </a:cxn>
                    <a:cxn ang="0">
                      <a:pos x="T4" y="T5"/>
                    </a:cxn>
                  </a:cxnLst>
                  <a:rect l="0" t="0" r="r" b="b"/>
                  <a:pathLst>
                    <a:path w="1" h="5">
                      <a:moveTo>
                        <a:pt x="0" y="0"/>
                      </a:moveTo>
                      <a:cubicBezTo>
                        <a:pt x="0" y="2"/>
                        <a:pt x="0" y="3"/>
                        <a:pt x="0" y="5"/>
                      </a:cubicBezTo>
                      <a:cubicBezTo>
                        <a:pt x="1"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3" name="Freeform 43">
                  <a:extLst>
                    <a:ext uri="{FF2B5EF4-FFF2-40B4-BE49-F238E27FC236}">
                      <a16:creationId xmlns:a16="http://schemas.microsoft.com/office/drawing/2014/main" id="{C7D17066-2067-4175-9210-2F6F2572AF39}"/>
                    </a:ext>
                  </a:extLst>
                </p:cNvPr>
                <p:cNvSpPr>
                  <a:spLocks/>
                </p:cNvSpPr>
                <p:nvPr/>
              </p:nvSpPr>
              <p:spPr bwMode="auto">
                <a:xfrm>
                  <a:off x="2900" y="1839"/>
                  <a:ext cx="17" cy="2"/>
                </a:xfrm>
                <a:custGeom>
                  <a:avLst/>
                  <a:gdLst>
                    <a:gd name="T0" fmla="*/ 6 w 18"/>
                    <a:gd name="T1" fmla="*/ 2 h 12"/>
                    <a:gd name="T2" fmla="*/ 2 w 18"/>
                    <a:gd name="T3" fmla="*/ 7 h 12"/>
                    <a:gd name="T4" fmla="*/ 4 w 18"/>
                    <a:gd name="T5" fmla="*/ 12 h 12"/>
                    <a:gd name="T6" fmla="*/ 18 w 18"/>
                    <a:gd name="T7" fmla="*/ 6 h 12"/>
                    <a:gd name="T8" fmla="*/ 6 w 18"/>
                    <a:gd name="T9" fmla="*/ 2 h 12"/>
                  </a:gdLst>
                  <a:ahLst/>
                  <a:cxnLst>
                    <a:cxn ang="0">
                      <a:pos x="T0" y="T1"/>
                    </a:cxn>
                    <a:cxn ang="0">
                      <a:pos x="T2" y="T3"/>
                    </a:cxn>
                    <a:cxn ang="0">
                      <a:pos x="T4" y="T5"/>
                    </a:cxn>
                    <a:cxn ang="0">
                      <a:pos x="T6" y="T7"/>
                    </a:cxn>
                    <a:cxn ang="0">
                      <a:pos x="T8" y="T9"/>
                    </a:cxn>
                  </a:cxnLst>
                  <a:rect l="0" t="0" r="r" b="b"/>
                  <a:pathLst>
                    <a:path w="18" h="12">
                      <a:moveTo>
                        <a:pt x="6" y="2"/>
                      </a:moveTo>
                      <a:cubicBezTo>
                        <a:pt x="5" y="1"/>
                        <a:pt x="2" y="6"/>
                        <a:pt x="2" y="7"/>
                      </a:cubicBezTo>
                      <a:cubicBezTo>
                        <a:pt x="0" y="10"/>
                        <a:pt x="1" y="9"/>
                        <a:pt x="4" y="12"/>
                      </a:cubicBezTo>
                      <a:cubicBezTo>
                        <a:pt x="7" y="6"/>
                        <a:pt x="10" y="7"/>
                        <a:pt x="18" y="6"/>
                      </a:cubicBezTo>
                      <a:cubicBezTo>
                        <a:pt x="17" y="6"/>
                        <a:pt x="7" y="0"/>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4" name="Freeform 44">
                  <a:extLst>
                    <a:ext uri="{FF2B5EF4-FFF2-40B4-BE49-F238E27FC236}">
                      <a16:creationId xmlns:a16="http://schemas.microsoft.com/office/drawing/2014/main" id="{EF72F375-2C25-4E66-8E29-A9C56310DAF4}"/>
                    </a:ext>
                  </a:extLst>
                </p:cNvPr>
                <p:cNvSpPr>
                  <a:spLocks/>
                </p:cNvSpPr>
                <p:nvPr/>
              </p:nvSpPr>
              <p:spPr bwMode="auto">
                <a:xfrm>
                  <a:off x="2922" y="1827"/>
                  <a:ext cx="6" cy="1"/>
                </a:xfrm>
                <a:custGeom>
                  <a:avLst/>
                  <a:gdLst>
                    <a:gd name="T0" fmla="*/ 4 w 6"/>
                    <a:gd name="T1" fmla="*/ 0 h 8"/>
                    <a:gd name="T2" fmla="*/ 5 w 6"/>
                    <a:gd name="T3" fmla="*/ 8 h 8"/>
                    <a:gd name="T4" fmla="*/ 4 w 6"/>
                    <a:gd name="T5" fmla="*/ 0 h 8"/>
                  </a:gdLst>
                  <a:ahLst/>
                  <a:cxnLst>
                    <a:cxn ang="0">
                      <a:pos x="T0" y="T1"/>
                    </a:cxn>
                    <a:cxn ang="0">
                      <a:pos x="T2" y="T3"/>
                    </a:cxn>
                    <a:cxn ang="0">
                      <a:pos x="T4" y="T5"/>
                    </a:cxn>
                  </a:cxnLst>
                  <a:rect l="0" t="0" r="r" b="b"/>
                  <a:pathLst>
                    <a:path w="6" h="8">
                      <a:moveTo>
                        <a:pt x="4" y="0"/>
                      </a:moveTo>
                      <a:cubicBezTo>
                        <a:pt x="6" y="3"/>
                        <a:pt x="0" y="4"/>
                        <a:pt x="5" y="8"/>
                      </a:cubicBezTo>
                      <a:cubicBezTo>
                        <a:pt x="6" y="5"/>
                        <a:pt x="6"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5" name="Freeform 45">
                  <a:extLst>
                    <a:ext uri="{FF2B5EF4-FFF2-40B4-BE49-F238E27FC236}">
                      <a16:creationId xmlns:a16="http://schemas.microsoft.com/office/drawing/2014/main" id="{C1DD0952-0401-4D25-B5BC-02BB1C44889B}"/>
                    </a:ext>
                  </a:extLst>
                </p:cNvPr>
                <p:cNvSpPr>
                  <a:spLocks/>
                </p:cNvSpPr>
                <p:nvPr/>
              </p:nvSpPr>
              <p:spPr bwMode="auto">
                <a:xfrm>
                  <a:off x="2264" y="1848"/>
                  <a:ext cx="1" cy="2"/>
                </a:xfrm>
                <a:custGeom>
                  <a:avLst/>
                  <a:gdLst>
                    <a:gd name="T0" fmla="*/ 1 w 1"/>
                    <a:gd name="T1" fmla="*/ 3 h 7"/>
                    <a:gd name="T2" fmla="*/ 0 w 1"/>
                    <a:gd name="T3" fmla="*/ 0 h 7"/>
                    <a:gd name="T4" fmla="*/ 1 w 1"/>
                    <a:gd name="T5" fmla="*/ 3 h 7"/>
                  </a:gdLst>
                  <a:ahLst/>
                  <a:cxnLst>
                    <a:cxn ang="0">
                      <a:pos x="T0" y="T1"/>
                    </a:cxn>
                    <a:cxn ang="0">
                      <a:pos x="T2" y="T3"/>
                    </a:cxn>
                    <a:cxn ang="0">
                      <a:pos x="T4" y="T5"/>
                    </a:cxn>
                  </a:cxnLst>
                  <a:rect l="0" t="0" r="r" b="b"/>
                  <a:pathLst>
                    <a:path w="1" h="7">
                      <a:moveTo>
                        <a:pt x="1" y="3"/>
                      </a:moveTo>
                      <a:cubicBezTo>
                        <a:pt x="1" y="2"/>
                        <a:pt x="1" y="1"/>
                        <a:pt x="0" y="0"/>
                      </a:cubicBezTo>
                      <a:cubicBezTo>
                        <a:pt x="0" y="2"/>
                        <a:pt x="0" y="7"/>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6" name="Freeform 46">
                  <a:extLst>
                    <a:ext uri="{FF2B5EF4-FFF2-40B4-BE49-F238E27FC236}">
                      <a16:creationId xmlns:a16="http://schemas.microsoft.com/office/drawing/2014/main" id="{D68EDCDA-7DF7-47FA-B673-55AE249FEE17}"/>
                    </a:ext>
                  </a:extLst>
                </p:cNvPr>
                <p:cNvSpPr>
                  <a:spLocks/>
                </p:cNvSpPr>
                <p:nvPr/>
              </p:nvSpPr>
              <p:spPr bwMode="auto">
                <a:xfrm>
                  <a:off x="2928" y="1824"/>
                  <a:ext cx="7" cy="2"/>
                </a:xfrm>
                <a:custGeom>
                  <a:avLst/>
                  <a:gdLst>
                    <a:gd name="T0" fmla="*/ 0 w 7"/>
                    <a:gd name="T1" fmla="*/ 6 h 11"/>
                    <a:gd name="T2" fmla="*/ 3 w 7"/>
                    <a:gd name="T3" fmla="*/ 10 h 11"/>
                    <a:gd name="T4" fmla="*/ 3 w 7"/>
                    <a:gd name="T5" fmla="*/ 1 h 11"/>
                    <a:gd name="T6" fmla="*/ 0 w 7"/>
                    <a:gd name="T7" fmla="*/ 6 h 11"/>
                  </a:gdLst>
                  <a:ahLst/>
                  <a:cxnLst>
                    <a:cxn ang="0">
                      <a:pos x="T0" y="T1"/>
                    </a:cxn>
                    <a:cxn ang="0">
                      <a:pos x="T2" y="T3"/>
                    </a:cxn>
                    <a:cxn ang="0">
                      <a:pos x="T4" y="T5"/>
                    </a:cxn>
                    <a:cxn ang="0">
                      <a:pos x="T6" y="T7"/>
                    </a:cxn>
                  </a:cxnLst>
                  <a:rect l="0" t="0" r="r" b="b"/>
                  <a:pathLst>
                    <a:path w="7" h="11">
                      <a:moveTo>
                        <a:pt x="0" y="6"/>
                      </a:moveTo>
                      <a:cubicBezTo>
                        <a:pt x="1" y="8"/>
                        <a:pt x="2" y="9"/>
                        <a:pt x="3" y="10"/>
                      </a:cubicBezTo>
                      <a:cubicBezTo>
                        <a:pt x="7" y="11"/>
                        <a:pt x="4" y="2"/>
                        <a:pt x="3" y="1"/>
                      </a:cubicBezTo>
                      <a:cubicBezTo>
                        <a:pt x="3" y="0"/>
                        <a:pt x="0" y="7"/>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7" name="Freeform 47">
                  <a:extLst>
                    <a:ext uri="{FF2B5EF4-FFF2-40B4-BE49-F238E27FC236}">
                      <a16:creationId xmlns:a16="http://schemas.microsoft.com/office/drawing/2014/main" id="{D8A8ABF8-5B93-4892-84B0-005AB3814E59}"/>
                    </a:ext>
                  </a:extLst>
                </p:cNvPr>
                <p:cNvSpPr>
                  <a:spLocks/>
                </p:cNvSpPr>
                <p:nvPr/>
              </p:nvSpPr>
              <p:spPr bwMode="auto">
                <a:xfrm>
                  <a:off x="2878" y="1854"/>
                  <a:ext cx="11" cy="1"/>
                </a:xfrm>
                <a:custGeom>
                  <a:avLst/>
                  <a:gdLst>
                    <a:gd name="T0" fmla="*/ 0 w 12"/>
                    <a:gd name="T1" fmla="*/ 5 h 11"/>
                    <a:gd name="T2" fmla="*/ 12 w 12"/>
                    <a:gd name="T3" fmla="*/ 7 h 11"/>
                    <a:gd name="T4" fmla="*/ 0 w 12"/>
                    <a:gd name="T5" fmla="*/ 5 h 11"/>
                  </a:gdLst>
                  <a:ahLst/>
                  <a:cxnLst>
                    <a:cxn ang="0">
                      <a:pos x="T0" y="T1"/>
                    </a:cxn>
                    <a:cxn ang="0">
                      <a:pos x="T2" y="T3"/>
                    </a:cxn>
                    <a:cxn ang="0">
                      <a:pos x="T4" y="T5"/>
                    </a:cxn>
                  </a:cxnLst>
                  <a:rect l="0" t="0" r="r" b="b"/>
                  <a:pathLst>
                    <a:path w="12" h="11">
                      <a:moveTo>
                        <a:pt x="0" y="5"/>
                      </a:moveTo>
                      <a:cubicBezTo>
                        <a:pt x="2" y="11"/>
                        <a:pt x="7" y="8"/>
                        <a:pt x="12" y="7"/>
                      </a:cubicBezTo>
                      <a:cubicBezTo>
                        <a:pt x="8" y="5"/>
                        <a:pt x="2"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8" name="Freeform 48">
                  <a:extLst>
                    <a:ext uri="{FF2B5EF4-FFF2-40B4-BE49-F238E27FC236}">
                      <a16:creationId xmlns:a16="http://schemas.microsoft.com/office/drawing/2014/main" id="{94798FF0-6E4E-4163-8818-32BD1D93A3CE}"/>
                    </a:ext>
                  </a:extLst>
                </p:cNvPr>
                <p:cNvSpPr>
                  <a:spLocks/>
                </p:cNvSpPr>
                <p:nvPr/>
              </p:nvSpPr>
              <p:spPr bwMode="auto">
                <a:xfrm>
                  <a:off x="2130" y="1862"/>
                  <a:ext cx="8" cy="2"/>
                </a:xfrm>
                <a:custGeom>
                  <a:avLst/>
                  <a:gdLst>
                    <a:gd name="T0" fmla="*/ 4 w 8"/>
                    <a:gd name="T1" fmla="*/ 8 h 8"/>
                    <a:gd name="T2" fmla="*/ 3 w 8"/>
                    <a:gd name="T3" fmla="*/ 0 h 8"/>
                    <a:gd name="T4" fmla="*/ 0 w 8"/>
                    <a:gd name="T5" fmla="*/ 8 h 8"/>
                    <a:gd name="T6" fmla="*/ 4 w 8"/>
                    <a:gd name="T7" fmla="*/ 8 h 8"/>
                  </a:gdLst>
                  <a:ahLst/>
                  <a:cxnLst>
                    <a:cxn ang="0">
                      <a:pos x="T0" y="T1"/>
                    </a:cxn>
                    <a:cxn ang="0">
                      <a:pos x="T2" y="T3"/>
                    </a:cxn>
                    <a:cxn ang="0">
                      <a:pos x="T4" y="T5"/>
                    </a:cxn>
                    <a:cxn ang="0">
                      <a:pos x="T6" y="T7"/>
                    </a:cxn>
                  </a:cxnLst>
                  <a:rect l="0" t="0" r="r" b="b"/>
                  <a:pathLst>
                    <a:path w="8" h="8">
                      <a:moveTo>
                        <a:pt x="4" y="8"/>
                      </a:moveTo>
                      <a:cubicBezTo>
                        <a:pt x="8" y="7"/>
                        <a:pt x="2" y="1"/>
                        <a:pt x="3" y="0"/>
                      </a:cubicBezTo>
                      <a:cubicBezTo>
                        <a:pt x="2" y="2"/>
                        <a:pt x="1" y="5"/>
                        <a:pt x="0" y="8"/>
                      </a:cubicBezTo>
                      <a:cubicBezTo>
                        <a:pt x="1" y="8"/>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9" name="Freeform 49">
                  <a:extLst>
                    <a:ext uri="{FF2B5EF4-FFF2-40B4-BE49-F238E27FC236}">
                      <a16:creationId xmlns:a16="http://schemas.microsoft.com/office/drawing/2014/main" id="{93403029-9C48-478C-A3AD-3E322BB18AF6}"/>
                    </a:ext>
                  </a:extLst>
                </p:cNvPr>
                <p:cNvSpPr>
                  <a:spLocks/>
                </p:cNvSpPr>
                <p:nvPr/>
              </p:nvSpPr>
              <p:spPr bwMode="auto">
                <a:xfrm>
                  <a:off x="2164" y="1863"/>
                  <a:ext cx="3" cy="1"/>
                </a:xfrm>
                <a:custGeom>
                  <a:avLst/>
                  <a:gdLst>
                    <a:gd name="T0" fmla="*/ 3 w 3"/>
                    <a:gd name="T1" fmla="*/ 4 h 4"/>
                    <a:gd name="T2" fmla="*/ 3 w 3"/>
                    <a:gd name="T3" fmla="*/ 0 h 4"/>
                    <a:gd name="T4" fmla="*/ 3 w 3"/>
                    <a:gd name="T5" fmla="*/ 4 h 4"/>
                  </a:gdLst>
                  <a:ahLst/>
                  <a:cxnLst>
                    <a:cxn ang="0">
                      <a:pos x="T0" y="T1"/>
                    </a:cxn>
                    <a:cxn ang="0">
                      <a:pos x="T2" y="T3"/>
                    </a:cxn>
                    <a:cxn ang="0">
                      <a:pos x="T4" y="T5"/>
                    </a:cxn>
                  </a:cxnLst>
                  <a:rect l="0" t="0" r="r" b="b"/>
                  <a:pathLst>
                    <a:path w="3" h="4">
                      <a:moveTo>
                        <a:pt x="3" y="4"/>
                      </a:moveTo>
                      <a:cubicBezTo>
                        <a:pt x="3" y="3"/>
                        <a:pt x="3" y="2"/>
                        <a:pt x="3" y="0"/>
                      </a:cubicBezTo>
                      <a:cubicBezTo>
                        <a:pt x="0" y="1"/>
                        <a:pt x="1"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0" name="Freeform 50">
                  <a:extLst>
                    <a:ext uri="{FF2B5EF4-FFF2-40B4-BE49-F238E27FC236}">
                      <a16:creationId xmlns:a16="http://schemas.microsoft.com/office/drawing/2014/main" id="{51A83F52-108D-4E98-8302-885C7CB2574B}"/>
                    </a:ext>
                  </a:extLst>
                </p:cNvPr>
                <p:cNvSpPr>
                  <a:spLocks/>
                </p:cNvSpPr>
                <p:nvPr/>
              </p:nvSpPr>
              <p:spPr bwMode="auto">
                <a:xfrm>
                  <a:off x="2156" y="1863"/>
                  <a:ext cx="4" cy="1"/>
                </a:xfrm>
                <a:custGeom>
                  <a:avLst/>
                  <a:gdLst>
                    <a:gd name="T0" fmla="*/ 5 w 5"/>
                    <a:gd name="T1" fmla="*/ 2 h 4"/>
                    <a:gd name="T2" fmla="*/ 5 w 5"/>
                    <a:gd name="T3" fmla="*/ 0 h 4"/>
                    <a:gd name="T4" fmla="*/ 3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5" y="2"/>
                        <a:pt x="5" y="1"/>
                        <a:pt x="5" y="0"/>
                      </a:cubicBezTo>
                      <a:cubicBezTo>
                        <a:pt x="4" y="0"/>
                        <a:pt x="0" y="3"/>
                        <a:pt x="3" y="4"/>
                      </a:cubicBezTo>
                      <a:cubicBezTo>
                        <a:pt x="4" y="3"/>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1" name="Freeform 51">
                  <a:extLst>
                    <a:ext uri="{FF2B5EF4-FFF2-40B4-BE49-F238E27FC236}">
                      <a16:creationId xmlns:a16="http://schemas.microsoft.com/office/drawing/2014/main" id="{D482BB10-8DF6-458E-A9FA-60832044A796}"/>
                    </a:ext>
                  </a:extLst>
                </p:cNvPr>
                <p:cNvSpPr>
                  <a:spLocks/>
                </p:cNvSpPr>
                <p:nvPr/>
              </p:nvSpPr>
              <p:spPr bwMode="auto">
                <a:xfrm>
                  <a:off x="2092" y="1868"/>
                  <a:ext cx="2" cy="1"/>
                </a:xfrm>
                <a:custGeom>
                  <a:avLst/>
                  <a:gdLst>
                    <a:gd name="T0" fmla="*/ 0 w 2"/>
                    <a:gd name="T1" fmla="*/ 3 h 4"/>
                    <a:gd name="T2" fmla="*/ 0 w 2"/>
                    <a:gd name="T3" fmla="*/ 0 h 4"/>
                    <a:gd name="T4" fmla="*/ 0 w 2"/>
                    <a:gd name="T5" fmla="*/ 3 h 4"/>
                  </a:gdLst>
                  <a:ahLst/>
                  <a:cxnLst>
                    <a:cxn ang="0">
                      <a:pos x="T0" y="T1"/>
                    </a:cxn>
                    <a:cxn ang="0">
                      <a:pos x="T2" y="T3"/>
                    </a:cxn>
                    <a:cxn ang="0">
                      <a:pos x="T4" y="T5"/>
                    </a:cxn>
                  </a:cxnLst>
                  <a:rect l="0" t="0" r="r" b="b"/>
                  <a:pathLst>
                    <a:path w="2" h="4">
                      <a:moveTo>
                        <a:pt x="0" y="3"/>
                      </a:moveTo>
                      <a:cubicBezTo>
                        <a:pt x="2" y="4"/>
                        <a:pt x="1"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2" name="Freeform 52">
                  <a:extLst>
                    <a:ext uri="{FF2B5EF4-FFF2-40B4-BE49-F238E27FC236}">
                      <a16:creationId xmlns:a16="http://schemas.microsoft.com/office/drawing/2014/main" id="{5578DCF7-AF93-4581-B95A-D3C0B48AA596}"/>
                    </a:ext>
                  </a:extLst>
                </p:cNvPr>
                <p:cNvSpPr>
                  <a:spLocks/>
                </p:cNvSpPr>
                <p:nvPr/>
              </p:nvSpPr>
              <p:spPr bwMode="auto">
                <a:xfrm>
                  <a:off x="2052" y="1871"/>
                  <a:ext cx="1" cy="1"/>
                </a:xfrm>
                <a:custGeom>
                  <a:avLst/>
                  <a:gdLst>
                    <a:gd name="T0" fmla="*/ 0 w 1"/>
                    <a:gd name="T1" fmla="*/ 2 h 4"/>
                    <a:gd name="T2" fmla="*/ 0 w 1"/>
                    <a:gd name="T3" fmla="*/ 4 h 4"/>
                    <a:gd name="T4" fmla="*/ 0 w 1"/>
                    <a:gd name="T5" fmla="*/ 0 h 4"/>
                    <a:gd name="T6" fmla="*/ 0 w 1"/>
                    <a:gd name="T7" fmla="*/ 2 h 4"/>
                  </a:gdLst>
                  <a:ahLst/>
                  <a:cxnLst>
                    <a:cxn ang="0">
                      <a:pos x="T0" y="T1"/>
                    </a:cxn>
                    <a:cxn ang="0">
                      <a:pos x="T2" y="T3"/>
                    </a:cxn>
                    <a:cxn ang="0">
                      <a:pos x="T4" y="T5"/>
                    </a:cxn>
                    <a:cxn ang="0">
                      <a:pos x="T6" y="T7"/>
                    </a:cxn>
                  </a:cxnLst>
                  <a:rect l="0" t="0" r="r" b="b"/>
                  <a:pathLst>
                    <a:path w="1" h="4">
                      <a:moveTo>
                        <a:pt x="0" y="2"/>
                      </a:moveTo>
                      <a:cubicBezTo>
                        <a:pt x="0" y="3"/>
                        <a:pt x="0" y="4"/>
                        <a:pt x="0" y="4"/>
                      </a:cubicBezTo>
                      <a:cubicBezTo>
                        <a:pt x="1" y="3"/>
                        <a:pt x="1"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3" name="Freeform 53">
                  <a:extLst>
                    <a:ext uri="{FF2B5EF4-FFF2-40B4-BE49-F238E27FC236}">
                      <a16:creationId xmlns:a16="http://schemas.microsoft.com/office/drawing/2014/main" id="{B0B78374-0ACB-46FA-8D55-15EDE3681374}"/>
                    </a:ext>
                  </a:extLst>
                </p:cNvPr>
                <p:cNvSpPr>
                  <a:spLocks/>
                </p:cNvSpPr>
                <p:nvPr/>
              </p:nvSpPr>
              <p:spPr bwMode="auto">
                <a:xfrm>
                  <a:off x="2128" y="1864"/>
                  <a:ext cx="2" cy="0"/>
                </a:xfrm>
                <a:custGeom>
                  <a:avLst/>
                  <a:gdLst>
                    <a:gd name="T0" fmla="*/ 3 w 3"/>
                    <a:gd name="T1" fmla="*/ 1 h 1"/>
                    <a:gd name="T2" fmla="*/ 0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2" y="1"/>
                        <a:pt x="2" y="1"/>
                        <a:pt x="0" y="0"/>
                      </a:cubicBezTo>
                      <a:cubicBezTo>
                        <a:pt x="0" y="0"/>
                        <a:pt x="0" y="0"/>
                        <a:pt x="0" y="0"/>
                      </a:cubicBezTo>
                      <a:cubicBezTo>
                        <a:pt x="0" y="1"/>
                        <a:pt x="2"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4" name="Freeform 54">
                  <a:extLst>
                    <a:ext uri="{FF2B5EF4-FFF2-40B4-BE49-F238E27FC236}">
                      <a16:creationId xmlns:a16="http://schemas.microsoft.com/office/drawing/2014/main" id="{0244CDFD-A477-4A77-B252-8D3D8A03F7A9}"/>
                    </a:ext>
                  </a:extLst>
                </p:cNvPr>
                <p:cNvSpPr>
                  <a:spLocks/>
                </p:cNvSpPr>
                <p:nvPr/>
              </p:nvSpPr>
              <p:spPr bwMode="auto">
                <a:xfrm>
                  <a:off x="2064" y="1894"/>
                  <a:ext cx="12" cy="1"/>
                </a:xfrm>
                <a:custGeom>
                  <a:avLst/>
                  <a:gdLst>
                    <a:gd name="T0" fmla="*/ 0 w 13"/>
                    <a:gd name="T1" fmla="*/ 2 h 3"/>
                    <a:gd name="T2" fmla="*/ 13 w 13"/>
                    <a:gd name="T3" fmla="*/ 1 h 3"/>
                    <a:gd name="T4" fmla="*/ 0 w 13"/>
                    <a:gd name="T5" fmla="*/ 2 h 3"/>
                  </a:gdLst>
                  <a:ahLst/>
                  <a:cxnLst>
                    <a:cxn ang="0">
                      <a:pos x="T0" y="T1"/>
                    </a:cxn>
                    <a:cxn ang="0">
                      <a:pos x="T2" y="T3"/>
                    </a:cxn>
                    <a:cxn ang="0">
                      <a:pos x="T4" y="T5"/>
                    </a:cxn>
                  </a:cxnLst>
                  <a:rect l="0" t="0" r="r" b="b"/>
                  <a:pathLst>
                    <a:path w="13" h="3">
                      <a:moveTo>
                        <a:pt x="0" y="2"/>
                      </a:moveTo>
                      <a:cubicBezTo>
                        <a:pt x="6" y="3"/>
                        <a:pt x="8" y="3"/>
                        <a:pt x="13" y="1"/>
                      </a:cubicBezTo>
                      <a:cubicBezTo>
                        <a:pt x="8" y="0"/>
                        <a:pt x="5"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5" name="Freeform 55">
                  <a:extLst>
                    <a:ext uri="{FF2B5EF4-FFF2-40B4-BE49-F238E27FC236}">
                      <a16:creationId xmlns:a16="http://schemas.microsoft.com/office/drawing/2014/main" id="{A78B4C2F-769A-4520-B1E7-7DB927599765}"/>
                    </a:ext>
                  </a:extLst>
                </p:cNvPr>
                <p:cNvSpPr>
                  <a:spLocks/>
                </p:cNvSpPr>
                <p:nvPr/>
              </p:nvSpPr>
              <p:spPr bwMode="auto">
                <a:xfrm>
                  <a:off x="2782" y="1894"/>
                  <a:ext cx="14" cy="2"/>
                </a:xfrm>
                <a:custGeom>
                  <a:avLst/>
                  <a:gdLst>
                    <a:gd name="T0" fmla="*/ 6 w 16"/>
                    <a:gd name="T1" fmla="*/ 1 h 9"/>
                    <a:gd name="T2" fmla="*/ 0 w 16"/>
                    <a:gd name="T3" fmla="*/ 4 h 9"/>
                    <a:gd name="T4" fmla="*/ 6 w 16"/>
                    <a:gd name="T5" fmla="*/ 1 h 9"/>
                  </a:gdLst>
                  <a:ahLst/>
                  <a:cxnLst>
                    <a:cxn ang="0">
                      <a:pos x="T0" y="T1"/>
                    </a:cxn>
                    <a:cxn ang="0">
                      <a:pos x="T2" y="T3"/>
                    </a:cxn>
                    <a:cxn ang="0">
                      <a:pos x="T4" y="T5"/>
                    </a:cxn>
                  </a:cxnLst>
                  <a:rect l="0" t="0" r="r" b="b"/>
                  <a:pathLst>
                    <a:path w="16" h="9">
                      <a:moveTo>
                        <a:pt x="6" y="1"/>
                      </a:moveTo>
                      <a:cubicBezTo>
                        <a:pt x="4" y="2"/>
                        <a:pt x="2" y="3"/>
                        <a:pt x="0" y="4"/>
                      </a:cubicBezTo>
                      <a:cubicBezTo>
                        <a:pt x="11" y="9"/>
                        <a:pt x="16"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6" name="Freeform 56">
                  <a:extLst>
                    <a:ext uri="{FF2B5EF4-FFF2-40B4-BE49-F238E27FC236}">
                      <a16:creationId xmlns:a16="http://schemas.microsoft.com/office/drawing/2014/main" id="{747D0550-7086-4EA7-8EC3-49D31BF5EDD1}"/>
                    </a:ext>
                  </a:extLst>
                </p:cNvPr>
                <p:cNvSpPr>
                  <a:spLocks/>
                </p:cNvSpPr>
                <p:nvPr/>
              </p:nvSpPr>
              <p:spPr bwMode="auto">
                <a:xfrm>
                  <a:off x="2935" y="1887"/>
                  <a:ext cx="1" cy="1"/>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cubicBezTo>
                        <a:pt x="0" y="3"/>
                        <a:pt x="1" y="1"/>
                        <a:pt x="1" y="0"/>
                      </a:cubicBezTo>
                      <a:cubicBezTo>
                        <a:pt x="0" y="1"/>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7" name="Freeform 57">
                  <a:extLst>
                    <a:ext uri="{FF2B5EF4-FFF2-40B4-BE49-F238E27FC236}">
                      <a16:creationId xmlns:a16="http://schemas.microsoft.com/office/drawing/2014/main" id="{28329EE2-35C1-4E43-81E1-7F297744FC0E}"/>
                    </a:ext>
                  </a:extLst>
                </p:cNvPr>
                <p:cNvSpPr>
                  <a:spLocks/>
                </p:cNvSpPr>
                <p:nvPr/>
              </p:nvSpPr>
              <p:spPr bwMode="auto">
                <a:xfrm>
                  <a:off x="2031" y="1898"/>
                  <a:ext cx="2" cy="1"/>
                </a:xfrm>
                <a:custGeom>
                  <a:avLst/>
                  <a:gdLst>
                    <a:gd name="T0" fmla="*/ 0 w 2"/>
                    <a:gd name="T1" fmla="*/ 0 h 2"/>
                    <a:gd name="T2" fmla="*/ 0 w 2"/>
                    <a:gd name="T3" fmla="*/ 2 h 2"/>
                    <a:gd name="T4" fmla="*/ 0 w 2"/>
                    <a:gd name="T5" fmla="*/ 0 h 2"/>
                  </a:gdLst>
                  <a:ahLst/>
                  <a:cxnLst>
                    <a:cxn ang="0">
                      <a:pos x="T0" y="T1"/>
                    </a:cxn>
                    <a:cxn ang="0">
                      <a:pos x="T2" y="T3"/>
                    </a:cxn>
                    <a:cxn ang="0">
                      <a:pos x="T4" y="T5"/>
                    </a:cxn>
                  </a:cxnLst>
                  <a:rect l="0" t="0" r="r" b="b"/>
                  <a:pathLst>
                    <a:path w="2" h="2">
                      <a:moveTo>
                        <a:pt x="0" y="0"/>
                      </a:moveTo>
                      <a:cubicBezTo>
                        <a:pt x="0" y="0"/>
                        <a:pt x="0" y="1"/>
                        <a:pt x="0" y="2"/>
                      </a:cubicBezTo>
                      <a:cubicBezTo>
                        <a:pt x="2"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8" name="Freeform 58">
                  <a:extLst>
                    <a:ext uri="{FF2B5EF4-FFF2-40B4-BE49-F238E27FC236}">
                      <a16:creationId xmlns:a16="http://schemas.microsoft.com/office/drawing/2014/main" id="{2C072232-3A73-48FA-A2FC-1007C3A763DE}"/>
                    </a:ext>
                  </a:extLst>
                </p:cNvPr>
                <p:cNvSpPr>
                  <a:spLocks/>
                </p:cNvSpPr>
                <p:nvPr/>
              </p:nvSpPr>
              <p:spPr bwMode="auto">
                <a:xfrm>
                  <a:off x="2810" y="1896"/>
                  <a:ext cx="1" cy="1"/>
                </a:xfrm>
                <a:custGeom>
                  <a:avLst/>
                  <a:gdLst>
                    <a:gd name="T0" fmla="*/ 0 w 1"/>
                    <a:gd name="T1" fmla="*/ 2 h 4"/>
                    <a:gd name="T2" fmla="*/ 0 w 1"/>
                    <a:gd name="T3" fmla="*/ 4 h 4"/>
                    <a:gd name="T4" fmla="*/ 0 w 1"/>
                    <a:gd name="T5" fmla="*/ 2 h 4"/>
                  </a:gdLst>
                  <a:ahLst/>
                  <a:cxnLst>
                    <a:cxn ang="0">
                      <a:pos x="T0" y="T1"/>
                    </a:cxn>
                    <a:cxn ang="0">
                      <a:pos x="T2" y="T3"/>
                    </a:cxn>
                    <a:cxn ang="0">
                      <a:pos x="T4" y="T5"/>
                    </a:cxn>
                  </a:cxnLst>
                  <a:rect l="0" t="0" r="r" b="b"/>
                  <a:pathLst>
                    <a:path w="1" h="4">
                      <a:moveTo>
                        <a:pt x="0" y="2"/>
                      </a:moveTo>
                      <a:cubicBezTo>
                        <a:pt x="0" y="2"/>
                        <a:pt x="0" y="3"/>
                        <a:pt x="0" y="4"/>
                      </a:cubicBezTo>
                      <a:cubicBezTo>
                        <a:pt x="1" y="4"/>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9" name="Freeform 59">
                  <a:extLst>
                    <a:ext uri="{FF2B5EF4-FFF2-40B4-BE49-F238E27FC236}">
                      <a16:creationId xmlns:a16="http://schemas.microsoft.com/office/drawing/2014/main" id="{A6B7293B-68D4-436E-8B69-378CCC62542A}"/>
                    </a:ext>
                  </a:extLst>
                </p:cNvPr>
                <p:cNvSpPr>
                  <a:spLocks/>
                </p:cNvSpPr>
                <p:nvPr/>
              </p:nvSpPr>
              <p:spPr bwMode="auto">
                <a:xfrm>
                  <a:off x="2936" y="1887"/>
                  <a:ext cx="1" cy="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2"/>
                        <a:pt x="0" y="2"/>
                      </a:cubicBezTo>
                      <a:cubicBezTo>
                        <a:pt x="1" y="0"/>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0" name="Freeform 60">
                  <a:extLst>
                    <a:ext uri="{FF2B5EF4-FFF2-40B4-BE49-F238E27FC236}">
                      <a16:creationId xmlns:a16="http://schemas.microsoft.com/office/drawing/2014/main" id="{AA1A034E-8F69-44F3-80BE-B6F18A5B5C38}"/>
                    </a:ext>
                  </a:extLst>
                </p:cNvPr>
                <p:cNvSpPr>
                  <a:spLocks/>
                </p:cNvSpPr>
                <p:nvPr/>
              </p:nvSpPr>
              <p:spPr bwMode="auto">
                <a:xfrm>
                  <a:off x="2065" y="1893"/>
                  <a:ext cx="3" cy="0"/>
                </a:xfrm>
                <a:custGeom>
                  <a:avLst/>
                  <a:gdLst>
                    <a:gd name="T0" fmla="*/ 0 w 4"/>
                    <a:gd name="T1" fmla="*/ 2 h 3"/>
                    <a:gd name="T2" fmla="*/ 3 w 4"/>
                    <a:gd name="T3" fmla="*/ 0 h 3"/>
                    <a:gd name="T4" fmla="*/ 0 w 4"/>
                    <a:gd name="T5" fmla="*/ 2 h 3"/>
                  </a:gdLst>
                  <a:ahLst/>
                  <a:cxnLst>
                    <a:cxn ang="0">
                      <a:pos x="T0" y="T1"/>
                    </a:cxn>
                    <a:cxn ang="0">
                      <a:pos x="T2" y="T3"/>
                    </a:cxn>
                    <a:cxn ang="0">
                      <a:pos x="T4" y="T5"/>
                    </a:cxn>
                  </a:cxnLst>
                  <a:rect l="0" t="0" r="r" b="b"/>
                  <a:pathLst>
                    <a:path w="4" h="3">
                      <a:moveTo>
                        <a:pt x="0" y="2"/>
                      </a:moveTo>
                      <a:cubicBezTo>
                        <a:pt x="2" y="2"/>
                        <a:pt x="4" y="3"/>
                        <a:pt x="3" y="0"/>
                      </a:cubicBezTo>
                      <a:cubicBezTo>
                        <a:pt x="3" y="2"/>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1" name="Freeform 61">
                  <a:extLst>
                    <a:ext uri="{FF2B5EF4-FFF2-40B4-BE49-F238E27FC236}">
                      <a16:creationId xmlns:a16="http://schemas.microsoft.com/office/drawing/2014/main" id="{FC84433C-A0E3-4B1D-9412-59ADF3836803}"/>
                    </a:ext>
                  </a:extLst>
                </p:cNvPr>
                <p:cNvSpPr>
                  <a:spLocks/>
                </p:cNvSpPr>
                <p:nvPr/>
              </p:nvSpPr>
              <p:spPr bwMode="auto">
                <a:xfrm>
                  <a:off x="2806" y="1890"/>
                  <a:ext cx="8" cy="2"/>
                </a:xfrm>
                <a:custGeom>
                  <a:avLst/>
                  <a:gdLst>
                    <a:gd name="T0" fmla="*/ 9 w 9"/>
                    <a:gd name="T1" fmla="*/ 4 h 10"/>
                    <a:gd name="T2" fmla="*/ 7 w 9"/>
                    <a:gd name="T3" fmla="*/ 0 h 10"/>
                    <a:gd name="T4" fmla="*/ 4 w 9"/>
                    <a:gd name="T5" fmla="*/ 10 h 10"/>
                    <a:gd name="T6" fmla="*/ 9 w 9"/>
                    <a:gd name="T7" fmla="*/ 4 h 10"/>
                  </a:gdLst>
                  <a:ahLst/>
                  <a:cxnLst>
                    <a:cxn ang="0">
                      <a:pos x="T0" y="T1"/>
                    </a:cxn>
                    <a:cxn ang="0">
                      <a:pos x="T2" y="T3"/>
                    </a:cxn>
                    <a:cxn ang="0">
                      <a:pos x="T4" y="T5"/>
                    </a:cxn>
                    <a:cxn ang="0">
                      <a:pos x="T6" y="T7"/>
                    </a:cxn>
                  </a:cxnLst>
                  <a:rect l="0" t="0" r="r" b="b"/>
                  <a:pathLst>
                    <a:path w="9" h="10">
                      <a:moveTo>
                        <a:pt x="9" y="4"/>
                      </a:moveTo>
                      <a:cubicBezTo>
                        <a:pt x="9" y="3"/>
                        <a:pt x="8" y="1"/>
                        <a:pt x="7" y="0"/>
                      </a:cubicBezTo>
                      <a:cubicBezTo>
                        <a:pt x="2" y="4"/>
                        <a:pt x="0" y="5"/>
                        <a:pt x="4" y="10"/>
                      </a:cubicBezTo>
                      <a:cubicBezTo>
                        <a:pt x="6" y="8"/>
                        <a:pt x="7" y="6"/>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2" name="Freeform 62">
                  <a:extLst>
                    <a:ext uri="{FF2B5EF4-FFF2-40B4-BE49-F238E27FC236}">
                      <a16:creationId xmlns:a16="http://schemas.microsoft.com/office/drawing/2014/main" id="{875A3251-920C-42DE-BECB-BDB815174498}"/>
                    </a:ext>
                  </a:extLst>
                </p:cNvPr>
                <p:cNvSpPr>
                  <a:spLocks/>
                </p:cNvSpPr>
                <p:nvPr/>
              </p:nvSpPr>
              <p:spPr bwMode="auto">
                <a:xfrm>
                  <a:off x="2859" y="1894"/>
                  <a:ext cx="8" cy="1"/>
                </a:xfrm>
                <a:custGeom>
                  <a:avLst/>
                  <a:gdLst>
                    <a:gd name="T0" fmla="*/ 6 w 9"/>
                    <a:gd name="T1" fmla="*/ 1 h 6"/>
                    <a:gd name="T2" fmla="*/ 0 w 9"/>
                    <a:gd name="T3" fmla="*/ 2 h 6"/>
                    <a:gd name="T4" fmla="*/ 9 w 9"/>
                    <a:gd name="T5" fmla="*/ 3 h 6"/>
                    <a:gd name="T6" fmla="*/ 6 w 9"/>
                    <a:gd name="T7" fmla="*/ 1 h 6"/>
                  </a:gdLst>
                  <a:ahLst/>
                  <a:cxnLst>
                    <a:cxn ang="0">
                      <a:pos x="T0" y="T1"/>
                    </a:cxn>
                    <a:cxn ang="0">
                      <a:pos x="T2" y="T3"/>
                    </a:cxn>
                    <a:cxn ang="0">
                      <a:pos x="T4" y="T5"/>
                    </a:cxn>
                    <a:cxn ang="0">
                      <a:pos x="T6" y="T7"/>
                    </a:cxn>
                  </a:cxnLst>
                  <a:rect l="0" t="0" r="r" b="b"/>
                  <a:pathLst>
                    <a:path w="9" h="6">
                      <a:moveTo>
                        <a:pt x="6" y="1"/>
                      </a:moveTo>
                      <a:cubicBezTo>
                        <a:pt x="5" y="0"/>
                        <a:pt x="2" y="2"/>
                        <a:pt x="0" y="2"/>
                      </a:cubicBezTo>
                      <a:cubicBezTo>
                        <a:pt x="3" y="6"/>
                        <a:pt x="5" y="6"/>
                        <a:pt x="9" y="3"/>
                      </a:cubicBezTo>
                      <a:cubicBezTo>
                        <a:pt x="8" y="2"/>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3" name="Freeform 63">
                  <a:extLst>
                    <a:ext uri="{FF2B5EF4-FFF2-40B4-BE49-F238E27FC236}">
                      <a16:creationId xmlns:a16="http://schemas.microsoft.com/office/drawing/2014/main" id="{08802D46-97AE-474A-9A2D-9E4F15448CD2}"/>
                    </a:ext>
                  </a:extLst>
                </p:cNvPr>
                <p:cNvSpPr>
                  <a:spLocks/>
                </p:cNvSpPr>
                <p:nvPr/>
              </p:nvSpPr>
              <p:spPr bwMode="auto">
                <a:xfrm>
                  <a:off x="2924" y="1887"/>
                  <a:ext cx="11" cy="2"/>
                </a:xfrm>
                <a:custGeom>
                  <a:avLst/>
                  <a:gdLst>
                    <a:gd name="T0" fmla="*/ 10 w 12"/>
                    <a:gd name="T1" fmla="*/ 0 h 10"/>
                    <a:gd name="T2" fmla="*/ 4 w 12"/>
                    <a:gd name="T3" fmla="*/ 5 h 10"/>
                    <a:gd name="T4" fmla="*/ 12 w 12"/>
                    <a:gd name="T5" fmla="*/ 0 h 10"/>
                    <a:gd name="T6" fmla="*/ 10 w 12"/>
                    <a:gd name="T7" fmla="*/ 0 h 10"/>
                  </a:gdLst>
                  <a:ahLst/>
                  <a:cxnLst>
                    <a:cxn ang="0">
                      <a:pos x="T0" y="T1"/>
                    </a:cxn>
                    <a:cxn ang="0">
                      <a:pos x="T2" y="T3"/>
                    </a:cxn>
                    <a:cxn ang="0">
                      <a:pos x="T4" y="T5"/>
                    </a:cxn>
                    <a:cxn ang="0">
                      <a:pos x="T6" y="T7"/>
                    </a:cxn>
                  </a:cxnLst>
                  <a:rect l="0" t="0" r="r" b="b"/>
                  <a:pathLst>
                    <a:path w="12" h="10">
                      <a:moveTo>
                        <a:pt x="10" y="0"/>
                      </a:moveTo>
                      <a:cubicBezTo>
                        <a:pt x="8" y="0"/>
                        <a:pt x="0" y="1"/>
                        <a:pt x="4" y="5"/>
                      </a:cubicBezTo>
                      <a:cubicBezTo>
                        <a:pt x="7" y="10"/>
                        <a:pt x="11" y="4"/>
                        <a:pt x="12" y="0"/>
                      </a:cubicBezTo>
                      <a:cubicBezTo>
                        <a:pt x="11" y="0"/>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4" name="Freeform 64">
                  <a:extLst>
                    <a:ext uri="{FF2B5EF4-FFF2-40B4-BE49-F238E27FC236}">
                      <a16:creationId xmlns:a16="http://schemas.microsoft.com/office/drawing/2014/main" id="{D58A702C-E899-48AD-88CC-31619F3DF0D2}"/>
                    </a:ext>
                  </a:extLst>
                </p:cNvPr>
                <p:cNvSpPr>
                  <a:spLocks/>
                </p:cNvSpPr>
                <p:nvPr/>
              </p:nvSpPr>
              <p:spPr bwMode="auto">
                <a:xfrm>
                  <a:off x="2051" y="1895"/>
                  <a:ext cx="7" cy="2"/>
                </a:xfrm>
                <a:custGeom>
                  <a:avLst/>
                  <a:gdLst>
                    <a:gd name="T0" fmla="*/ 1 w 7"/>
                    <a:gd name="T1" fmla="*/ 3 h 11"/>
                    <a:gd name="T2" fmla="*/ 0 w 7"/>
                    <a:gd name="T3" fmla="*/ 6 h 11"/>
                    <a:gd name="T4" fmla="*/ 2 w 7"/>
                    <a:gd name="T5" fmla="*/ 6 h 11"/>
                    <a:gd name="T6" fmla="*/ 4 w 7"/>
                    <a:gd name="T7" fmla="*/ 0 h 11"/>
                    <a:gd name="T8" fmla="*/ 1 w 7"/>
                    <a:gd name="T9" fmla="*/ 3 h 11"/>
                  </a:gdLst>
                  <a:ahLst/>
                  <a:cxnLst>
                    <a:cxn ang="0">
                      <a:pos x="T0" y="T1"/>
                    </a:cxn>
                    <a:cxn ang="0">
                      <a:pos x="T2" y="T3"/>
                    </a:cxn>
                    <a:cxn ang="0">
                      <a:pos x="T4" y="T5"/>
                    </a:cxn>
                    <a:cxn ang="0">
                      <a:pos x="T6" y="T7"/>
                    </a:cxn>
                    <a:cxn ang="0">
                      <a:pos x="T8" y="T9"/>
                    </a:cxn>
                  </a:cxnLst>
                  <a:rect l="0" t="0" r="r" b="b"/>
                  <a:pathLst>
                    <a:path w="7" h="11">
                      <a:moveTo>
                        <a:pt x="1" y="3"/>
                      </a:moveTo>
                      <a:cubicBezTo>
                        <a:pt x="3" y="5"/>
                        <a:pt x="2" y="6"/>
                        <a:pt x="0" y="6"/>
                      </a:cubicBezTo>
                      <a:cubicBezTo>
                        <a:pt x="1" y="8"/>
                        <a:pt x="3" y="10"/>
                        <a:pt x="2" y="6"/>
                      </a:cubicBezTo>
                      <a:cubicBezTo>
                        <a:pt x="4" y="11"/>
                        <a:pt x="7" y="2"/>
                        <a:pt x="4" y="0"/>
                      </a:cubicBezTo>
                      <a:cubicBezTo>
                        <a:pt x="3" y="1"/>
                        <a:pt x="2"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5" name="Freeform 65">
                  <a:extLst>
                    <a:ext uri="{FF2B5EF4-FFF2-40B4-BE49-F238E27FC236}">
                      <a16:creationId xmlns:a16="http://schemas.microsoft.com/office/drawing/2014/main" id="{72FCF3BF-D9EE-4351-AA7B-B56CE4A4E6FE}"/>
                    </a:ext>
                  </a:extLst>
                </p:cNvPr>
                <p:cNvSpPr>
                  <a:spLocks/>
                </p:cNvSpPr>
                <p:nvPr/>
              </p:nvSpPr>
              <p:spPr bwMode="auto">
                <a:xfrm>
                  <a:off x="1996" y="1869"/>
                  <a:ext cx="4" cy="2"/>
                </a:xfrm>
                <a:custGeom>
                  <a:avLst/>
                  <a:gdLst>
                    <a:gd name="T0" fmla="*/ 3 w 5"/>
                    <a:gd name="T1" fmla="*/ 0 h 8"/>
                    <a:gd name="T2" fmla="*/ 3 w 5"/>
                    <a:gd name="T3" fmla="*/ 7 h 8"/>
                    <a:gd name="T4" fmla="*/ 3 w 5"/>
                    <a:gd name="T5" fmla="*/ 0 h 8"/>
                  </a:gdLst>
                  <a:ahLst/>
                  <a:cxnLst>
                    <a:cxn ang="0">
                      <a:pos x="T0" y="T1"/>
                    </a:cxn>
                    <a:cxn ang="0">
                      <a:pos x="T2" y="T3"/>
                    </a:cxn>
                    <a:cxn ang="0">
                      <a:pos x="T4" y="T5"/>
                    </a:cxn>
                  </a:cxnLst>
                  <a:rect l="0" t="0" r="r" b="b"/>
                  <a:pathLst>
                    <a:path w="5" h="8">
                      <a:moveTo>
                        <a:pt x="3" y="0"/>
                      </a:moveTo>
                      <a:cubicBezTo>
                        <a:pt x="3" y="1"/>
                        <a:pt x="0" y="5"/>
                        <a:pt x="3" y="7"/>
                      </a:cubicBezTo>
                      <a:cubicBezTo>
                        <a:pt x="5" y="8"/>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6" name="Freeform 66">
                  <a:extLst>
                    <a:ext uri="{FF2B5EF4-FFF2-40B4-BE49-F238E27FC236}">
                      <a16:creationId xmlns:a16="http://schemas.microsoft.com/office/drawing/2014/main" id="{1BC3367D-BBF9-4BA7-A2FE-60D13F4D9386}"/>
                    </a:ext>
                  </a:extLst>
                </p:cNvPr>
                <p:cNvSpPr>
                  <a:spLocks/>
                </p:cNvSpPr>
                <p:nvPr/>
              </p:nvSpPr>
              <p:spPr bwMode="auto">
                <a:xfrm>
                  <a:off x="2841" y="1894"/>
                  <a:ext cx="2" cy="1"/>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0" y="1"/>
                        <a:pt x="0" y="2"/>
                        <a:pt x="1" y="2"/>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7" name="Freeform 67">
                  <a:extLst>
                    <a:ext uri="{FF2B5EF4-FFF2-40B4-BE49-F238E27FC236}">
                      <a16:creationId xmlns:a16="http://schemas.microsoft.com/office/drawing/2014/main" id="{837F74C6-B76C-4D32-B8F3-611B034AA259}"/>
                    </a:ext>
                  </a:extLst>
                </p:cNvPr>
                <p:cNvSpPr>
                  <a:spLocks/>
                </p:cNvSpPr>
                <p:nvPr/>
              </p:nvSpPr>
              <p:spPr bwMode="auto">
                <a:xfrm>
                  <a:off x="3003" y="1888"/>
                  <a:ext cx="1" cy="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0"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8" name="Freeform 68">
                  <a:extLst>
                    <a:ext uri="{FF2B5EF4-FFF2-40B4-BE49-F238E27FC236}">
                      <a16:creationId xmlns:a16="http://schemas.microsoft.com/office/drawing/2014/main" id="{AFDDE7AF-8DDC-4B4D-8755-0220640A6D93}"/>
                    </a:ext>
                  </a:extLst>
                </p:cNvPr>
                <p:cNvSpPr>
                  <a:spLocks/>
                </p:cNvSpPr>
                <p:nvPr/>
              </p:nvSpPr>
              <p:spPr bwMode="auto">
                <a:xfrm>
                  <a:off x="2041" y="1894"/>
                  <a:ext cx="2" cy="1"/>
                </a:xfrm>
                <a:custGeom>
                  <a:avLst/>
                  <a:gdLst>
                    <a:gd name="T0" fmla="*/ 0 w 2"/>
                    <a:gd name="T1" fmla="*/ 2 h 6"/>
                    <a:gd name="T2" fmla="*/ 0 w 2"/>
                    <a:gd name="T3" fmla="*/ 4 h 6"/>
                    <a:gd name="T4" fmla="*/ 1 w 2"/>
                    <a:gd name="T5" fmla="*/ 0 h 6"/>
                    <a:gd name="T6" fmla="*/ 0 w 2"/>
                    <a:gd name="T7" fmla="*/ 2 h 6"/>
                  </a:gdLst>
                  <a:ahLst/>
                  <a:cxnLst>
                    <a:cxn ang="0">
                      <a:pos x="T0" y="T1"/>
                    </a:cxn>
                    <a:cxn ang="0">
                      <a:pos x="T2" y="T3"/>
                    </a:cxn>
                    <a:cxn ang="0">
                      <a:pos x="T4" y="T5"/>
                    </a:cxn>
                    <a:cxn ang="0">
                      <a:pos x="T6" y="T7"/>
                    </a:cxn>
                  </a:cxnLst>
                  <a:rect l="0" t="0" r="r" b="b"/>
                  <a:pathLst>
                    <a:path w="2" h="6">
                      <a:moveTo>
                        <a:pt x="0" y="2"/>
                      </a:moveTo>
                      <a:cubicBezTo>
                        <a:pt x="0" y="3"/>
                        <a:pt x="0" y="4"/>
                        <a:pt x="0" y="4"/>
                      </a:cubicBezTo>
                      <a:cubicBezTo>
                        <a:pt x="2" y="6"/>
                        <a:pt x="1" y="1"/>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9" name="Freeform 69">
                  <a:extLst>
                    <a:ext uri="{FF2B5EF4-FFF2-40B4-BE49-F238E27FC236}">
                      <a16:creationId xmlns:a16="http://schemas.microsoft.com/office/drawing/2014/main" id="{A8AF0585-848A-404A-B280-358B7C27CC0A}"/>
                    </a:ext>
                  </a:extLst>
                </p:cNvPr>
                <p:cNvSpPr>
                  <a:spLocks/>
                </p:cNvSpPr>
                <p:nvPr/>
              </p:nvSpPr>
              <p:spPr bwMode="auto">
                <a:xfrm>
                  <a:off x="2041" y="1895"/>
                  <a:ext cx="7" cy="1"/>
                </a:xfrm>
                <a:custGeom>
                  <a:avLst/>
                  <a:gdLst>
                    <a:gd name="T0" fmla="*/ 6 w 7"/>
                    <a:gd name="T1" fmla="*/ 0 h 6"/>
                    <a:gd name="T2" fmla="*/ 4 w 7"/>
                    <a:gd name="T3" fmla="*/ 5 h 6"/>
                    <a:gd name="T4" fmla="*/ 6 w 7"/>
                    <a:gd name="T5" fmla="*/ 0 h 6"/>
                  </a:gdLst>
                  <a:ahLst/>
                  <a:cxnLst>
                    <a:cxn ang="0">
                      <a:pos x="T0" y="T1"/>
                    </a:cxn>
                    <a:cxn ang="0">
                      <a:pos x="T2" y="T3"/>
                    </a:cxn>
                    <a:cxn ang="0">
                      <a:pos x="T4" y="T5"/>
                    </a:cxn>
                  </a:cxnLst>
                  <a:rect l="0" t="0" r="r" b="b"/>
                  <a:pathLst>
                    <a:path w="7" h="6">
                      <a:moveTo>
                        <a:pt x="6" y="0"/>
                      </a:moveTo>
                      <a:cubicBezTo>
                        <a:pt x="6" y="0"/>
                        <a:pt x="0" y="4"/>
                        <a:pt x="4" y="5"/>
                      </a:cubicBezTo>
                      <a:cubicBezTo>
                        <a:pt x="7" y="6"/>
                        <a:pt x="7"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0" name="Freeform 70">
                  <a:extLst>
                    <a:ext uri="{FF2B5EF4-FFF2-40B4-BE49-F238E27FC236}">
                      <a16:creationId xmlns:a16="http://schemas.microsoft.com/office/drawing/2014/main" id="{6078B999-B4FF-475A-8CB1-592966EE46B2}"/>
                    </a:ext>
                  </a:extLst>
                </p:cNvPr>
                <p:cNvSpPr>
                  <a:spLocks/>
                </p:cNvSpPr>
                <p:nvPr/>
              </p:nvSpPr>
              <p:spPr bwMode="auto">
                <a:xfrm>
                  <a:off x="2092" y="1877"/>
                  <a:ext cx="1" cy="1"/>
                </a:xfrm>
                <a:custGeom>
                  <a:avLst/>
                  <a:gdLst>
                    <a:gd name="T0" fmla="*/ 0 w 1"/>
                    <a:gd name="T1" fmla="*/ 4 h 5"/>
                    <a:gd name="T2" fmla="*/ 1 w 1"/>
                    <a:gd name="T3" fmla="*/ 0 h 5"/>
                    <a:gd name="T4" fmla="*/ 0 w 1"/>
                    <a:gd name="T5" fmla="*/ 4 h 5"/>
                  </a:gdLst>
                  <a:ahLst/>
                  <a:cxnLst>
                    <a:cxn ang="0">
                      <a:pos x="T0" y="T1"/>
                    </a:cxn>
                    <a:cxn ang="0">
                      <a:pos x="T2" y="T3"/>
                    </a:cxn>
                    <a:cxn ang="0">
                      <a:pos x="T4" y="T5"/>
                    </a:cxn>
                  </a:cxnLst>
                  <a:rect l="0" t="0" r="r" b="b"/>
                  <a:pathLst>
                    <a:path w="1" h="5">
                      <a:moveTo>
                        <a:pt x="0" y="4"/>
                      </a:moveTo>
                      <a:cubicBezTo>
                        <a:pt x="0" y="4"/>
                        <a:pt x="1" y="4"/>
                        <a:pt x="1" y="0"/>
                      </a:cubicBezTo>
                      <a:cubicBezTo>
                        <a:pt x="1" y="1"/>
                        <a:pt x="0"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1" name="Freeform 71">
                  <a:extLst>
                    <a:ext uri="{FF2B5EF4-FFF2-40B4-BE49-F238E27FC236}">
                      <a16:creationId xmlns:a16="http://schemas.microsoft.com/office/drawing/2014/main" id="{64BE9593-1862-41F5-AF68-BE8A55D3C056}"/>
                    </a:ext>
                  </a:extLst>
                </p:cNvPr>
                <p:cNvSpPr>
                  <a:spLocks/>
                </p:cNvSpPr>
                <p:nvPr/>
              </p:nvSpPr>
              <p:spPr bwMode="auto">
                <a:xfrm>
                  <a:off x="1622" y="1906"/>
                  <a:ext cx="1" cy="0"/>
                </a:xfrm>
                <a:custGeom>
                  <a:avLst/>
                  <a:gdLst>
                    <a:gd name="T0" fmla="*/ 1 w 2"/>
                    <a:gd name="T1" fmla="*/ 2 h 5"/>
                    <a:gd name="T2" fmla="*/ 2 w 2"/>
                    <a:gd name="T3" fmla="*/ 5 h 5"/>
                    <a:gd name="T4" fmla="*/ 1 w 2"/>
                    <a:gd name="T5" fmla="*/ 2 h 5"/>
                  </a:gdLst>
                  <a:ahLst/>
                  <a:cxnLst>
                    <a:cxn ang="0">
                      <a:pos x="T0" y="T1"/>
                    </a:cxn>
                    <a:cxn ang="0">
                      <a:pos x="T2" y="T3"/>
                    </a:cxn>
                    <a:cxn ang="0">
                      <a:pos x="T4" y="T5"/>
                    </a:cxn>
                  </a:cxnLst>
                  <a:rect l="0" t="0" r="r" b="b"/>
                  <a:pathLst>
                    <a:path w="2" h="5">
                      <a:moveTo>
                        <a:pt x="1" y="2"/>
                      </a:moveTo>
                      <a:cubicBezTo>
                        <a:pt x="0" y="4"/>
                        <a:pt x="1" y="5"/>
                        <a:pt x="2" y="5"/>
                      </a:cubicBezTo>
                      <a:cubicBezTo>
                        <a:pt x="2" y="4"/>
                        <a:pt x="2"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2" name="Freeform 72">
                  <a:extLst>
                    <a:ext uri="{FF2B5EF4-FFF2-40B4-BE49-F238E27FC236}">
                      <a16:creationId xmlns:a16="http://schemas.microsoft.com/office/drawing/2014/main" id="{C80D97F3-BBE0-40DA-A8A7-A45898A5CA1A}"/>
                    </a:ext>
                  </a:extLst>
                </p:cNvPr>
                <p:cNvSpPr>
                  <a:spLocks/>
                </p:cNvSpPr>
                <p:nvPr/>
              </p:nvSpPr>
              <p:spPr bwMode="auto">
                <a:xfrm>
                  <a:off x="1620" y="1905"/>
                  <a:ext cx="1" cy="1"/>
                </a:xfrm>
                <a:custGeom>
                  <a:avLst/>
                  <a:gdLst>
                    <a:gd name="T0" fmla="*/ 0 w 1"/>
                    <a:gd name="T1" fmla="*/ 2 h 6"/>
                    <a:gd name="T2" fmla="*/ 1 w 1"/>
                    <a:gd name="T3" fmla="*/ 6 h 6"/>
                    <a:gd name="T4" fmla="*/ 0 w 1"/>
                    <a:gd name="T5" fmla="*/ 2 h 6"/>
                  </a:gdLst>
                  <a:ahLst/>
                  <a:cxnLst>
                    <a:cxn ang="0">
                      <a:pos x="T0" y="T1"/>
                    </a:cxn>
                    <a:cxn ang="0">
                      <a:pos x="T2" y="T3"/>
                    </a:cxn>
                    <a:cxn ang="0">
                      <a:pos x="T4" y="T5"/>
                    </a:cxn>
                  </a:cxnLst>
                  <a:rect l="0" t="0" r="r" b="b"/>
                  <a:pathLst>
                    <a:path w="1" h="6">
                      <a:moveTo>
                        <a:pt x="0" y="2"/>
                      </a:moveTo>
                      <a:cubicBezTo>
                        <a:pt x="0" y="3"/>
                        <a:pt x="0" y="5"/>
                        <a:pt x="1" y="6"/>
                      </a:cubicBezTo>
                      <a:cubicBezTo>
                        <a:pt x="1" y="6"/>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3" name="Freeform 73">
                  <a:extLst>
                    <a:ext uri="{FF2B5EF4-FFF2-40B4-BE49-F238E27FC236}">
                      <a16:creationId xmlns:a16="http://schemas.microsoft.com/office/drawing/2014/main" id="{153922B8-7C00-4A05-A5E2-066BF8F1A31F}"/>
                    </a:ext>
                  </a:extLst>
                </p:cNvPr>
                <p:cNvSpPr>
                  <a:spLocks/>
                </p:cNvSpPr>
                <p:nvPr/>
              </p:nvSpPr>
              <p:spPr bwMode="auto">
                <a:xfrm>
                  <a:off x="1488" y="1891"/>
                  <a:ext cx="4" cy="1"/>
                </a:xfrm>
                <a:custGeom>
                  <a:avLst/>
                  <a:gdLst>
                    <a:gd name="T0" fmla="*/ 5 w 5"/>
                    <a:gd name="T1" fmla="*/ 9 h 9"/>
                    <a:gd name="T2" fmla="*/ 2 w 5"/>
                    <a:gd name="T3" fmla="*/ 1 h 9"/>
                    <a:gd name="T4" fmla="*/ 5 w 5"/>
                    <a:gd name="T5" fmla="*/ 9 h 9"/>
                  </a:gdLst>
                  <a:ahLst/>
                  <a:cxnLst>
                    <a:cxn ang="0">
                      <a:pos x="T0" y="T1"/>
                    </a:cxn>
                    <a:cxn ang="0">
                      <a:pos x="T2" y="T3"/>
                    </a:cxn>
                    <a:cxn ang="0">
                      <a:pos x="T4" y="T5"/>
                    </a:cxn>
                  </a:cxnLst>
                  <a:rect l="0" t="0" r="r" b="b"/>
                  <a:pathLst>
                    <a:path w="5" h="9">
                      <a:moveTo>
                        <a:pt x="5" y="9"/>
                      </a:moveTo>
                      <a:cubicBezTo>
                        <a:pt x="5" y="9"/>
                        <a:pt x="3" y="0"/>
                        <a:pt x="2" y="1"/>
                      </a:cubicBezTo>
                      <a:cubicBezTo>
                        <a:pt x="0" y="2"/>
                        <a:pt x="5"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4" name="Freeform 74">
                  <a:extLst>
                    <a:ext uri="{FF2B5EF4-FFF2-40B4-BE49-F238E27FC236}">
                      <a16:creationId xmlns:a16="http://schemas.microsoft.com/office/drawing/2014/main" id="{246D7CD4-1386-4C74-A446-3E43541F9A9D}"/>
                    </a:ext>
                  </a:extLst>
                </p:cNvPr>
                <p:cNvSpPr>
                  <a:spLocks/>
                </p:cNvSpPr>
                <p:nvPr/>
              </p:nvSpPr>
              <p:spPr bwMode="auto">
                <a:xfrm>
                  <a:off x="1484" y="1891"/>
                  <a:ext cx="4" cy="2"/>
                </a:xfrm>
                <a:custGeom>
                  <a:avLst/>
                  <a:gdLst>
                    <a:gd name="T0" fmla="*/ 3 w 4"/>
                    <a:gd name="T1" fmla="*/ 7 h 11"/>
                    <a:gd name="T2" fmla="*/ 0 w 4"/>
                    <a:gd name="T3" fmla="*/ 0 h 11"/>
                    <a:gd name="T4" fmla="*/ 4 w 4"/>
                    <a:gd name="T5" fmla="*/ 11 h 11"/>
                    <a:gd name="T6" fmla="*/ 3 w 4"/>
                    <a:gd name="T7" fmla="*/ 7 h 11"/>
                  </a:gdLst>
                  <a:ahLst/>
                  <a:cxnLst>
                    <a:cxn ang="0">
                      <a:pos x="T0" y="T1"/>
                    </a:cxn>
                    <a:cxn ang="0">
                      <a:pos x="T2" y="T3"/>
                    </a:cxn>
                    <a:cxn ang="0">
                      <a:pos x="T4" y="T5"/>
                    </a:cxn>
                    <a:cxn ang="0">
                      <a:pos x="T6" y="T7"/>
                    </a:cxn>
                  </a:cxnLst>
                  <a:rect l="0" t="0" r="r" b="b"/>
                  <a:pathLst>
                    <a:path w="4" h="11">
                      <a:moveTo>
                        <a:pt x="3" y="7"/>
                      </a:moveTo>
                      <a:cubicBezTo>
                        <a:pt x="2" y="4"/>
                        <a:pt x="1" y="2"/>
                        <a:pt x="0" y="0"/>
                      </a:cubicBezTo>
                      <a:cubicBezTo>
                        <a:pt x="1" y="3"/>
                        <a:pt x="4" y="8"/>
                        <a:pt x="4" y="11"/>
                      </a:cubicBezTo>
                      <a:cubicBezTo>
                        <a:pt x="4" y="10"/>
                        <a:pt x="4" y="8"/>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5" name="Freeform 75">
                  <a:extLst>
                    <a:ext uri="{FF2B5EF4-FFF2-40B4-BE49-F238E27FC236}">
                      <a16:creationId xmlns:a16="http://schemas.microsoft.com/office/drawing/2014/main" id="{95A2CABC-7A76-4A89-8DB6-1ACE1795A96D}"/>
                    </a:ext>
                  </a:extLst>
                </p:cNvPr>
                <p:cNvSpPr>
                  <a:spLocks/>
                </p:cNvSpPr>
                <p:nvPr/>
              </p:nvSpPr>
              <p:spPr bwMode="auto">
                <a:xfrm>
                  <a:off x="1615" y="1906"/>
                  <a:ext cx="1" cy="1"/>
                </a:xfrm>
                <a:custGeom>
                  <a:avLst/>
                  <a:gdLst>
                    <a:gd name="T0" fmla="*/ 1 w 1"/>
                    <a:gd name="T1" fmla="*/ 0 h 3"/>
                    <a:gd name="T2" fmla="*/ 1 w 1"/>
                    <a:gd name="T3" fmla="*/ 3 h 3"/>
                    <a:gd name="T4" fmla="*/ 1 w 1"/>
                    <a:gd name="T5" fmla="*/ 0 h 3"/>
                  </a:gdLst>
                  <a:ahLst/>
                  <a:cxnLst>
                    <a:cxn ang="0">
                      <a:pos x="T0" y="T1"/>
                    </a:cxn>
                    <a:cxn ang="0">
                      <a:pos x="T2" y="T3"/>
                    </a:cxn>
                    <a:cxn ang="0">
                      <a:pos x="T4" y="T5"/>
                    </a:cxn>
                  </a:cxnLst>
                  <a:rect l="0" t="0" r="r" b="b"/>
                  <a:pathLst>
                    <a:path w="1" h="3">
                      <a:moveTo>
                        <a:pt x="1" y="0"/>
                      </a:moveTo>
                      <a:cubicBezTo>
                        <a:pt x="0" y="0"/>
                        <a:pt x="1" y="3"/>
                        <a:pt x="1" y="3"/>
                      </a:cubicBezTo>
                      <a:cubicBezTo>
                        <a:pt x="1"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6" name="Freeform 76">
                  <a:extLst>
                    <a:ext uri="{FF2B5EF4-FFF2-40B4-BE49-F238E27FC236}">
                      <a16:creationId xmlns:a16="http://schemas.microsoft.com/office/drawing/2014/main" id="{64BE327B-0FCC-4D71-8D86-BCF552A77F27}"/>
                    </a:ext>
                  </a:extLst>
                </p:cNvPr>
                <p:cNvSpPr>
                  <a:spLocks/>
                </p:cNvSpPr>
                <p:nvPr/>
              </p:nvSpPr>
              <p:spPr bwMode="auto">
                <a:xfrm>
                  <a:off x="1618" y="1908"/>
                  <a:ext cx="0" cy="1"/>
                </a:xfrm>
                <a:custGeom>
                  <a:avLst/>
                  <a:gdLst>
                    <a:gd name="T0" fmla="*/ 1 h 3"/>
                    <a:gd name="T1" fmla="*/ 3 h 3"/>
                    <a:gd name="T2" fmla="*/ 1 h 3"/>
                  </a:gdLst>
                  <a:ahLst/>
                  <a:cxnLst>
                    <a:cxn ang="0">
                      <a:pos x="0" y="T0"/>
                    </a:cxn>
                    <a:cxn ang="0">
                      <a:pos x="0" y="T1"/>
                    </a:cxn>
                    <a:cxn ang="0">
                      <a:pos x="0" y="T2"/>
                    </a:cxn>
                  </a:cxnLst>
                  <a:rect l="0" t="0" r="r" b="b"/>
                  <a:pathLst>
                    <a:path h="3">
                      <a:moveTo>
                        <a:pt x="0" y="1"/>
                      </a:moveTo>
                      <a:cubicBezTo>
                        <a:pt x="0" y="1"/>
                        <a:pt x="0" y="2"/>
                        <a:pt x="0" y="3"/>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7" name="Freeform 77">
                  <a:extLst>
                    <a:ext uri="{FF2B5EF4-FFF2-40B4-BE49-F238E27FC236}">
                      <a16:creationId xmlns:a16="http://schemas.microsoft.com/office/drawing/2014/main" id="{3A6BB6AE-989E-4EDA-8C94-D261A7851F3D}"/>
                    </a:ext>
                  </a:extLst>
                </p:cNvPr>
                <p:cNvSpPr>
                  <a:spLocks/>
                </p:cNvSpPr>
                <p:nvPr/>
              </p:nvSpPr>
              <p:spPr bwMode="auto">
                <a:xfrm>
                  <a:off x="1608" y="1892"/>
                  <a:ext cx="0" cy="1"/>
                </a:xfrm>
                <a:custGeom>
                  <a:avLst/>
                  <a:gdLst>
                    <a:gd name="T0" fmla="*/ 2 h 4"/>
                    <a:gd name="T1" fmla="*/ 0 h 4"/>
                    <a:gd name="T2" fmla="*/ 2 h 4"/>
                  </a:gdLst>
                  <a:ahLst/>
                  <a:cxnLst>
                    <a:cxn ang="0">
                      <a:pos x="0" y="T0"/>
                    </a:cxn>
                    <a:cxn ang="0">
                      <a:pos x="0" y="T1"/>
                    </a:cxn>
                    <a:cxn ang="0">
                      <a:pos x="0" y="T2"/>
                    </a:cxn>
                  </a:cxnLst>
                  <a:rect l="0" t="0" r="r" b="b"/>
                  <a:pathLst>
                    <a:path h="4">
                      <a:moveTo>
                        <a:pt x="0" y="2"/>
                      </a:moveTo>
                      <a:cubicBezTo>
                        <a:pt x="0" y="2"/>
                        <a:pt x="0" y="1"/>
                        <a:pt x="0" y="0"/>
                      </a:cubicBezTo>
                      <a:cubicBezTo>
                        <a:pt x="0" y="0"/>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8" name="Freeform 78">
                  <a:extLst>
                    <a:ext uri="{FF2B5EF4-FFF2-40B4-BE49-F238E27FC236}">
                      <a16:creationId xmlns:a16="http://schemas.microsoft.com/office/drawing/2014/main" id="{49B78EBA-636C-42FF-A8CE-3C8A3A1FC053}"/>
                    </a:ext>
                  </a:extLst>
                </p:cNvPr>
                <p:cNvSpPr>
                  <a:spLocks/>
                </p:cNvSpPr>
                <p:nvPr/>
              </p:nvSpPr>
              <p:spPr bwMode="auto">
                <a:xfrm>
                  <a:off x="1591" y="1896"/>
                  <a:ext cx="2" cy="2"/>
                </a:xfrm>
                <a:custGeom>
                  <a:avLst/>
                  <a:gdLst>
                    <a:gd name="T0" fmla="*/ 3 w 3"/>
                    <a:gd name="T1" fmla="*/ 5 h 9"/>
                    <a:gd name="T2" fmla="*/ 2 w 3"/>
                    <a:gd name="T3" fmla="*/ 0 h 9"/>
                    <a:gd name="T4" fmla="*/ 3 w 3"/>
                    <a:gd name="T5" fmla="*/ 9 h 9"/>
                    <a:gd name="T6" fmla="*/ 3 w 3"/>
                    <a:gd name="T7" fmla="*/ 5 h 9"/>
                  </a:gdLst>
                  <a:ahLst/>
                  <a:cxnLst>
                    <a:cxn ang="0">
                      <a:pos x="T0" y="T1"/>
                    </a:cxn>
                    <a:cxn ang="0">
                      <a:pos x="T2" y="T3"/>
                    </a:cxn>
                    <a:cxn ang="0">
                      <a:pos x="T4" y="T5"/>
                    </a:cxn>
                    <a:cxn ang="0">
                      <a:pos x="T6" y="T7"/>
                    </a:cxn>
                  </a:cxnLst>
                  <a:rect l="0" t="0" r="r" b="b"/>
                  <a:pathLst>
                    <a:path w="3" h="9">
                      <a:moveTo>
                        <a:pt x="3" y="5"/>
                      </a:moveTo>
                      <a:cubicBezTo>
                        <a:pt x="3" y="4"/>
                        <a:pt x="2" y="2"/>
                        <a:pt x="2" y="0"/>
                      </a:cubicBezTo>
                      <a:cubicBezTo>
                        <a:pt x="2" y="1"/>
                        <a:pt x="0" y="8"/>
                        <a:pt x="3" y="9"/>
                      </a:cubicBezTo>
                      <a:cubicBezTo>
                        <a:pt x="3" y="7"/>
                        <a:pt x="3"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9" name="Freeform 79">
                  <a:extLst>
                    <a:ext uri="{FF2B5EF4-FFF2-40B4-BE49-F238E27FC236}">
                      <a16:creationId xmlns:a16="http://schemas.microsoft.com/office/drawing/2014/main" id="{BD357C08-1D2E-40B6-B230-ADCF5BEA29C9}"/>
                    </a:ext>
                  </a:extLst>
                </p:cNvPr>
                <p:cNvSpPr>
                  <a:spLocks/>
                </p:cNvSpPr>
                <p:nvPr/>
              </p:nvSpPr>
              <p:spPr bwMode="auto">
                <a:xfrm>
                  <a:off x="1591" y="1897"/>
                  <a:ext cx="1" cy="0"/>
                </a:xfrm>
                <a:custGeom>
                  <a:avLst/>
                  <a:gdLst>
                    <a:gd name="T0" fmla="*/ 0 w 1"/>
                    <a:gd name="T1" fmla="*/ 4 h 6"/>
                    <a:gd name="T2" fmla="*/ 0 w 1"/>
                    <a:gd name="T3" fmla="*/ 0 h 6"/>
                    <a:gd name="T4" fmla="*/ 0 w 1"/>
                    <a:gd name="T5" fmla="*/ 4 h 6"/>
                  </a:gdLst>
                  <a:ahLst/>
                  <a:cxnLst>
                    <a:cxn ang="0">
                      <a:pos x="T0" y="T1"/>
                    </a:cxn>
                    <a:cxn ang="0">
                      <a:pos x="T2" y="T3"/>
                    </a:cxn>
                    <a:cxn ang="0">
                      <a:pos x="T4" y="T5"/>
                    </a:cxn>
                  </a:cxnLst>
                  <a:rect l="0" t="0" r="r" b="b"/>
                  <a:pathLst>
                    <a:path w="1" h="6">
                      <a:moveTo>
                        <a:pt x="0" y="4"/>
                      </a:moveTo>
                      <a:cubicBezTo>
                        <a:pt x="1" y="6"/>
                        <a:pt x="0" y="0"/>
                        <a:pt x="0" y="0"/>
                      </a:cubicBezTo>
                      <a:cubicBezTo>
                        <a:pt x="0" y="1"/>
                        <a:pt x="0"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0" name="Freeform 80">
                  <a:extLst>
                    <a:ext uri="{FF2B5EF4-FFF2-40B4-BE49-F238E27FC236}">
                      <a16:creationId xmlns:a16="http://schemas.microsoft.com/office/drawing/2014/main" id="{9EEDCB36-997F-4DD4-846F-828E56B204D5}"/>
                    </a:ext>
                  </a:extLst>
                </p:cNvPr>
                <p:cNvSpPr>
                  <a:spLocks/>
                </p:cNvSpPr>
                <p:nvPr/>
              </p:nvSpPr>
              <p:spPr bwMode="auto">
                <a:xfrm>
                  <a:off x="2146" y="1916"/>
                  <a:ext cx="4" cy="1"/>
                </a:xfrm>
                <a:custGeom>
                  <a:avLst/>
                  <a:gdLst>
                    <a:gd name="T0" fmla="*/ 5 w 5"/>
                    <a:gd name="T1" fmla="*/ 6 h 7"/>
                    <a:gd name="T2" fmla="*/ 4 w 5"/>
                    <a:gd name="T3" fmla="*/ 1 h 7"/>
                    <a:gd name="T4" fmla="*/ 2 w 5"/>
                    <a:gd name="T5" fmla="*/ 7 h 7"/>
                    <a:gd name="T6" fmla="*/ 5 w 5"/>
                    <a:gd name="T7" fmla="*/ 6 h 7"/>
                  </a:gdLst>
                  <a:ahLst/>
                  <a:cxnLst>
                    <a:cxn ang="0">
                      <a:pos x="T0" y="T1"/>
                    </a:cxn>
                    <a:cxn ang="0">
                      <a:pos x="T2" y="T3"/>
                    </a:cxn>
                    <a:cxn ang="0">
                      <a:pos x="T4" y="T5"/>
                    </a:cxn>
                    <a:cxn ang="0">
                      <a:pos x="T6" y="T7"/>
                    </a:cxn>
                  </a:cxnLst>
                  <a:rect l="0" t="0" r="r" b="b"/>
                  <a:pathLst>
                    <a:path w="5" h="7">
                      <a:moveTo>
                        <a:pt x="5" y="6"/>
                      </a:moveTo>
                      <a:cubicBezTo>
                        <a:pt x="5" y="4"/>
                        <a:pt x="4" y="2"/>
                        <a:pt x="4" y="1"/>
                      </a:cubicBezTo>
                      <a:cubicBezTo>
                        <a:pt x="0" y="0"/>
                        <a:pt x="0" y="7"/>
                        <a:pt x="2" y="7"/>
                      </a:cubicBezTo>
                      <a:cubicBezTo>
                        <a:pt x="3" y="7"/>
                        <a:pt x="4" y="7"/>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1" name="Freeform 81">
                  <a:extLst>
                    <a:ext uri="{FF2B5EF4-FFF2-40B4-BE49-F238E27FC236}">
                      <a16:creationId xmlns:a16="http://schemas.microsoft.com/office/drawing/2014/main" id="{21F82D6F-AEEA-4A55-ACB8-CFD8D5B731EF}"/>
                    </a:ext>
                  </a:extLst>
                </p:cNvPr>
                <p:cNvSpPr>
                  <a:spLocks/>
                </p:cNvSpPr>
                <p:nvPr/>
              </p:nvSpPr>
              <p:spPr bwMode="auto">
                <a:xfrm>
                  <a:off x="2626" y="1924"/>
                  <a:ext cx="4" cy="2"/>
                </a:xfrm>
                <a:custGeom>
                  <a:avLst/>
                  <a:gdLst>
                    <a:gd name="T0" fmla="*/ 0 w 4"/>
                    <a:gd name="T1" fmla="*/ 4 h 9"/>
                    <a:gd name="T2" fmla="*/ 1 w 4"/>
                    <a:gd name="T3" fmla="*/ 9 h 9"/>
                    <a:gd name="T4" fmla="*/ 2 w 4"/>
                    <a:gd name="T5" fmla="*/ 0 h 9"/>
                    <a:gd name="T6" fmla="*/ 0 w 4"/>
                    <a:gd name="T7" fmla="*/ 4 h 9"/>
                  </a:gdLst>
                  <a:ahLst/>
                  <a:cxnLst>
                    <a:cxn ang="0">
                      <a:pos x="T0" y="T1"/>
                    </a:cxn>
                    <a:cxn ang="0">
                      <a:pos x="T2" y="T3"/>
                    </a:cxn>
                    <a:cxn ang="0">
                      <a:pos x="T4" y="T5"/>
                    </a:cxn>
                    <a:cxn ang="0">
                      <a:pos x="T6" y="T7"/>
                    </a:cxn>
                  </a:cxnLst>
                  <a:rect l="0" t="0" r="r" b="b"/>
                  <a:pathLst>
                    <a:path w="4" h="9">
                      <a:moveTo>
                        <a:pt x="0" y="4"/>
                      </a:moveTo>
                      <a:cubicBezTo>
                        <a:pt x="0" y="6"/>
                        <a:pt x="0" y="8"/>
                        <a:pt x="1" y="9"/>
                      </a:cubicBezTo>
                      <a:cubicBezTo>
                        <a:pt x="4" y="9"/>
                        <a:pt x="2" y="0"/>
                        <a:pt x="2" y="0"/>
                      </a:cubicBezTo>
                      <a:cubicBezTo>
                        <a:pt x="1" y="2"/>
                        <a:pt x="1"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2" name="Freeform 82">
                  <a:extLst>
                    <a:ext uri="{FF2B5EF4-FFF2-40B4-BE49-F238E27FC236}">
                      <a16:creationId xmlns:a16="http://schemas.microsoft.com/office/drawing/2014/main" id="{EB339738-290F-4642-A5F4-9702735627C9}"/>
                    </a:ext>
                  </a:extLst>
                </p:cNvPr>
                <p:cNvSpPr>
                  <a:spLocks/>
                </p:cNvSpPr>
                <p:nvPr/>
              </p:nvSpPr>
              <p:spPr bwMode="auto">
                <a:xfrm>
                  <a:off x="2630" y="1922"/>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3" name="Freeform 83">
                  <a:extLst>
                    <a:ext uri="{FF2B5EF4-FFF2-40B4-BE49-F238E27FC236}">
                      <a16:creationId xmlns:a16="http://schemas.microsoft.com/office/drawing/2014/main" id="{0F0DFCCD-6715-4D00-A8CF-082F239C1156}"/>
                    </a:ext>
                  </a:extLst>
                </p:cNvPr>
                <p:cNvSpPr>
                  <a:spLocks/>
                </p:cNvSpPr>
                <p:nvPr/>
              </p:nvSpPr>
              <p:spPr bwMode="auto">
                <a:xfrm>
                  <a:off x="2699" y="1934"/>
                  <a:ext cx="2" cy="0"/>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1" y="2"/>
                        <a:pt x="1" y="2"/>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4" name="Freeform 84">
                  <a:extLst>
                    <a:ext uri="{FF2B5EF4-FFF2-40B4-BE49-F238E27FC236}">
                      <a16:creationId xmlns:a16="http://schemas.microsoft.com/office/drawing/2014/main" id="{DE5381E9-3921-4BB3-90C5-EAD9D85915E4}"/>
                    </a:ext>
                  </a:extLst>
                </p:cNvPr>
                <p:cNvSpPr>
                  <a:spLocks/>
                </p:cNvSpPr>
                <p:nvPr/>
              </p:nvSpPr>
              <p:spPr bwMode="auto">
                <a:xfrm>
                  <a:off x="2562" y="1927"/>
                  <a:ext cx="2" cy="1"/>
                </a:xfrm>
                <a:custGeom>
                  <a:avLst/>
                  <a:gdLst>
                    <a:gd name="T0" fmla="*/ 0 w 2"/>
                    <a:gd name="T1" fmla="*/ 4 h 7"/>
                    <a:gd name="T2" fmla="*/ 1 w 2"/>
                    <a:gd name="T3" fmla="*/ 7 h 7"/>
                    <a:gd name="T4" fmla="*/ 0 w 2"/>
                    <a:gd name="T5" fmla="*/ 4 h 7"/>
                  </a:gdLst>
                  <a:ahLst/>
                  <a:cxnLst>
                    <a:cxn ang="0">
                      <a:pos x="T0" y="T1"/>
                    </a:cxn>
                    <a:cxn ang="0">
                      <a:pos x="T2" y="T3"/>
                    </a:cxn>
                    <a:cxn ang="0">
                      <a:pos x="T4" y="T5"/>
                    </a:cxn>
                  </a:cxnLst>
                  <a:rect l="0" t="0" r="r" b="b"/>
                  <a:pathLst>
                    <a:path w="2" h="7">
                      <a:moveTo>
                        <a:pt x="0" y="4"/>
                      </a:moveTo>
                      <a:cubicBezTo>
                        <a:pt x="1" y="5"/>
                        <a:pt x="1" y="6"/>
                        <a:pt x="1" y="7"/>
                      </a:cubicBezTo>
                      <a:cubicBezTo>
                        <a:pt x="1" y="5"/>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5" name="Freeform 85">
                  <a:extLst>
                    <a:ext uri="{FF2B5EF4-FFF2-40B4-BE49-F238E27FC236}">
                      <a16:creationId xmlns:a16="http://schemas.microsoft.com/office/drawing/2014/main" id="{8513E487-FE65-4F85-90F4-A47DDA9E2E9C}"/>
                    </a:ext>
                  </a:extLst>
                </p:cNvPr>
                <p:cNvSpPr>
                  <a:spLocks/>
                </p:cNvSpPr>
                <p:nvPr/>
              </p:nvSpPr>
              <p:spPr bwMode="auto">
                <a:xfrm>
                  <a:off x="2553" y="1927"/>
                  <a:ext cx="1" cy="0"/>
                </a:xfrm>
                <a:custGeom>
                  <a:avLst/>
                  <a:gdLst>
                    <a:gd name="T0" fmla="*/ 1 w 1"/>
                    <a:gd name="T1" fmla="*/ 4 h 5"/>
                    <a:gd name="T2" fmla="*/ 1 w 1"/>
                    <a:gd name="T3" fmla="*/ 0 h 5"/>
                    <a:gd name="T4" fmla="*/ 1 w 1"/>
                    <a:gd name="T5" fmla="*/ 4 h 5"/>
                  </a:gdLst>
                  <a:ahLst/>
                  <a:cxnLst>
                    <a:cxn ang="0">
                      <a:pos x="T0" y="T1"/>
                    </a:cxn>
                    <a:cxn ang="0">
                      <a:pos x="T2" y="T3"/>
                    </a:cxn>
                    <a:cxn ang="0">
                      <a:pos x="T4" y="T5"/>
                    </a:cxn>
                  </a:cxnLst>
                  <a:rect l="0" t="0" r="r" b="b"/>
                  <a:pathLst>
                    <a:path w="1" h="5">
                      <a:moveTo>
                        <a:pt x="1" y="4"/>
                      </a:moveTo>
                      <a:cubicBezTo>
                        <a:pt x="1" y="3"/>
                        <a:pt x="1" y="2"/>
                        <a:pt x="1" y="0"/>
                      </a:cubicBezTo>
                      <a:cubicBezTo>
                        <a:pt x="0" y="3"/>
                        <a:pt x="0"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6" name="Freeform 86">
                  <a:extLst>
                    <a:ext uri="{FF2B5EF4-FFF2-40B4-BE49-F238E27FC236}">
                      <a16:creationId xmlns:a16="http://schemas.microsoft.com/office/drawing/2014/main" id="{F64872AB-5C30-40CC-83A8-F80EB194D18B}"/>
                    </a:ext>
                  </a:extLst>
                </p:cNvPr>
                <p:cNvSpPr>
                  <a:spLocks/>
                </p:cNvSpPr>
                <p:nvPr/>
              </p:nvSpPr>
              <p:spPr bwMode="auto">
                <a:xfrm>
                  <a:off x="2552" y="1926"/>
                  <a:ext cx="3"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3" y="1"/>
                        <a:pt x="4" y="1"/>
                        <a:pt x="2" y="1"/>
                      </a:cubicBezTo>
                      <a:cubicBezTo>
                        <a:pt x="0" y="0"/>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7" name="Freeform 87">
                  <a:extLst>
                    <a:ext uri="{FF2B5EF4-FFF2-40B4-BE49-F238E27FC236}">
                      <a16:creationId xmlns:a16="http://schemas.microsoft.com/office/drawing/2014/main" id="{06804AF8-AB17-4AED-A256-3D5D021F76C3}"/>
                    </a:ext>
                  </a:extLst>
                </p:cNvPr>
                <p:cNvSpPr>
                  <a:spLocks/>
                </p:cNvSpPr>
                <p:nvPr/>
              </p:nvSpPr>
              <p:spPr bwMode="auto">
                <a:xfrm>
                  <a:off x="2116" y="1917"/>
                  <a:ext cx="3" cy="2"/>
                </a:xfrm>
                <a:custGeom>
                  <a:avLst/>
                  <a:gdLst>
                    <a:gd name="T0" fmla="*/ 0 w 4"/>
                    <a:gd name="T1" fmla="*/ 6 h 10"/>
                    <a:gd name="T2" fmla="*/ 2 w 4"/>
                    <a:gd name="T3" fmla="*/ 10 h 10"/>
                    <a:gd name="T4" fmla="*/ 4 w 4"/>
                    <a:gd name="T5" fmla="*/ 0 h 10"/>
                    <a:gd name="T6" fmla="*/ 0 w 4"/>
                    <a:gd name="T7" fmla="*/ 6 h 10"/>
                  </a:gdLst>
                  <a:ahLst/>
                  <a:cxnLst>
                    <a:cxn ang="0">
                      <a:pos x="T0" y="T1"/>
                    </a:cxn>
                    <a:cxn ang="0">
                      <a:pos x="T2" y="T3"/>
                    </a:cxn>
                    <a:cxn ang="0">
                      <a:pos x="T4" y="T5"/>
                    </a:cxn>
                    <a:cxn ang="0">
                      <a:pos x="T6" y="T7"/>
                    </a:cxn>
                  </a:cxnLst>
                  <a:rect l="0" t="0" r="r" b="b"/>
                  <a:pathLst>
                    <a:path w="4" h="10">
                      <a:moveTo>
                        <a:pt x="0" y="6"/>
                      </a:moveTo>
                      <a:cubicBezTo>
                        <a:pt x="0" y="8"/>
                        <a:pt x="1" y="9"/>
                        <a:pt x="2" y="10"/>
                      </a:cubicBezTo>
                      <a:cubicBezTo>
                        <a:pt x="3" y="9"/>
                        <a:pt x="4" y="0"/>
                        <a:pt x="4"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8" name="Freeform 88">
                  <a:extLst>
                    <a:ext uri="{FF2B5EF4-FFF2-40B4-BE49-F238E27FC236}">
                      <a16:creationId xmlns:a16="http://schemas.microsoft.com/office/drawing/2014/main" id="{38DBCD38-6FD9-4490-9CEE-E17122597BFF}"/>
                    </a:ext>
                  </a:extLst>
                </p:cNvPr>
                <p:cNvSpPr>
                  <a:spLocks/>
                </p:cNvSpPr>
                <p:nvPr/>
              </p:nvSpPr>
              <p:spPr bwMode="auto">
                <a:xfrm>
                  <a:off x="1622" y="190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3"/>
                        <a:pt x="0"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9" name="Freeform 89">
                  <a:extLst>
                    <a:ext uri="{FF2B5EF4-FFF2-40B4-BE49-F238E27FC236}">
                      <a16:creationId xmlns:a16="http://schemas.microsoft.com/office/drawing/2014/main" id="{F787C5C1-583A-4054-BCE6-5783B3CC1377}"/>
                    </a:ext>
                  </a:extLst>
                </p:cNvPr>
                <p:cNvSpPr>
                  <a:spLocks/>
                </p:cNvSpPr>
                <p:nvPr/>
              </p:nvSpPr>
              <p:spPr bwMode="auto">
                <a:xfrm>
                  <a:off x="1619" y="1907"/>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0" name="Freeform 90">
                  <a:extLst>
                    <a:ext uri="{FF2B5EF4-FFF2-40B4-BE49-F238E27FC236}">
                      <a16:creationId xmlns:a16="http://schemas.microsoft.com/office/drawing/2014/main" id="{ED905827-6E4C-44A8-9093-312997C5602B}"/>
                    </a:ext>
                  </a:extLst>
                </p:cNvPr>
                <p:cNvSpPr>
                  <a:spLocks/>
                </p:cNvSpPr>
                <p:nvPr/>
              </p:nvSpPr>
              <p:spPr bwMode="auto">
                <a:xfrm>
                  <a:off x="1355" y="190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1" name="Freeform 91">
                  <a:extLst>
                    <a:ext uri="{FF2B5EF4-FFF2-40B4-BE49-F238E27FC236}">
                      <a16:creationId xmlns:a16="http://schemas.microsoft.com/office/drawing/2014/main" id="{389C7EBC-0FA8-4C94-9B9D-6C18C2BECFB0}"/>
                    </a:ext>
                  </a:extLst>
                </p:cNvPr>
                <p:cNvSpPr>
                  <a:spLocks/>
                </p:cNvSpPr>
                <p:nvPr/>
              </p:nvSpPr>
              <p:spPr bwMode="auto">
                <a:xfrm>
                  <a:off x="1678" y="1916"/>
                  <a:ext cx="10" cy="2"/>
                </a:xfrm>
                <a:custGeom>
                  <a:avLst/>
                  <a:gdLst>
                    <a:gd name="T0" fmla="*/ 6 w 11"/>
                    <a:gd name="T1" fmla="*/ 12 h 13"/>
                    <a:gd name="T2" fmla="*/ 10 w 11"/>
                    <a:gd name="T3" fmla="*/ 7 h 13"/>
                    <a:gd name="T4" fmla="*/ 6 w 11"/>
                    <a:gd name="T5" fmla="*/ 12 h 13"/>
                  </a:gdLst>
                  <a:ahLst/>
                  <a:cxnLst>
                    <a:cxn ang="0">
                      <a:pos x="T0" y="T1"/>
                    </a:cxn>
                    <a:cxn ang="0">
                      <a:pos x="T2" y="T3"/>
                    </a:cxn>
                    <a:cxn ang="0">
                      <a:pos x="T4" y="T5"/>
                    </a:cxn>
                  </a:cxnLst>
                  <a:rect l="0" t="0" r="r" b="b"/>
                  <a:pathLst>
                    <a:path w="11" h="13">
                      <a:moveTo>
                        <a:pt x="6" y="12"/>
                      </a:moveTo>
                      <a:cubicBezTo>
                        <a:pt x="7" y="13"/>
                        <a:pt x="11" y="12"/>
                        <a:pt x="10" y="7"/>
                      </a:cubicBezTo>
                      <a:cubicBezTo>
                        <a:pt x="9" y="0"/>
                        <a:pt x="0" y="9"/>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2" name="Freeform 92">
                  <a:extLst>
                    <a:ext uri="{FF2B5EF4-FFF2-40B4-BE49-F238E27FC236}">
                      <a16:creationId xmlns:a16="http://schemas.microsoft.com/office/drawing/2014/main" id="{6085DA1F-6FB7-4E0B-904F-985013FB659E}"/>
                    </a:ext>
                  </a:extLst>
                </p:cNvPr>
                <p:cNvSpPr>
                  <a:spLocks/>
                </p:cNvSpPr>
                <p:nvPr/>
              </p:nvSpPr>
              <p:spPr bwMode="auto">
                <a:xfrm>
                  <a:off x="1576" y="1951"/>
                  <a:ext cx="3" cy="2"/>
                </a:xfrm>
                <a:custGeom>
                  <a:avLst/>
                  <a:gdLst>
                    <a:gd name="T0" fmla="*/ 0 w 3"/>
                    <a:gd name="T1" fmla="*/ 5 h 10"/>
                    <a:gd name="T2" fmla="*/ 1 w 3"/>
                    <a:gd name="T3" fmla="*/ 8 h 10"/>
                    <a:gd name="T4" fmla="*/ 2 w 3"/>
                    <a:gd name="T5" fmla="*/ 1 h 10"/>
                    <a:gd name="T6" fmla="*/ 0 w 3"/>
                    <a:gd name="T7" fmla="*/ 5 h 10"/>
                  </a:gdLst>
                  <a:ahLst/>
                  <a:cxnLst>
                    <a:cxn ang="0">
                      <a:pos x="T0" y="T1"/>
                    </a:cxn>
                    <a:cxn ang="0">
                      <a:pos x="T2" y="T3"/>
                    </a:cxn>
                    <a:cxn ang="0">
                      <a:pos x="T4" y="T5"/>
                    </a:cxn>
                    <a:cxn ang="0">
                      <a:pos x="T6" y="T7"/>
                    </a:cxn>
                  </a:cxnLst>
                  <a:rect l="0" t="0" r="r" b="b"/>
                  <a:pathLst>
                    <a:path w="3" h="10">
                      <a:moveTo>
                        <a:pt x="0" y="5"/>
                      </a:moveTo>
                      <a:cubicBezTo>
                        <a:pt x="0" y="6"/>
                        <a:pt x="1" y="7"/>
                        <a:pt x="1" y="8"/>
                      </a:cubicBezTo>
                      <a:cubicBezTo>
                        <a:pt x="1" y="10"/>
                        <a:pt x="3" y="0"/>
                        <a:pt x="2" y="1"/>
                      </a:cubicBezTo>
                      <a:cubicBezTo>
                        <a:pt x="1" y="2"/>
                        <a:pt x="1"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3" name="Freeform 93">
                  <a:extLst>
                    <a:ext uri="{FF2B5EF4-FFF2-40B4-BE49-F238E27FC236}">
                      <a16:creationId xmlns:a16="http://schemas.microsoft.com/office/drawing/2014/main" id="{44D40916-29BC-428C-83CE-D898E2606BA7}"/>
                    </a:ext>
                  </a:extLst>
                </p:cNvPr>
                <p:cNvSpPr>
                  <a:spLocks/>
                </p:cNvSpPr>
                <p:nvPr/>
              </p:nvSpPr>
              <p:spPr bwMode="auto">
                <a:xfrm>
                  <a:off x="3008" y="1926"/>
                  <a:ext cx="1" cy="1"/>
                </a:xfrm>
                <a:custGeom>
                  <a:avLst/>
                  <a:gdLst>
                    <a:gd name="T0" fmla="*/ 2 w 2"/>
                    <a:gd name="T1" fmla="*/ 3 h 6"/>
                    <a:gd name="T2" fmla="*/ 1 w 2"/>
                    <a:gd name="T3" fmla="*/ 0 h 6"/>
                    <a:gd name="T4" fmla="*/ 2 w 2"/>
                    <a:gd name="T5" fmla="*/ 5 h 6"/>
                    <a:gd name="T6" fmla="*/ 2 w 2"/>
                    <a:gd name="T7" fmla="*/ 3 h 6"/>
                  </a:gdLst>
                  <a:ahLst/>
                  <a:cxnLst>
                    <a:cxn ang="0">
                      <a:pos x="T0" y="T1"/>
                    </a:cxn>
                    <a:cxn ang="0">
                      <a:pos x="T2" y="T3"/>
                    </a:cxn>
                    <a:cxn ang="0">
                      <a:pos x="T4" y="T5"/>
                    </a:cxn>
                    <a:cxn ang="0">
                      <a:pos x="T6" y="T7"/>
                    </a:cxn>
                  </a:cxnLst>
                  <a:rect l="0" t="0" r="r" b="b"/>
                  <a:pathLst>
                    <a:path w="2" h="6">
                      <a:moveTo>
                        <a:pt x="2" y="3"/>
                      </a:moveTo>
                      <a:cubicBezTo>
                        <a:pt x="2" y="2"/>
                        <a:pt x="2" y="1"/>
                        <a:pt x="1" y="0"/>
                      </a:cubicBezTo>
                      <a:cubicBezTo>
                        <a:pt x="1" y="1"/>
                        <a:pt x="0" y="6"/>
                        <a:pt x="2" y="5"/>
                      </a:cubicBezTo>
                      <a:cubicBezTo>
                        <a:pt x="2" y="4"/>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4" name="Freeform 94">
                  <a:extLst>
                    <a:ext uri="{FF2B5EF4-FFF2-40B4-BE49-F238E27FC236}">
                      <a16:creationId xmlns:a16="http://schemas.microsoft.com/office/drawing/2014/main" id="{1B20B974-9EC9-44A1-9F0F-A90BCB614AE7}"/>
                    </a:ext>
                  </a:extLst>
                </p:cNvPr>
                <p:cNvSpPr>
                  <a:spLocks/>
                </p:cNvSpPr>
                <p:nvPr/>
              </p:nvSpPr>
              <p:spPr bwMode="auto">
                <a:xfrm>
                  <a:off x="2590" y="1929"/>
                  <a:ext cx="2" cy="1"/>
                </a:xfrm>
                <a:custGeom>
                  <a:avLst/>
                  <a:gdLst>
                    <a:gd name="T0" fmla="*/ 2 w 2"/>
                    <a:gd name="T1" fmla="*/ 2 h 2"/>
                    <a:gd name="T2" fmla="*/ 2 w 2"/>
                    <a:gd name="T3" fmla="*/ 0 h 2"/>
                    <a:gd name="T4" fmla="*/ 2 w 2"/>
                    <a:gd name="T5" fmla="*/ 2 h 2"/>
                  </a:gdLst>
                  <a:ahLst/>
                  <a:cxnLst>
                    <a:cxn ang="0">
                      <a:pos x="T0" y="T1"/>
                    </a:cxn>
                    <a:cxn ang="0">
                      <a:pos x="T2" y="T3"/>
                    </a:cxn>
                    <a:cxn ang="0">
                      <a:pos x="T4" y="T5"/>
                    </a:cxn>
                  </a:cxnLst>
                  <a:rect l="0" t="0" r="r" b="b"/>
                  <a:pathLst>
                    <a:path w="2" h="2">
                      <a:moveTo>
                        <a:pt x="2" y="2"/>
                      </a:moveTo>
                      <a:cubicBezTo>
                        <a:pt x="2" y="1"/>
                        <a:pt x="2" y="1"/>
                        <a:pt x="2" y="0"/>
                      </a:cubicBezTo>
                      <a:cubicBezTo>
                        <a:pt x="0" y="0"/>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5" name="Freeform 95">
                  <a:extLst>
                    <a:ext uri="{FF2B5EF4-FFF2-40B4-BE49-F238E27FC236}">
                      <a16:creationId xmlns:a16="http://schemas.microsoft.com/office/drawing/2014/main" id="{C00E323D-3C63-44BF-AB88-C1E9A6854C65}"/>
                    </a:ext>
                  </a:extLst>
                </p:cNvPr>
                <p:cNvSpPr>
                  <a:spLocks/>
                </p:cNvSpPr>
                <p:nvPr/>
              </p:nvSpPr>
              <p:spPr bwMode="auto">
                <a:xfrm>
                  <a:off x="2641" y="1927"/>
                  <a:ext cx="0" cy="1"/>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3"/>
                        <a:pt x="0" y="4"/>
                      </a:cubicBezTo>
                      <a:cubicBezTo>
                        <a:pt x="0"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6" name="Freeform 96">
                  <a:extLst>
                    <a:ext uri="{FF2B5EF4-FFF2-40B4-BE49-F238E27FC236}">
                      <a16:creationId xmlns:a16="http://schemas.microsoft.com/office/drawing/2014/main" id="{C27932C2-ACD4-4E3B-86FF-05D921D93D69}"/>
                    </a:ext>
                  </a:extLst>
                </p:cNvPr>
                <p:cNvSpPr>
                  <a:spLocks/>
                </p:cNvSpPr>
                <p:nvPr/>
              </p:nvSpPr>
              <p:spPr bwMode="auto">
                <a:xfrm>
                  <a:off x="2606" y="1932"/>
                  <a:ext cx="2" cy="0"/>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0"/>
                        <a:pt x="2" y="1"/>
                      </a:cubicBezTo>
                      <a:cubicBezTo>
                        <a:pt x="2" y="1"/>
                        <a:pt x="2" y="1"/>
                        <a:pt x="2"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7" name="Freeform 97">
                  <a:extLst>
                    <a:ext uri="{FF2B5EF4-FFF2-40B4-BE49-F238E27FC236}">
                      <a16:creationId xmlns:a16="http://schemas.microsoft.com/office/drawing/2014/main" id="{7F2CAF78-984C-4422-8DD6-3D14357D23F8}"/>
                    </a:ext>
                  </a:extLst>
                </p:cNvPr>
                <p:cNvSpPr>
                  <a:spLocks/>
                </p:cNvSpPr>
                <p:nvPr/>
              </p:nvSpPr>
              <p:spPr bwMode="auto">
                <a:xfrm>
                  <a:off x="2729" y="1924"/>
                  <a:ext cx="1" cy="0"/>
                </a:xfrm>
                <a:custGeom>
                  <a:avLst/>
                  <a:gdLst>
                    <a:gd name="T0" fmla="*/ 1 w 1"/>
                    <a:gd name="T1" fmla="*/ 2 h 3"/>
                    <a:gd name="T2" fmla="*/ 1 w 1"/>
                    <a:gd name="T3" fmla="*/ 3 h 3"/>
                    <a:gd name="T4" fmla="*/ 1 w 1"/>
                    <a:gd name="T5" fmla="*/ 2 h 3"/>
                  </a:gdLst>
                  <a:ahLst/>
                  <a:cxnLst>
                    <a:cxn ang="0">
                      <a:pos x="T0" y="T1"/>
                    </a:cxn>
                    <a:cxn ang="0">
                      <a:pos x="T2" y="T3"/>
                    </a:cxn>
                    <a:cxn ang="0">
                      <a:pos x="T4" y="T5"/>
                    </a:cxn>
                  </a:cxnLst>
                  <a:rect l="0" t="0" r="r" b="b"/>
                  <a:pathLst>
                    <a:path w="1" h="3">
                      <a:moveTo>
                        <a:pt x="1" y="2"/>
                      </a:moveTo>
                      <a:cubicBezTo>
                        <a:pt x="1" y="1"/>
                        <a:pt x="1" y="3"/>
                        <a:pt x="1" y="3"/>
                      </a:cubicBezTo>
                      <a:cubicBezTo>
                        <a:pt x="1" y="3"/>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8" name="Freeform 98">
                  <a:extLst>
                    <a:ext uri="{FF2B5EF4-FFF2-40B4-BE49-F238E27FC236}">
                      <a16:creationId xmlns:a16="http://schemas.microsoft.com/office/drawing/2014/main" id="{C35F8FB3-52D3-46F8-9485-7D5A790C0E6D}"/>
                    </a:ext>
                  </a:extLst>
                </p:cNvPr>
                <p:cNvSpPr>
                  <a:spLocks/>
                </p:cNvSpPr>
                <p:nvPr/>
              </p:nvSpPr>
              <p:spPr bwMode="auto">
                <a:xfrm>
                  <a:off x="2973" y="1900"/>
                  <a:ext cx="15" cy="4"/>
                </a:xfrm>
                <a:custGeom>
                  <a:avLst/>
                  <a:gdLst>
                    <a:gd name="T0" fmla="*/ 0 w 16"/>
                    <a:gd name="T1" fmla="*/ 10 h 20"/>
                    <a:gd name="T2" fmla="*/ 9 w 16"/>
                    <a:gd name="T3" fmla="*/ 20 h 20"/>
                    <a:gd name="T4" fmla="*/ 6 w 16"/>
                    <a:gd name="T5" fmla="*/ 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0"/>
                        <a:pt x="7" y="20"/>
                        <a:pt x="9" y="20"/>
                      </a:cubicBezTo>
                      <a:cubicBezTo>
                        <a:pt x="16" y="19"/>
                        <a:pt x="7" y="2"/>
                        <a:pt x="6" y="0"/>
                      </a:cubicBezTo>
                      <a:cubicBezTo>
                        <a:pt x="4" y="3"/>
                        <a:pt x="2" y="7"/>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9" name="Freeform 99">
                  <a:extLst>
                    <a:ext uri="{FF2B5EF4-FFF2-40B4-BE49-F238E27FC236}">
                      <a16:creationId xmlns:a16="http://schemas.microsoft.com/office/drawing/2014/main" id="{766523F6-1AA1-4775-97B3-EA63E448E2EA}"/>
                    </a:ext>
                  </a:extLst>
                </p:cNvPr>
                <p:cNvSpPr>
                  <a:spLocks/>
                </p:cNvSpPr>
                <p:nvPr/>
              </p:nvSpPr>
              <p:spPr bwMode="auto">
                <a:xfrm>
                  <a:off x="2896" y="1898"/>
                  <a:ext cx="21" cy="4"/>
                </a:xfrm>
                <a:custGeom>
                  <a:avLst/>
                  <a:gdLst>
                    <a:gd name="T0" fmla="*/ 7 w 24"/>
                    <a:gd name="T1" fmla="*/ 0 h 19"/>
                    <a:gd name="T2" fmla="*/ 12 w 24"/>
                    <a:gd name="T3" fmla="*/ 18 h 19"/>
                    <a:gd name="T4" fmla="*/ 7 w 24"/>
                    <a:gd name="T5" fmla="*/ 0 h 19"/>
                  </a:gdLst>
                  <a:ahLst/>
                  <a:cxnLst>
                    <a:cxn ang="0">
                      <a:pos x="T0" y="T1"/>
                    </a:cxn>
                    <a:cxn ang="0">
                      <a:pos x="T2" y="T3"/>
                    </a:cxn>
                    <a:cxn ang="0">
                      <a:pos x="T4" y="T5"/>
                    </a:cxn>
                  </a:cxnLst>
                  <a:rect l="0" t="0" r="r" b="b"/>
                  <a:pathLst>
                    <a:path w="24" h="19">
                      <a:moveTo>
                        <a:pt x="7" y="0"/>
                      </a:moveTo>
                      <a:cubicBezTo>
                        <a:pt x="12" y="3"/>
                        <a:pt x="0" y="17"/>
                        <a:pt x="12" y="18"/>
                      </a:cubicBezTo>
                      <a:cubicBezTo>
                        <a:pt x="24" y="19"/>
                        <a:pt x="14" y="4"/>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0" name="Freeform 100">
                  <a:extLst>
                    <a:ext uri="{FF2B5EF4-FFF2-40B4-BE49-F238E27FC236}">
                      <a16:creationId xmlns:a16="http://schemas.microsoft.com/office/drawing/2014/main" id="{F1A9C092-3629-4CDA-AE6A-3CD3FBCD4FBB}"/>
                    </a:ext>
                  </a:extLst>
                </p:cNvPr>
                <p:cNvSpPr>
                  <a:spLocks/>
                </p:cNvSpPr>
                <p:nvPr/>
              </p:nvSpPr>
              <p:spPr bwMode="auto">
                <a:xfrm>
                  <a:off x="2920" y="1898"/>
                  <a:ext cx="6" cy="1"/>
                </a:xfrm>
                <a:custGeom>
                  <a:avLst/>
                  <a:gdLst>
                    <a:gd name="T0" fmla="*/ 2 w 6"/>
                    <a:gd name="T1" fmla="*/ 0 h 8"/>
                    <a:gd name="T2" fmla="*/ 2 w 6"/>
                    <a:gd name="T3" fmla="*/ 6 h 8"/>
                    <a:gd name="T4" fmla="*/ 2 w 6"/>
                    <a:gd name="T5" fmla="*/ 0 h 8"/>
                  </a:gdLst>
                  <a:ahLst/>
                  <a:cxnLst>
                    <a:cxn ang="0">
                      <a:pos x="T0" y="T1"/>
                    </a:cxn>
                    <a:cxn ang="0">
                      <a:pos x="T2" y="T3"/>
                    </a:cxn>
                    <a:cxn ang="0">
                      <a:pos x="T4" y="T5"/>
                    </a:cxn>
                  </a:cxnLst>
                  <a:rect l="0" t="0" r="r" b="b"/>
                  <a:pathLst>
                    <a:path w="6" h="8">
                      <a:moveTo>
                        <a:pt x="2" y="0"/>
                      </a:moveTo>
                      <a:cubicBezTo>
                        <a:pt x="1" y="1"/>
                        <a:pt x="0" y="5"/>
                        <a:pt x="2" y="6"/>
                      </a:cubicBezTo>
                      <a:cubicBezTo>
                        <a:pt x="6" y="8"/>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Freeform 101">
                  <a:extLst>
                    <a:ext uri="{FF2B5EF4-FFF2-40B4-BE49-F238E27FC236}">
                      <a16:creationId xmlns:a16="http://schemas.microsoft.com/office/drawing/2014/main" id="{CD3FA2E8-D0A1-4484-93A8-8AA5DA4AB78E}"/>
                    </a:ext>
                  </a:extLst>
                </p:cNvPr>
                <p:cNvSpPr>
                  <a:spLocks/>
                </p:cNvSpPr>
                <p:nvPr/>
              </p:nvSpPr>
              <p:spPr bwMode="auto">
                <a:xfrm>
                  <a:off x="2843" y="1900"/>
                  <a:ext cx="3" cy="1"/>
                </a:xfrm>
                <a:custGeom>
                  <a:avLst/>
                  <a:gdLst>
                    <a:gd name="T0" fmla="*/ 1 w 3"/>
                    <a:gd name="T1" fmla="*/ 2 h 10"/>
                    <a:gd name="T2" fmla="*/ 1 w 3"/>
                    <a:gd name="T3" fmla="*/ 9 h 10"/>
                    <a:gd name="T4" fmla="*/ 2 w 3"/>
                    <a:gd name="T5" fmla="*/ 0 h 10"/>
                    <a:gd name="T6" fmla="*/ 1 w 3"/>
                    <a:gd name="T7" fmla="*/ 2 h 10"/>
                  </a:gdLst>
                  <a:ahLst/>
                  <a:cxnLst>
                    <a:cxn ang="0">
                      <a:pos x="T0" y="T1"/>
                    </a:cxn>
                    <a:cxn ang="0">
                      <a:pos x="T2" y="T3"/>
                    </a:cxn>
                    <a:cxn ang="0">
                      <a:pos x="T4" y="T5"/>
                    </a:cxn>
                    <a:cxn ang="0">
                      <a:pos x="T6" y="T7"/>
                    </a:cxn>
                  </a:cxnLst>
                  <a:rect l="0" t="0" r="r" b="b"/>
                  <a:pathLst>
                    <a:path w="3" h="10">
                      <a:moveTo>
                        <a:pt x="1" y="2"/>
                      </a:moveTo>
                      <a:cubicBezTo>
                        <a:pt x="1" y="2"/>
                        <a:pt x="0" y="9"/>
                        <a:pt x="1" y="9"/>
                      </a:cubicBezTo>
                      <a:cubicBezTo>
                        <a:pt x="3" y="10"/>
                        <a:pt x="3" y="1"/>
                        <a:pt x="2" y="0"/>
                      </a:cubicBezTo>
                      <a:cubicBezTo>
                        <a:pt x="1" y="0"/>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2" name="Freeform 102">
                  <a:extLst>
                    <a:ext uri="{FF2B5EF4-FFF2-40B4-BE49-F238E27FC236}">
                      <a16:creationId xmlns:a16="http://schemas.microsoft.com/office/drawing/2014/main" id="{C0907F21-3727-4B2A-9002-E3BCB842A065}"/>
                    </a:ext>
                  </a:extLst>
                </p:cNvPr>
                <p:cNvSpPr>
                  <a:spLocks/>
                </p:cNvSpPr>
                <p:nvPr/>
              </p:nvSpPr>
              <p:spPr bwMode="auto">
                <a:xfrm>
                  <a:off x="2996" y="1898"/>
                  <a:ext cx="2" cy="2"/>
                </a:xfrm>
                <a:custGeom>
                  <a:avLst/>
                  <a:gdLst>
                    <a:gd name="T0" fmla="*/ 0 w 3"/>
                    <a:gd name="T1" fmla="*/ 4 h 10"/>
                    <a:gd name="T2" fmla="*/ 1 w 3"/>
                    <a:gd name="T3" fmla="*/ 10 h 10"/>
                    <a:gd name="T4" fmla="*/ 1 w 3"/>
                    <a:gd name="T5" fmla="*/ 1 h 10"/>
                    <a:gd name="T6" fmla="*/ 0 w 3"/>
                    <a:gd name="T7" fmla="*/ 4 h 10"/>
                  </a:gdLst>
                  <a:ahLst/>
                  <a:cxnLst>
                    <a:cxn ang="0">
                      <a:pos x="T0" y="T1"/>
                    </a:cxn>
                    <a:cxn ang="0">
                      <a:pos x="T2" y="T3"/>
                    </a:cxn>
                    <a:cxn ang="0">
                      <a:pos x="T4" y="T5"/>
                    </a:cxn>
                    <a:cxn ang="0">
                      <a:pos x="T6" y="T7"/>
                    </a:cxn>
                  </a:cxnLst>
                  <a:rect l="0" t="0" r="r" b="b"/>
                  <a:pathLst>
                    <a:path w="3" h="10">
                      <a:moveTo>
                        <a:pt x="0" y="4"/>
                      </a:moveTo>
                      <a:cubicBezTo>
                        <a:pt x="0" y="6"/>
                        <a:pt x="0" y="8"/>
                        <a:pt x="1" y="10"/>
                      </a:cubicBezTo>
                      <a:cubicBezTo>
                        <a:pt x="3" y="9"/>
                        <a:pt x="1" y="0"/>
                        <a:pt x="1" y="1"/>
                      </a:cubicBezTo>
                      <a:cubicBezTo>
                        <a:pt x="1" y="2"/>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3" name="Freeform 103">
                  <a:extLst>
                    <a:ext uri="{FF2B5EF4-FFF2-40B4-BE49-F238E27FC236}">
                      <a16:creationId xmlns:a16="http://schemas.microsoft.com/office/drawing/2014/main" id="{C0278DC9-0A2D-41EE-A184-B041E9435DBD}"/>
                    </a:ext>
                  </a:extLst>
                </p:cNvPr>
                <p:cNvSpPr>
                  <a:spLocks/>
                </p:cNvSpPr>
                <p:nvPr/>
              </p:nvSpPr>
              <p:spPr bwMode="auto">
                <a:xfrm>
                  <a:off x="2931" y="1898"/>
                  <a:ext cx="4" cy="1"/>
                </a:xfrm>
                <a:custGeom>
                  <a:avLst/>
                  <a:gdLst>
                    <a:gd name="T0" fmla="*/ 0 w 4"/>
                    <a:gd name="T1" fmla="*/ 1 h 4"/>
                    <a:gd name="T2" fmla="*/ 1 w 4"/>
                    <a:gd name="T3" fmla="*/ 3 h 4"/>
                    <a:gd name="T4" fmla="*/ 1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0" y="3"/>
                        <a:pt x="1" y="3"/>
                      </a:cubicBezTo>
                      <a:cubicBezTo>
                        <a:pt x="4" y="4"/>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4" name="Freeform 104">
                  <a:extLst>
                    <a:ext uri="{FF2B5EF4-FFF2-40B4-BE49-F238E27FC236}">
                      <a16:creationId xmlns:a16="http://schemas.microsoft.com/office/drawing/2014/main" id="{7711C246-A176-4BFB-B6E3-9696072D64DF}"/>
                    </a:ext>
                  </a:extLst>
                </p:cNvPr>
                <p:cNvSpPr>
                  <a:spLocks/>
                </p:cNvSpPr>
                <p:nvPr/>
              </p:nvSpPr>
              <p:spPr bwMode="auto">
                <a:xfrm>
                  <a:off x="2817" y="1898"/>
                  <a:ext cx="1" cy="1"/>
                </a:xfrm>
                <a:custGeom>
                  <a:avLst/>
                  <a:gdLst>
                    <a:gd name="T0" fmla="*/ 0 w 1"/>
                    <a:gd name="T1" fmla="*/ 2 h 6"/>
                    <a:gd name="T2" fmla="*/ 0 w 1"/>
                    <a:gd name="T3" fmla="*/ 6 h 6"/>
                    <a:gd name="T4" fmla="*/ 0 w 1"/>
                    <a:gd name="T5" fmla="*/ 2 h 6"/>
                  </a:gdLst>
                  <a:ahLst/>
                  <a:cxnLst>
                    <a:cxn ang="0">
                      <a:pos x="T0" y="T1"/>
                    </a:cxn>
                    <a:cxn ang="0">
                      <a:pos x="T2" y="T3"/>
                    </a:cxn>
                    <a:cxn ang="0">
                      <a:pos x="T4" y="T5"/>
                    </a:cxn>
                  </a:cxnLst>
                  <a:rect l="0" t="0" r="r" b="b"/>
                  <a:pathLst>
                    <a:path w="1" h="6">
                      <a:moveTo>
                        <a:pt x="0" y="2"/>
                      </a:moveTo>
                      <a:cubicBezTo>
                        <a:pt x="0" y="3"/>
                        <a:pt x="0" y="5"/>
                        <a:pt x="0" y="6"/>
                      </a:cubicBezTo>
                      <a:cubicBezTo>
                        <a:pt x="1" y="5"/>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5" name="Freeform 105">
                  <a:extLst>
                    <a:ext uri="{FF2B5EF4-FFF2-40B4-BE49-F238E27FC236}">
                      <a16:creationId xmlns:a16="http://schemas.microsoft.com/office/drawing/2014/main" id="{8ECB37E1-D635-431C-A872-55CFD444B789}"/>
                    </a:ext>
                  </a:extLst>
                </p:cNvPr>
                <p:cNvSpPr>
                  <a:spLocks/>
                </p:cNvSpPr>
                <p:nvPr/>
              </p:nvSpPr>
              <p:spPr bwMode="auto">
                <a:xfrm>
                  <a:off x="3039" y="1927"/>
                  <a:ext cx="2" cy="2"/>
                </a:xfrm>
                <a:custGeom>
                  <a:avLst/>
                  <a:gdLst>
                    <a:gd name="T0" fmla="*/ 0 w 2"/>
                    <a:gd name="T1" fmla="*/ 3 h 10"/>
                    <a:gd name="T2" fmla="*/ 0 w 2"/>
                    <a:gd name="T3" fmla="*/ 10 h 10"/>
                    <a:gd name="T4" fmla="*/ 0 w 2"/>
                    <a:gd name="T5" fmla="*/ 3 h 10"/>
                  </a:gdLst>
                  <a:ahLst/>
                  <a:cxnLst>
                    <a:cxn ang="0">
                      <a:pos x="T0" y="T1"/>
                    </a:cxn>
                    <a:cxn ang="0">
                      <a:pos x="T2" y="T3"/>
                    </a:cxn>
                    <a:cxn ang="0">
                      <a:pos x="T4" y="T5"/>
                    </a:cxn>
                  </a:cxnLst>
                  <a:rect l="0" t="0" r="r" b="b"/>
                  <a:pathLst>
                    <a:path w="2" h="10">
                      <a:moveTo>
                        <a:pt x="0" y="3"/>
                      </a:moveTo>
                      <a:cubicBezTo>
                        <a:pt x="0" y="5"/>
                        <a:pt x="0" y="7"/>
                        <a:pt x="0" y="10"/>
                      </a:cubicBezTo>
                      <a:cubicBezTo>
                        <a:pt x="1" y="8"/>
                        <a:pt x="2"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6" name="Freeform 106">
                  <a:extLst>
                    <a:ext uri="{FF2B5EF4-FFF2-40B4-BE49-F238E27FC236}">
                      <a16:creationId xmlns:a16="http://schemas.microsoft.com/office/drawing/2014/main" id="{05E5A396-DF5A-4B0F-A05D-0FE26C79A1AB}"/>
                    </a:ext>
                  </a:extLst>
                </p:cNvPr>
                <p:cNvSpPr>
                  <a:spLocks/>
                </p:cNvSpPr>
                <p:nvPr/>
              </p:nvSpPr>
              <p:spPr bwMode="auto">
                <a:xfrm>
                  <a:off x="3032" y="1927"/>
                  <a:ext cx="3" cy="1"/>
                </a:xfrm>
                <a:custGeom>
                  <a:avLst/>
                  <a:gdLst>
                    <a:gd name="T0" fmla="*/ 0 w 3"/>
                    <a:gd name="T1" fmla="*/ 2 h 5"/>
                    <a:gd name="T2" fmla="*/ 1 w 3"/>
                    <a:gd name="T3" fmla="*/ 5 h 5"/>
                    <a:gd name="T4" fmla="*/ 1 w 3"/>
                    <a:gd name="T5" fmla="*/ 0 h 5"/>
                    <a:gd name="T6" fmla="*/ 0 w 3"/>
                    <a:gd name="T7" fmla="*/ 2 h 5"/>
                  </a:gdLst>
                  <a:ahLst/>
                  <a:cxnLst>
                    <a:cxn ang="0">
                      <a:pos x="T0" y="T1"/>
                    </a:cxn>
                    <a:cxn ang="0">
                      <a:pos x="T2" y="T3"/>
                    </a:cxn>
                    <a:cxn ang="0">
                      <a:pos x="T4" y="T5"/>
                    </a:cxn>
                    <a:cxn ang="0">
                      <a:pos x="T6" y="T7"/>
                    </a:cxn>
                  </a:cxnLst>
                  <a:rect l="0" t="0" r="r" b="b"/>
                  <a:pathLst>
                    <a:path w="3" h="5">
                      <a:moveTo>
                        <a:pt x="0" y="2"/>
                      </a:moveTo>
                      <a:cubicBezTo>
                        <a:pt x="0" y="3"/>
                        <a:pt x="0" y="4"/>
                        <a:pt x="1" y="5"/>
                      </a:cubicBezTo>
                      <a:cubicBezTo>
                        <a:pt x="1" y="4"/>
                        <a:pt x="3"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7" name="Freeform 107">
                  <a:extLst>
                    <a:ext uri="{FF2B5EF4-FFF2-40B4-BE49-F238E27FC236}">
                      <a16:creationId xmlns:a16="http://schemas.microsoft.com/office/drawing/2014/main" id="{BE6FE002-CB23-4ABF-972F-6C39404CC3CD}"/>
                    </a:ext>
                  </a:extLst>
                </p:cNvPr>
                <p:cNvSpPr>
                  <a:spLocks/>
                </p:cNvSpPr>
                <p:nvPr/>
              </p:nvSpPr>
              <p:spPr bwMode="auto">
                <a:xfrm>
                  <a:off x="3002" y="1899"/>
                  <a:ext cx="1" cy="0"/>
                </a:xfrm>
                <a:custGeom>
                  <a:avLst/>
                  <a:gdLst>
                    <a:gd name="T0" fmla="*/ 0 w 1"/>
                    <a:gd name="T1" fmla="*/ 1 h 3"/>
                    <a:gd name="T2" fmla="*/ 1 w 1"/>
                    <a:gd name="T3" fmla="*/ 2 h 3"/>
                    <a:gd name="T4" fmla="*/ 0 w 1"/>
                    <a:gd name="T5" fmla="*/ 1 h 3"/>
                  </a:gdLst>
                  <a:ahLst/>
                  <a:cxnLst>
                    <a:cxn ang="0">
                      <a:pos x="T0" y="T1"/>
                    </a:cxn>
                    <a:cxn ang="0">
                      <a:pos x="T2" y="T3"/>
                    </a:cxn>
                    <a:cxn ang="0">
                      <a:pos x="T4" y="T5"/>
                    </a:cxn>
                  </a:cxnLst>
                  <a:rect l="0" t="0" r="r" b="b"/>
                  <a:pathLst>
                    <a:path w="1" h="3">
                      <a:moveTo>
                        <a:pt x="0" y="1"/>
                      </a:moveTo>
                      <a:cubicBezTo>
                        <a:pt x="0" y="3"/>
                        <a:pt x="0" y="3"/>
                        <a:pt x="1" y="2"/>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8" name="Freeform 108">
                  <a:extLst>
                    <a:ext uri="{FF2B5EF4-FFF2-40B4-BE49-F238E27FC236}">
                      <a16:creationId xmlns:a16="http://schemas.microsoft.com/office/drawing/2014/main" id="{6ED2F637-9285-41AE-A189-93CAF250FA44}"/>
                    </a:ext>
                  </a:extLst>
                </p:cNvPr>
                <p:cNvSpPr>
                  <a:spLocks/>
                </p:cNvSpPr>
                <p:nvPr/>
              </p:nvSpPr>
              <p:spPr bwMode="auto">
                <a:xfrm>
                  <a:off x="2668" y="1924"/>
                  <a:ext cx="2" cy="1"/>
                </a:xfrm>
                <a:custGeom>
                  <a:avLst/>
                  <a:gdLst>
                    <a:gd name="T0" fmla="*/ 0 w 2"/>
                    <a:gd name="T1" fmla="*/ 4 h 10"/>
                    <a:gd name="T2" fmla="*/ 1 w 2"/>
                    <a:gd name="T3" fmla="*/ 10 h 10"/>
                    <a:gd name="T4" fmla="*/ 0 w 2"/>
                    <a:gd name="T5" fmla="*/ 4 h 10"/>
                  </a:gdLst>
                  <a:ahLst/>
                  <a:cxnLst>
                    <a:cxn ang="0">
                      <a:pos x="T0" y="T1"/>
                    </a:cxn>
                    <a:cxn ang="0">
                      <a:pos x="T2" y="T3"/>
                    </a:cxn>
                    <a:cxn ang="0">
                      <a:pos x="T4" y="T5"/>
                    </a:cxn>
                  </a:cxnLst>
                  <a:rect l="0" t="0" r="r" b="b"/>
                  <a:pathLst>
                    <a:path w="2" h="10">
                      <a:moveTo>
                        <a:pt x="0" y="4"/>
                      </a:moveTo>
                      <a:cubicBezTo>
                        <a:pt x="0" y="6"/>
                        <a:pt x="0" y="8"/>
                        <a:pt x="1" y="10"/>
                      </a:cubicBezTo>
                      <a:cubicBezTo>
                        <a:pt x="1" y="8"/>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9" name="Freeform 109">
                  <a:extLst>
                    <a:ext uri="{FF2B5EF4-FFF2-40B4-BE49-F238E27FC236}">
                      <a16:creationId xmlns:a16="http://schemas.microsoft.com/office/drawing/2014/main" id="{C7D4D7E4-273E-4724-855C-88C3B74739D0}"/>
                    </a:ext>
                  </a:extLst>
                </p:cNvPr>
                <p:cNvSpPr>
                  <a:spLocks/>
                </p:cNvSpPr>
                <p:nvPr/>
              </p:nvSpPr>
              <p:spPr bwMode="auto">
                <a:xfrm>
                  <a:off x="2947" y="1901"/>
                  <a:ext cx="1" cy="1"/>
                </a:xfrm>
                <a:custGeom>
                  <a:avLst/>
                  <a:gdLst>
                    <a:gd name="T0" fmla="*/ 0 w 1"/>
                    <a:gd name="T1" fmla="*/ 4 h 6"/>
                    <a:gd name="T2" fmla="*/ 0 w 1"/>
                    <a:gd name="T3" fmla="*/ 6 h 6"/>
                    <a:gd name="T4" fmla="*/ 0 w 1"/>
                    <a:gd name="T5" fmla="*/ 4 h 6"/>
                  </a:gdLst>
                  <a:ahLst/>
                  <a:cxnLst>
                    <a:cxn ang="0">
                      <a:pos x="T0" y="T1"/>
                    </a:cxn>
                    <a:cxn ang="0">
                      <a:pos x="T2" y="T3"/>
                    </a:cxn>
                    <a:cxn ang="0">
                      <a:pos x="T4" y="T5"/>
                    </a:cxn>
                  </a:cxnLst>
                  <a:rect l="0" t="0" r="r" b="b"/>
                  <a:pathLst>
                    <a:path w="1" h="6">
                      <a:moveTo>
                        <a:pt x="0" y="4"/>
                      </a:moveTo>
                      <a:cubicBezTo>
                        <a:pt x="0" y="5"/>
                        <a:pt x="0" y="6"/>
                        <a:pt x="0" y="6"/>
                      </a:cubicBezTo>
                      <a:cubicBezTo>
                        <a:pt x="0" y="5"/>
                        <a:pt x="1"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0" name="Freeform 110">
                  <a:extLst>
                    <a:ext uri="{FF2B5EF4-FFF2-40B4-BE49-F238E27FC236}">
                      <a16:creationId xmlns:a16="http://schemas.microsoft.com/office/drawing/2014/main" id="{23ACF212-F525-460D-B0B9-C3ADB70D8EA6}"/>
                    </a:ext>
                  </a:extLst>
                </p:cNvPr>
                <p:cNvSpPr>
                  <a:spLocks/>
                </p:cNvSpPr>
                <p:nvPr/>
              </p:nvSpPr>
              <p:spPr bwMode="auto">
                <a:xfrm>
                  <a:off x="2940" y="1901"/>
                  <a:ext cx="1" cy="1"/>
                </a:xfrm>
                <a:custGeom>
                  <a:avLst/>
                  <a:gdLst>
                    <a:gd name="T0" fmla="*/ 0 w 1"/>
                    <a:gd name="T1" fmla="*/ 4 h 4"/>
                    <a:gd name="T2" fmla="*/ 0 w 1"/>
                    <a:gd name="T3" fmla="*/ 0 h 4"/>
                    <a:gd name="T4" fmla="*/ 0 w 1"/>
                    <a:gd name="T5" fmla="*/ 4 h 4"/>
                  </a:gdLst>
                  <a:ahLst/>
                  <a:cxnLst>
                    <a:cxn ang="0">
                      <a:pos x="T0" y="T1"/>
                    </a:cxn>
                    <a:cxn ang="0">
                      <a:pos x="T2" y="T3"/>
                    </a:cxn>
                    <a:cxn ang="0">
                      <a:pos x="T4" y="T5"/>
                    </a:cxn>
                  </a:cxnLst>
                  <a:rect l="0" t="0" r="r" b="b"/>
                  <a:pathLst>
                    <a:path w="1" h="4">
                      <a:moveTo>
                        <a:pt x="0" y="4"/>
                      </a:moveTo>
                      <a:cubicBezTo>
                        <a:pt x="0" y="4"/>
                        <a:pt x="1" y="2"/>
                        <a:pt x="0" y="0"/>
                      </a:cubicBezTo>
                      <a:cubicBezTo>
                        <a:pt x="0" y="2"/>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1" name="Freeform 111">
                  <a:extLst>
                    <a:ext uri="{FF2B5EF4-FFF2-40B4-BE49-F238E27FC236}">
                      <a16:creationId xmlns:a16="http://schemas.microsoft.com/office/drawing/2014/main" id="{D8643F62-BE58-4022-BA8B-F2526F43D782}"/>
                    </a:ext>
                  </a:extLst>
                </p:cNvPr>
                <p:cNvSpPr>
                  <a:spLocks/>
                </p:cNvSpPr>
                <p:nvPr/>
              </p:nvSpPr>
              <p:spPr bwMode="auto">
                <a:xfrm>
                  <a:off x="2740" y="1924"/>
                  <a:ext cx="1" cy="1"/>
                </a:xfrm>
                <a:custGeom>
                  <a:avLst/>
                  <a:gdLst>
                    <a:gd name="T0" fmla="*/ 1 w 1"/>
                    <a:gd name="T1" fmla="*/ 4 h 6"/>
                    <a:gd name="T2" fmla="*/ 1 w 1"/>
                    <a:gd name="T3" fmla="*/ 1 h 6"/>
                    <a:gd name="T4" fmla="*/ 1 w 1"/>
                    <a:gd name="T5" fmla="*/ 6 h 6"/>
                    <a:gd name="T6" fmla="*/ 1 w 1"/>
                    <a:gd name="T7" fmla="*/ 4 h 6"/>
                  </a:gdLst>
                  <a:ahLst/>
                  <a:cxnLst>
                    <a:cxn ang="0">
                      <a:pos x="T0" y="T1"/>
                    </a:cxn>
                    <a:cxn ang="0">
                      <a:pos x="T2" y="T3"/>
                    </a:cxn>
                    <a:cxn ang="0">
                      <a:pos x="T4" y="T5"/>
                    </a:cxn>
                    <a:cxn ang="0">
                      <a:pos x="T6" y="T7"/>
                    </a:cxn>
                  </a:cxnLst>
                  <a:rect l="0" t="0" r="r" b="b"/>
                  <a:pathLst>
                    <a:path w="1" h="6">
                      <a:moveTo>
                        <a:pt x="1" y="4"/>
                      </a:moveTo>
                      <a:cubicBezTo>
                        <a:pt x="1" y="3"/>
                        <a:pt x="1" y="2"/>
                        <a:pt x="1" y="1"/>
                      </a:cubicBezTo>
                      <a:cubicBezTo>
                        <a:pt x="1" y="0"/>
                        <a:pt x="0" y="5"/>
                        <a:pt x="1" y="6"/>
                      </a:cubicBezTo>
                      <a:cubicBezTo>
                        <a:pt x="1" y="5"/>
                        <a:pt x="1"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2" name="Freeform 112">
                  <a:extLst>
                    <a:ext uri="{FF2B5EF4-FFF2-40B4-BE49-F238E27FC236}">
                      <a16:creationId xmlns:a16="http://schemas.microsoft.com/office/drawing/2014/main" id="{327E7F43-2180-4C01-8A6C-46661E6EA74D}"/>
                    </a:ext>
                  </a:extLst>
                </p:cNvPr>
                <p:cNvSpPr>
                  <a:spLocks/>
                </p:cNvSpPr>
                <p:nvPr/>
              </p:nvSpPr>
              <p:spPr bwMode="auto">
                <a:xfrm>
                  <a:off x="2928" y="1901"/>
                  <a:ext cx="0" cy="1"/>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2"/>
                        <a:pt x="0" y="3"/>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3" name="Freeform 113">
                  <a:extLst>
                    <a:ext uri="{FF2B5EF4-FFF2-40B4-BE49-F238E27FC236}">
                      <a16:creationId xmlns:a16="http://schemas.microsoft.com/office/drawing/2014/main" id="{1BB9A93E-55F6-4F77-B8DC-01C6A8D01B34}"/>
                    </a:ext>
                  </a:extLst>
                </p:cNvPr>
                <p:cNvSpPr>
                  <a:spLocks/>
                </p:cNvSpPr>
                <p:nvPr/>
              </p:nvSpPr>
              <p:spPr bwMode="auto">
                <a:xfrm>
                  <a:off x="2939" y="1901"/>
                  <a:ext cx="1" cy="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1"/>
                        <a:pt x="1" y="2"/>
                      </a:cubicBezTo>
                      <a:cubicBezTo>
                        <a:pt x="1" y="0"/>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4" name="Freeform 114">
                  <a:extLst>
                    <a:ext uri="{FF2B5EF4-FFF2-40B4-BE49-F238E27FC236}">
                      <a16:creationId xmlns:a16="http://schemas.microsoft.com/office/drawing/2014/main" id="{FCE293AF-A391-42E3-9783-E45117EEF411}"/>
                    </a:ext>
                  </a:extLst>
                </p:cNvPr>
                <p:cNvSpPr>
                  <a:spLocks/>
                </p:cNvSpPr>
                <p:nvPr/>
              </p:nvSpPr>
              <p:spPr bwMode="auto">
                <a:xfrm>
                  <a:off x="3072" y="1927"/>
                  <a:ext cx="6" cy="2"/>
                </a:xfrm>
                <a:custGeom>
                  <a:avLst/>
                  <a:gdLst>
                    <a:gd name="T0" fmla="*/ 5 w 6"/>
                    <a:gd name="T1" fmla="*/ 2 h 11"/>
                    <a:gd name="T2" fmla="*/ 4 w 6"/>
                    <a:gd name="T3" fmla="*/ 0 h 11"/>
                    <a:gd name="T4" fmla="*/ 4 w 6"/>
                    <a:gd name="T5" fmla="*/ 11 h 11"/>
                    <a:gd name="T6" fmla="*/ 5 w 6"/>
                    <a:gd name="T7" fmla="*/ 2 h 11"/>
                  </a:gdLst>
                  <a:ahLst/>
                  <a:cxnLst>
                    <a:cxn ang="0">
                      <a:pos x="T0" y="T1"/>
                    </a:cxn>
                    <a:cxn ang="0">
                      <a:pos x="T2" y="T3"/>
                    </a:cxn>
                    <a:cxn ang="0">
                      <a:pos x="T4" y="T5"/>
                    </a:cxn>
                    <a:cxn ang="0">
                      <a:pos x="T6" y="T7"/>
                    </a:cxn>
                  </a:cxnLst>
                  <a:rect l="0" t="0" r="r" b="b"/>
                  <a:pathLst>
                    <a:path w="6" h="11">
                      <a:moveTo>
                        <a:pt x="5" y="2"/>
                      </a:moveTo>
                      <a:cubicBezTo>
                        <a:pt x="6" y="4"/>
                        <a:pt x="4" y="0"/>
                        <a:pt x="4" y="0"/>
                      </a:cubicBezTo>
                      <a:cubicBezTo>
                        <a:pt x="0" y="1"/>
                        <a:pt x="4" y="10"/>
                        <a:pt x="4" y="11"/>
                      </a:cubicBezTo>
                      <a:cubicBezTo>
                        <a:pt x="5" y="9"/>
                        <a:pt x="5" y="4"/>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5" name="Freeform 115">
                  <a:extLst>
                    <a:ext uri="{FF2B5EF4-FFF2-40B4-BE49-F238E27FC236}">
                      <a16:creationId xmlns:a16="http://schemas.microsoft.com/office/drawing/2014/main" id="{1A5F98DB-F72D-4FFB-8AF2-03CAABE943CD}"/>
                    </a:ext>
                  </a:extLst>
                </p:cNvPr>
                <p:cNvSpPr>
                  <a:spLocks/>
                </p:cNvSpPr>
                <p:nvPr/>
              </p:nvSpPr>
              <p:spPr bwMode="auto">
                <a:xfrm>
                  <a:off x="2612" y="1924"/>
                  <a:ext cx="1" cy="0"/>
                </a:xfrm>
                <a:custGeom>
                  <a:avLst/>
                  <a:gdLst>
                    <a:gd name="T0" fmla="*/ 1 w 1"/>
                    <a:gd name="T1" fmla="*/ 1 h 3"/>
                    <a:gd name="T2" fmla="*/ 1 w 1"/>
                    <a:gd name="T3" fmla="*/ 3 h 3"/>
                    <a:gd name="T4" fmla="*/ 1 w 1"/>
                    <a:gd name="T5" fmla="*/ 1 h 3"/>
                  </a:gdLst>
                  <a:ahLst/>
                  <a:cxnLst>
                    <a:cxn ang="0">
                      <a:pos x="T0" y="T1"/>
                    </a:cxn>
                    <a:cxn ang="0">
                      <a:pos x="T2" y="T3"/>
                    </a:cxn>
                    <a:cxn ang="0">
                      <a:pos x="T4" y="T5"/>
                    </a:cxn>
                  </a:cxnLst>
                  <a:rect l="0" t="0" r="r" b="b"/>
                  <a:pathLst>
                    <a:path w="1" h="3">
                      <a:moveTo>
                        <a:pt x="1" y="1"/>
                      </a:moveTo>
                      <a:cubicBezTo>
                        <a:pt x="1" y="0"/>
                        <a:pt x="1" y="3"/>
                        <a:pt x="1" y="3"/>
                      </a:cubicBezTo>
                      <a:cubicBezTo>
                        <a:pt x="1" y="2"/>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6" name="Freeform 116">
                  <a:extLst>
                    <a:ext uri="{FF2B5EF4-FFF2-40B4-BE49-F238E27FC236}">
                      <a16:creationId xmlns:a16="http://schemas.microsoft.com/office/drawing/2014/main" id="{500E20AB-7A1B-4CBD-A9C0-1C19A187ADAD}"/>
                    </a:ext>
                  </a:extLst>
                </p:cNvPr>
                <p:cNvSpPr>
                  <a:spLocks/>
                </p:cNvSpPr>
                <p:nvPr/>
              </p:nvSpPr>
              <p:spPr bwMode="auto">
                <a:xfrm>
                  <a:off x="2937" y="1903"/>
                  <a:ext cx="1"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1" y="1"/>
                        <a:pt x="0" y="0"/>
                        <a:pt x="0" y="2"/>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7" name="Freeform 117">
                  <a:extLst>
                    <a:ext uri="{FF2B5EF4-FFF2-40B4-BE49-F238E27FC236}">
                      <a16:creationId xmlns:a16="http://schemas.microsoft.com/office/drawing/2014/main" id="{DC47BA1B-2D1C-49BD-9A9F-FE6684A39B3E}"/>
                    </a:ext>
                  </a:extLst>
                </p:cNvPr>
                <p:cNvSpPr>
                  <a:spLocks/>
                </p:cNvSpPr>
                <p:nvPr/>
              </p:nvSpPr>
              <p:spPr bwMode="auto">
                <a:xfrm>
                  <a:off x="2829" y="1894"/>
                  <a:ext cx="13" cy="3"/>
                </a:xfrm>
                <a:custGeom>
                  <a:avLst/>
                  <a:gdLst>
                    <a:gd name="T0" fmla="*/ 6 w 14"/>
                    <a:gd name="T1" fmla="*/ 3 h 20"/>
                    <a:gd name="T2" fmla="*/ 2 w 14"/>
                    <a:gd name="T3" fmla="*/ 0 h 20"/>
                    <a:gd name="T4" fmla="*/ 2 w 14"/>
                    <a:gd name="T5" fmla="*/ 8 h 20"/>
                    <a:gd name="T6" fmla="*/ 5 w 14"/>
                    <a:gd name="T7" fmla="*/ 9 h 20"/>
                    <a:gd name="T8" fmla="*/ 10 w 14"/>
                    <a:gd name="T9" fmla="*/ 20 h 20"/>
                    <a:gd name="T10" fmla="*/ 6 w 14"/>
                    <a:gd name="T11" fmla="*/ 3 h 20"/>
                  </a:gdLst>
                  <a:ahLst/>
                  <a:cxnLst>
                    <a:cxn ang="0">
                      <a:pos x="T0" y="T1"/>
                    </a:cxn>
                    <a:cxn ang="0">
                      <a:pos x="T2" y="T3"/>
                    </a:cxn>
                    <a:cxn ang="0">
                      <a:pos x="T4" y="T5"/>
                    </a:cxn>
                    <a:cxn ang="0">
                      <a:pos x="T6" y="T7"/>
                    </a:cxn>
                    <a:cxn ang="0">
                      <a:pos x="T8" y="T9"/>
                    </a:cxn>
                    <a:cxn ang="0">
                      <a:pos x="T10" y="T11"/>
                    </a:cxn>
                  </a:cxnLst>
                  <a:rect l="0" t="0" r="r" b="b"/>
                  <a:pathLst>
                    <a:path w="14" h="20">
                      <a:moveTo>
                        <a:pt x="6" y="3"/>
                      </a:moveTo>
                      <a:cubicBezTo>
                        <a:pt x="5" y="2"/>
                        <a:pt x="4" y="1"/>
                        <a:pt x="2" y="0"/>
                      </a:cubicBezTo>
                      <a:cubicBezTo>
                        <a:pt x="0" y="0"/>
                        <a:pt x="2" y="8"/>
                        <a:pt x="2" y="8"/>
                      </a:cubicBezTo>
                      <a:cubicBezTo>
                        <a:pt x="3" y="10"/>
                        <a:pt x="5" y="8"/>
                        <a:pt x="5" y="9"/>
                      </a:cubicBezTo>
                      <a:cubicBezTo>
                        <a:pt x="6" y="11"/>
                        <a:pt x="11" y="18"/>
                        <a:pt x="10" y="20"/>
                      </a:cubicBezTo>
                      <a:cubicBezTo>
                        <a:pt x="12" y="14"/>
                        <a:pt x="14"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8" name="Freeform 118">
                  <a:extLst>
                    <a:ext uri="{FF2B5EF4-FFF2-40B4-BE49-F238E27FC236}">
                      <a16:creationId xmlns:a16="http://schemas.microsoft.com/office/drawing/2014/main" id="{8EDF5499-B049-4072-8F60-F95985D1DF9C}"/>
                    </a:ext>
                  </a:extLst>
                </p:cNvPr>
                <p:cNvSpPr>
                  <a:spLocks/>
                </p:cNvSpPr>
                <p:nvPr/>
              </p:nvSpPr>
              <p:spPr bwMode="auto">
                <a:xfrm>
                  <a:off x="2988" y="1898"/>
                  <a:ext cx="12" cy="6"/>
                </a:xfrm>
                <a:custGeom>
                  <a:avLst/>
                  <a:gdLst>
                    <a:gd name="T0" fmla="*/ 9 w 13"/>
                    <a:gd name="T1" fmla="*/ 28 h 37"/>
                    <a:gd name="T2" fmla="*/ 12 w 13"/>
                    <a:gd name="T3" fmla="*/ 37 h 37"/>
                    <a:gd name="T4" fmla="*/ 12 w 13"/>
                    <a:gd name="T5" fmla="*/ 17 h 37"/>
                    <a:gd name="T6" fmla="*/ 9 w 13"/>
                    <a:gd name="T7" fmla="*/ 28 h 37"/>
                  </a:gdLst>
                  <a:ahLst/>
                  <a:cxnLst>
                    <a:cxn ang="0">
                      <a:pos x="T0" y="T1"/>
                    </a:cxn>
                    <a:cxn ang="0">
                      <a:pos x="T2" y="T3"/>
                    </a:cxn>
                    <a:cxn ang="0">
                      <a:pos x="T4" y="T5"/>
                    </a:cxn>
                    <a:cxn ang="0">
                      <a:pos x="T6" y="T7"/>
                    </a:cxn>
                  </a:cxnLst>
                  <a:rect l="0" t="0" r="r" b="b"/>
                  <a:pathLst>
                    <a:path w="13" h="37">
                      <a:moveTo>
                        <a:pt x="9" y="28"/>
                      </a:moveTo>
                      <a:cubicBezTo>
                        <a:pt x="9" y="31"/>
                        <a:pt x="11" y="35"/>
                        <a:pt x="12" y="37"/>
                      </a:cubicBezTo>
                      <a:cubicBezTo>
                        <a:pt x="13" y="33"/>
                        <a:pt x="13" y="21"/>
                        <a:pt x="12" y="17"/>
                      </a:cubicBezTo>
                      <a:cubicBezTo>
                        <a:pt x="8" y="0"/>
                        <a:pt x="0" y="27"/>
                        <a:pt x="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9" name="Freeform 119">
                  <a:extLst>
                    <a:ext uri="{FF2B5EF4-FFF2-40B4-BE49-F238E27FC236}">
                      <a16:creationId xmlns:a16="http://schemas.microsoft.com/office/drawing/2014/main" id="{61658828-5E79-48FC-BB79-F57E678341EB}"/>
                    </a:ext>
                  </a:extLst>
                </p:cNvPr>
                <p:cNvSpPr>
                  <a:spLocks/>
                </p:cNvSpPr>
                <p:nvPr/>
              </p:nvSpPr>
              <p:spPr bwMode="auto">
                <a:xfrm>
                  <a:off x="2806" y="1892"/>
                  <a:ext cx="14" cy="1"/>
                </a:xfrm>
                <a:custGeom>
                  <a:avLst/>
                  <a:gdLst>
                    <a:gd name="T0" fmla="*/ 11 w 15"/>
                    <a:gd name="T1" fmla="*/ 3 h 10"/>
                    <a:gd name="T2" fmla="*/ 7 w 15"/>
                    <a:gd name="T3" fmla="*/ 0 h 10"/>
                    <a:gd name="T4" fmla="*/ 7 w 15"/>
                    <a:gd name="T5" fmla="*/ 10 h 10"/>
                    <a:gd name="T6" fmla="*/ 11 w 15"/>
                    <a:gd name="T7" fmla="*/ 3 h 10"/>
                  </a:gdLst>
                  <a:ahLst/>
                  <a:cxnLst>
                    <a:cxn ang="0">
                      <a:pos x="T0" y="T1"/>
                    </a:cxn>
                    <a:cxn ang="0">
                      <a:pos x="T2" y="T3"/>
                    </a:cxn>
                    <a:cxn ang="0">
                      <a:pos x="T4" y="T5"/>
                    </a:cxn>
                    <a:cxn ang="0">
                      <a:pos x="T6" y="T7"/>
                    </a:cxn>
                  </a:cxnLst>
                  <a:rect l="0" t="0" r="r" b="b"/>
                  <a:pathLst>
                    <a:path w="15" h="10">
                      <a:moveTo>
                        <a:pt x="11" y="3"/>
                      </a:moveTo>
                      <a:cubicBezTo>
                        <a:pt x="8" y="2"/>
                        <a:pt x="6" y="3"/>
                        <a:pt x="7" y="0"/>
                      </a:cubicBezTo>
                      <a:cubicBezTo>
                        <a:pt x="4" y="2"/>
                        <a:pt x="0" y="8"/>
                        <a:pt x="7" y="10"/>
                      </a:cubicBezTo>
                      <a:cubicBezTo>
                        <a:pt x="10" y="10"/>
                        <a:pt x="15" y="4"/>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0" name="Freeform 120">
                  <a:extLst>
                    <a:ext uri="{FF2B5EF4-FFF2-40B4-BE49-F238E27FC236}">
                      <a16:creationId xmlns:a16="http://schemas.microsoft.com/office/drawing/2014/main" id="{650DA4F1-61E8-446F-8499-CD675BFFCD6C}"/>
                    </a:ext>
                  </a:extLst>
                </p:cNvPr>
                <p:cNvSpPr>
                  <a:spLocks/>
                </p:cNvSpPr>
                <p:nvPr/>
              </p:nvSpPr>
              <p:spPr bwMode="auto">
                <a:xfrm>
                  <a:off x="2825" y="1896"/>
                  <a:ext cx="7" cy="2"/>
                </a:xfrm>
                <a:custGeom>
                  <a:avLst/>
                  <a:gdLst>
                    <a:gd name="T0" fmla="*/ 2 w 8"/>
                    <a:gd name="T1" fmla="*/ 3 h 12"/>
                    <a:gd name="T2" fmla="*/ 5 w 8"/>
                    <a:gd name="T3" fmla="*/ 10 h 12"/>
                    <a:gd name="T4" fmla="*/ 2 w 8"/>
                    <a:gd name="T5" fmla="*/ 3 h 12"/>
                  </a:gdLst>
                  <a:ahLst/>
                  <a:cxnLst>
                    <a:cxn ang="0">
                      <a:pos x="T0" y="T1"/>
                    </a:cxn>
                    <a:cxn ang="0">
                      <a:pos x="T2" y="T3"/>
                    </a:cxn>
                    <a:cxn ang="0">
                      <a:pos x="T4" y="T5"/>
                    </a:cxn>
                  </a:cxnLst>
                  <a:rect l="0" t="0" r="r" b="b"/>
                  <a:pathLst>
                    <a:path w="8" h="12">
                      <a:moveTo>
                        <a:pt x="2" y="3"/>
                      </a:moveTo>
                      <a:cubicBezTo>
                        <a:pt x="0" y="5"/>
                        <a:pt x="1" y="12"/>
                        <a:pt x="5" y="10"/>
                      </a:cubicBezTo>
                      <a:cubicBezTo>
                        <a:pt x="8" y="8"/>
                        <a:pt x="5" y="0"/>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1" name="Freeform 121">
                  <a:extLst>
                    <a:ext uri="{FF2B5EF4-FFF2-40B4-BE49-F238E27FC236}">
                      <a16:creationId xmlns:a16="http://schemas.microsoft.com/office/drawing/2014/main" id="{FBE055A2-EE90-42D3-BB26-6439604C05BC}"/>
                    </a:ext>
                  </a:extLst>
                </p:cNvPr>
                <p:cNvSpPr>
                  <a:spLocks/>
                </p:cNvSpPr>
                <p:nvPr/>
              </p:nvSpPr>
              <p:spPr bwMode="auto">
                <a:xfrm>
                  <a:off x="2794" y="1890"/>
                  <a:ext cx="3" cy="2"/>
                </a:xfrm>
                <a:custGeom>
                  <a:avLst/>
                  <a:gdLst>
                    <a:gd name="T0" fmla="*/ 1 w 4"/>
                    <a:gd name="T1" fmla="*/ 1 h 8"/>
                    <a:gd name="T2" fmla="*/ 4 w 4"/>
                    <a:gd name="T3" fmla="*/ 8 h 8"/>
                    <a:gd name="T4" fmla="*/ 3 w 4"/>
                    <a:gd name="T5" fmla="*/ 0 h 8"/>
                    <a:gd name="T6" fmla="*/ 1 w 4"/>
                    <a:gd name="T7" fmla="*/ 1 h 8"/>
                  </a:gdLst>
                  <a:ahLst/>
                  <a:cxnLst>
                    <a:cxn ang="0">
                      <a:pos x="T0" y="T1"/>
                    </a:cxn>
                    <a:cxn ang="0">
                      <a:pos x="T2" y="T3"/>
                    </a:cxn>
                    <a:cxn ang="0">
                      <a:pos x="T4" y="T5"/>
                    </a:cxn>
                    <a:cxn ang="0">
                      <a:pos x="T6" y="T7"/>
                    </a:cxn>
                  </a:cxnLst>
                  <a:rect l="0" t="0" r="r" b="b"/>
                  <a:pathLst>
                    <a:path w="4" h="8">
                      <a:moveTo>
                        <a:pt x="1" y="1"/>
                      </a:moveTo>
                      <a:cubicBezTo>
                        <a:pt x="1" y="5"/>
                        <a:pt x="0" y="8"/>
                        <a:pt x="4" y="8"/>
                      </a:cubicBezTo>
                      <a:cubicBezTo>
                        <a:pt x="4" y="8"/>
                        <a:pt x="4" y="1"/>
                        <a:pt x="3" y="0"/>
                      </a:cubicBezTo>
                      <a:cubicBezTo>
                        <a:pt x="2"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2" name="Freeform 122">
                  <a:extLst>
                    <a:ext uri="{FF2B5EF4-FFF2-40B4-BE49-F238E27FC236}">
                      <a16:creationId xmlns:a16="http://schemas.microsoft.com/office/drawing/2014/main" id="{85600020-386B-45CE-818E-CC2B743EAE66}"/>
                    </a:ext>
                  </a:extLst>
                </p:cNvPr>
                <p:cNvSpPr>
                  <a:spLocks/>
                </p:cNvSpPr>
                <p:nvPr/>
              </p:nvSpPr>
              <p:spPr bwMode="auto">
                <a:xfrm>
                  <a:off x="2877" y="1900"/>
                  <a:ext cx="3" cy="2"/>
                </a:xfrm>
                <a:custGeom>
                  <a:avLst/>
                  <a:gdLst>
                    <a:gd name="T0" fmla="*/ 0 w 3"/>
                    <a:gd name="T1" fmla="*/ 5 h 14"/>
                    <a:gd name="T2" fmla="*/ 1 w 3"/>
                    <a:gd name="T3" fmla="*/ 14 h 14"/>
                    <a:gd name="T4" fmla="*/ 1 w 3"/>
                    <a:gd name="T5" fmla="*/ 0 h 14"/>
                    <a:gd name="T6" fmla="*/ 0 w 3"/>
                    <a:gd name="T7" fmla="*/ 5 h 14"/>
                  </a:gdLst>
                  <a:ahLst/>
                  <a:cxnLst>
                    <a:cxn ang="0">
                      <a:pos x="T0" y="T1"/>
                    </a:cxn>
                    <a:cxn ang="0">
                      <a:pos x="T2" y="T3"/>
                    </a:cxn>
                    <a:cxn ang="0">
                      <a:pos x="T4" y="T5"/>
                    </a:cxn>
                    <a:cxn ang="0">
                      <a:pos x="T6" y="T7"/>
                    </a:cxn>
                  </a:cxnLst>
                  <a:rect l="0" t="0" r="r" b="b"/>
                  <a:pathLst>
                    <a:path w="3" h="14">
                      <a:moveTo>
                        <a:pt x="0" y="5"/>
                      </a:moveTo>
                      <a:cubicBezTo>
                        <a:pt x="1" y="8"/>
                        <a:pt x="1" y="11"/>
                        <a:pt x="1" y="14"/>
                      </a:cubicBezTo>
                      <a:cubicBezTo>
                        <a:pt x="2" y="9"/>
                        <a:pt x="3" y="5"/>
                        <a:pt x="1" y="0"/>
                      </a:cubicBezTo>
                      <a:cubicBezTo>
                        <a:pt x="1" y="2"/>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3" name="Freeform 123">
                  <a:extLst>
                    <a:ext uri="{FF2B5EF4-FFF2-40B4-BE49-F238E27FC236}">
                      <a16:creationId xmlns:a16="http://schemas.microsoft.com/office/drawing/2014/main" id="{35532DB8-3E7A-49EE-9811-59BB5C3C772D}"/>
                    </a:ext>
                  </a:extLst>
                </p:cNvPr>
                <p:cNvSpPr>
                  <a:spLocks/>
                </p:cNvSpPr>
                <p:nvPr/>
              </p:nvSpPr>
              <p:spPr bwMode="auto">
                <a:xfrm>
                  <a:off x="2799" y="1891"/>
                  <a:ext cx="5" cy="2"/>
                </a:xfrm>
                <a:custGeom>
                  <a:avLst/>
                  <a:gdLst>
                    <a:gd name="T0" fmla="*/ 3 w 5"/>
                    <a:gd name="T1" fmla="*/ 2 h 18"/>
                    <a:gd name="T2" fmla="*/ 2 w 5"/>
                    <a:gd name="T3" fmla="*/ 10 h 18"/>
                    <a:gd name="T4" fmla="*/ 3 w 5"/>
                    <a:gd name="T5" fmla="*/ 2 h 18"/>
                  </a:gdLst>
                  <a:ahLst/>
                  <a:cxnLst>
                    <a:cxn ang="0">
                      <a:pos x="T0" y="T1"/>
                    </a:cxn>
                    <a:cxn ang="0">
                      <a:pos x="T2" y="T3"/>
                    </a:cxn>
                    <a:cxn ang="0">
                      <a:pos x="T4" y="T5"/>
                    </a:cxn>
                  </a:cxnLst>
                  <a:rect l="0" t="0" r="r" b="b"/>
                  <a:pathLst>
                    <a:path w="5" h="18">
                      <a:moveTo>
                        <a:pt x="3" y="2"/>
                      </a:moveTo>
                      <a:cubicBezTo>
                        <a:pt x="0" y="5"/>
                        <a:pt x="1" y="7"/>
                        <a:pt x="2" y="10"/>
                      </a:cubicBezTo>
                      <a:cubicBezTo>
                        <a:pt x="0" y="18"/>
                        <a:pt x="5"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4" name="Freeform 124">
                  <a:extLst>
                    <a:ext uri="{FF2B5EF4-FFF2-40B4-BE49-F238E27FC236}">
                      <a16:creationId xmlns:a16="http://schemas.microsoft.com/office/drawing/2014/main" id="{0EB05890-24A6-4993-A00F-DC89A7B79CB1}"/>
                    </a:ext>
                  </a:extLst>
                </p:cNvPr>
                <p:cNvSpPr>
                  <a:spLocks/>
                </p:cNvSpPr>
                <p:nvPr/>
              </p:nvSpPr>
              <p:spPr bwMode="auto">
                <a:xfrm>
                  <a:off x="2672" y="1924"/>
                  <a:ext cx="1" cy="2"/>
                </a:xfrm>
                <a:custGeom>
                  <a:avLst/>
                  <a:gdLst>
                    <a:gd name="T0" fmla="*/ 0 w 1"/>
                    <a:gd name="T1" fmla="*/ 6 h 15"/>
                    <a:gd name="T2" fmla="*/ 0 w 1"/>
                    <a:gd name="T3" fmla="*/ 15 h 15"/>
                    <a:gd name="T4" fmla="*/ 1 w 1"/>
                    <a:gd name="T5" fmla="*/ 0 h 15"/>
                    <a:gd name="T6" fmla="*/ 0 w 1"/>
                    <a:gd name="T7" fmla="*/ 6 h 15"/>
                  </a:gdLst>
                  <a:ahLst/>
                  <a:cxnLst>
                    <a:cxn ang="0">
                      <a:pos x="T0" y="T1"/>
                    </a:cxn>
                    <a:cxn ang="0">
                      <a:pos x="T2" y="T3"/>
                    </a:cxn>
                    <a:cxn ang="0">
                      <a:pos x="T4" y="T5"/>
                    </a:cxn>
                    <a:cxn ang="0">
                      <a:pos x="T6" y="T7"/>
                    </a:cxn>
                  </a:cxnLst>
                  <a:rect l="0" t="0" r="r" b="b"/>
                  <a:pathLst>
                    <a:path w="1" h="15">
                      <a:moveTo>
                        <a:pt x="0" y="6"/>
                      </a:moveTo>
                      <a:cubicBezTo>
                        <a:pt x="0" y="9"/>
                        <a:pt x="0" y="12"/>
                        <a:pt x="0" y="15"/>
                      </a:cubicBezTo>
                      <a:cubicBezTo>
                        <a:pt x="1" y="11"/>
                        <a:pt x="0" y="4"/>
                        <a:pt x="1" y="0"/>
                      </a:cubicBezTo>
                      <a:cubicBezTo>
                        <a:pt x="1" y="2"/>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5" name="Freeform 125">
                  <a:extLst>
                    <a:ext uri="{FF2B5EF4-FFF2-40B4-BE49-F238E27FC236}">
                      <a16:creationId xmlns:a16="http://schemas.microsoft.com/office/drawing/2014/main" id="{4F9DB6DB-4902-4765-BEE8-A27979673838}"/>
                    </a:ext>
                  </a:extLst>
                </p:cNvPr>
                <p:cNvSpPr>
                  <a:spLocks/>
                </p:cNvSpPr>
                <p:nvPr/>
              </p:nvSpPr>
              <p:spPr bwMode="auto">
                <a:xfrm>
                  <a:off x="2840" y="1897"/>
                  <a:ext cx="4" cy="2"/>
                </a:xfrm>
                <a:custGeom>
                  <a:avLst/>
                  <a:gdLst>
                    <a:gd name="T0" fmla="*/ 0 w 4"/>
                    <a:gd name="T1" fmla="*/ 5 h 10"/>
                    <a:gd name="T2" fmla="*/ 1 w 4"/>
                    <a:gd name="T3" fmla="*/ 10 h 10"/>
                    <a:gd name="T4" fmla="*/ 2 w 4"/>
                    <a:gd name="T5" fmla="*/ 1 h 10"/>
                    <a:gd name="T6" fmla="*/ 0 w 4"/>
                    <a:gd name="T7" fmla="*/ 5 h 10"/>
                  </a:gdLst>
                  <a:ahLst/>
                  <a:cxnLst>
                    <a:cxn ang="0">
                      <a:pos x="T0" y="T1"/>
                    </a:cxn>
                    <a:cxn ang="0">
                      <a:pos x="T2" y="T3"/>
                    </a:cxn>
                    <a:cxn ang="0">
                      <a:pos x="T4" y="T5"/>
                    </a:cxn>
                    <a:cxn ang="0">
                      <a:pos x="T6" y="T7"/>
                    </a:cxn>
                  </a:cxnLst>
                  <a:rect l="0" t="0" r="r" b="b"/>
                  <a:pathLst>
                    <a:path w="4" h="10">
                      <a:moveTo>
                        <a:pt x="0" y="5"/>
                      </a:moveTo>
                      <a:cubicBezTo>
                        <a:pt x="0" y="6"/>
                        <a:pt x="1" y="8"/>
                        <a:pt x="1" y="10"/>
                      </a:cubicBezTo>
                      <a:cubicBezTo>
                        <a:pt x="4" y="9"/>
                        <a:pt x="2" y="0"/>
                        <a:pt x="2" y="1"/>
                      </a:cubicBezTo>
                      <a:cubicBezTo>
                        <a:pt x="1" y="2"/>
                        <a:pt x="1"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6" name="Freeform 126">
                  <a:extLst>
                    <a:ext uri="{FF2B5EF4-FFF2-40B4-BE49-F238E27FC236}">
                      <a16:creationId xmlns:a16="http://schemas.microsoft.com/office/drawing/2014/main" id="{85E136FD-4FB5-45B1-A0EA-A7A4B0F7E4B6}"/>
                    </a:ext>
                  </a:extLst>
                </p:cNvPr>
                <p:cNvSpPr>
                  <a:spLocks/>
                </p:cNvSpPr>
                <p:nvPr/>
              </p:nvSpPr>
              <p:spPr bwMode="auto">
                <a:xfrm>
                  <a:off x="2944" y="1900"/>
                  <a:ext cx="4" cy="2"/>
                </a:xfrm>
                <a:custGeom>
                  <a:avLst/>
                  <a:gdLst>
                    <a:gd name="T0" fmla="*/ 0 w 4"/>
                    <a:gd name="T1" fmla="*/ 3 h 8"/>
                    <a:gd name="T2" fmla="*/ 1 w 4"/>
                    <a:gd name="T3" fmla="*/ 8 h 8"/>
                    <a:gd name="T4" fmla="*/ 2 w 4"/>
                    <a:gd name="T5" fmla="*/ 0 h 8"/>
                    <a:gd name="T6" fmla="*/ 0 w 4"/>
                    <a:gd name="T7" fmla="*/ 3 h 8"/>
                  </a:gdLst>
                  <a:ahLst/>
                  <a:cxnLst>
                    <a:cxn ang="0">
                      <a:pos x="T0" y="T1"/>
                    </a:cxn>
                    <a:cxn ang="0">
                      <a:pos x="T2" y="T3"/>
                    </a:cxn>
                    <a:cxn ang="0">
                      <a:pos x="T4" y="T5"/>
                    </a:cxn>
                    <a:cxn ang="0">
                      <a:pos x="T6" y="T7"/>
                    </a:cxn>
                  </a:cxnLst>
                  <a:rect l="0" t="0" r="r" b="b"/>
                  <a:pathLst>
                    <a:path w="4" h="8">
                      <a:moveTo>
                        <a:pt x="0" y="3"/>
                      </a:moveTo>
                      <a:cubicBezTo>
                        <a:pt x="0" y="5"/>
                        <a:pt x="1" y="6"/>
                        <a:pt x="1" y="8"/>
                      </a:cubicBezTo>
                      <a:cubicBezTo>
                        <a:pt x="1" y="8"/>
                        <a:pt x="4" y="1"/>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7" name="Freeform 127">
                  <a:extLst>
                    <a:ext uri="{FF2B5EF4-FFF2-40B4-BE49-F238E27FC236}">
                      <a16:creationId xmlns:a16="http://schemas.microsoft.com/office/drawing/2014/main" id="{9C0965B7-4209-4202-8BD9-E475BB01886B}"/>
                    </a:ext>
                  </a:extLst>
                </p:cNvPr>
                <p:cNvSpPr>
                  <a:spLocks/>
                </p:cNvSpPr>
                <p:nvPr/>
              </p:nvSpPr>
              <p:spPr bwMode="auto">
                <a:xfrm>
                  <a:off x="3039" y="1929"/>
                  <a:ext cx="2" cy="0"/>
                </a:xfrm>
                <a:custGeom>
                  <a:avLst/>
                  <a:gdLst>
                    <a:gd name="T0" fmla="*/ 0 w 3"/>
                    <a:gd name="T1" fmla="*/ 2 h 5"/>
                    <a:gd name="T2" fmla="*/ 0 w 3"/>
                    <a:gd name="T3" fmla="*/ 4 h 5"/>
                    <a:gd name="T4" fmla="*/ 0 w 3"/>
                    <a:gd name="T5" fmla="*/ 2 h 5"/>
                  </a:gdLst>
                  <a:ahLst/>
                  <a:cxnLst>
                    <a:cxn ang="0">
                      <a:pos x="T0" y="T1"/>
                    </a:cxn>
                    <a:cxn ang="0">
                      <a:pos x="T2" y="T3"/>
                    </a:cxn>
                    <a:cxn ang="0">
                      <a:pos x="T4" y="T5"/>
                    </a:cxn>
                  </a:cxnLst>
                  <a:rect l="0" t="0" r="r" b="b"/>
                  <a:pathLst>
                    <a:path w="3" h="5">
                      <a:moveTo>
                        <a:pt x="0" y="2"/>
                      </a:moveTo>
                      <a:cubicBezTo>
                        <a:pt x="0" y="3"/>
                        <a:pt x="0" y="4"/>
                        <a:pt x="0" y="4"/>
                      </a:cubicBezTo>
                      <a:cubicBezTo>
                        <a:pt x="2" y="5"/>
                        <a:pt x="3"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8" name="Freeform 128">
                  <a:extLst>
                    <a:ext uri="{FF2B5EF4-FFF2-40B4-BE49-F238E27FC236}">
                      <a16:creationId xmlns:a16="http://schemas.microsoft.com/office/drawing/2014/main" id="{681AC9BF-AA64-43FD-9714-38B3DA6C64D6}"/>
                    </a:ext>
                  </a:extLst>
                </p:cNvPr>
                <p:cNvSpPr>
                  <a:spLocks/>
                </p:cNvSpPr>
                <p:nvPr/>
              </p:nvSpPr>
              <p:spPr bwMode="auto">
                <a:xfrm>
                  <a:off x="3045" y="1928"/>
                  <a:ext cx="1" cy="1"/>
                </a:xfrm>
                <a:custGeom>
                  <a:avLst/>
                  <a:gdLst>
                    <a:gd name="T0" fmla="*/ 1 w 1"/>
                    <a:gd name="T1" fmla="*/ 4 h 7"/>
                    <a:gd name="T2" fmla="*/ 1 w 1"/>
                    <a:gd name="T3" fmla="*/ 0 h 7"/>
                    <a:gd name="T4" fmla="*/ 0 w 1"/>
                    <a:gd name="T5" fmla="*/ 7 h 7"/>
                    <a:gd name="T6" fmla="*/ 1 w 1"/>
                    <a:gd name="T7" fmla="*/ 4 h 7"/>
                  </a:gdLst>
                  <a:ahLst/>
                  <a:cxnLst>
                    <a:cxn ang="0">
                      <a:pos x="T0" y="T1"/>
                    </a:cxn>
                    <a:cxn ang="0">
                      <a:pos x="T2" y="T3"/>
                    </a:cxn>
                    <a:cxn ang="0">
                      <a:pos x="T4" y="T5"/>
                    </a:cxn>
                    <a:cxn ang="0">
                      <a:pos x="T6" y="T7"/>
                    </a:cxn>
                  </a:cxnLst>
                  <a:rect l="0" t="0" r="r" b="b"/>
                  <a:pathLst>
                    <a:path w="1" h="7">
                      <a:moveTo>
                        <a:pt x="1" y="4"/>
                      </a:moveTo>
                      <a:cubicBezTo>
                        <a:pt x="1" y="2"/>
                        <a:pt x="1" y="1"/>
                        <a:pt x="1" y="0"/>
                      </a:cubicBezTo>
                      <a:cubicBezTo>
                        <a:pt x="0" y="2"/>
                        <a:pt x="0" y="5"/>
                        <a:pt x="0" y="7"/>
                      </a:cubicBezTo>
                      <a:cubicBezTo>
                        <a:pt x="0" y="6"/>
                        <a:pt x="1"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9" name="Freeform 129">
                  <a:extLst>
                    <a:ext uri="{FF2B5EF4-FFF2-40B4-BE49-F238E27FC236}">
                      <a16:creationId xmlns:a16="http://schemas.microsoft.com/office/drawing/2014/main" id="{D63AAA75-E013-413C-AFEF-7E014EEF178C}"/>
                    </a:ext>
                  </a:extLst>
                </p:cNvPr>
                <p:cNvSpPr>
                  <a:spLocks/>
                </p:cNvSpPr>
                <p:nvPr/>
              </p:nvSpPr>
              <p:spPr bwMode="auto">
                <a:xfrm>
                  <a:off x="2563" y="1923"/>
                  <a:ext cx="1" cy="1"/>
                </a:xfrm>
                <a:custGeom>
                  <a:avLst/>
                  <a:gdLst>
                    <a:gd name="T0" fmla="*/ 0 w 2"/>
                    <a:gd name="T1" fmla="*/ 3 h 6"/>
                    <a:gd name="T2" fmla="*/ 1 w 2"/>
                    <a:gd name="T3" fmla="*/ 6 h 6"/>
                    <a:gd name="T4" fmla="*/ 1 w 2"/>
                    <a:gd name="T5" fmla="*/ 0 h 6"/>
                    <a:gd name="T6" fmla="*/ 0 w 2"/>
                    <a:gd name="T7" fmla="*/ 3 h 6"/>
                  </a:gdLst>
                  <a:ahLst/>
                  <a:cxnLst>
                    <a:cxn ang="0">
                      <a:pos x="T0" y="T1"/>
                    </a:cxn>
                    <a:cxn ang="0">
                      <a:pos x="T2" y="T3"/>
                    </a:cxn>
                    <a:cxn ang="0">
                      <a:pos x="T4" y="T5"/>
                    </a:cxn>
                    <a:cxn ang="0">
                      <a:pos x="T6" y="T7"/>
                    </a:cxn>
                  </a:cxnLst>
                  <a:rect l="0" t="0" r="r" b="b"/>
                  <a:pathLst>
                    <a:path w="2" h="6">
                      <a:moveTo>
                        <a:pt x="0" y="3"/>
                      </a:moveTo>
                      <a:cubicBezTo>
                        <a:pt x="0" y="4"/>
                        <a:pt x="0" y="5"/>
                        <a:pt x="1" y="6"/>
                      </a:cubicBezTo>
                      <a:cubicBezTo>
                        <a:pt x="2" y="6"/>
                        <a:pt x="1" y="1"/>
                        <a:pt x="1" y="0"/>
                      </a:cubicBezTo>
                      <a:cubicBezTo>
                        <a:pt x="1"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0" name="Freeform 130">
                  <a:extLst>
                    <a:ext uri="{FF2B5EF4-FFF2-40B4-BE49-F238E27FC236}">
                      <a16:creationId xmlns:a16="http://schemas.microsoft.com/office/drawing/2014/main" id="{2F48DDFA-D7F5-4F7E-A6C2-00916BE44D9F}"/>
                    </a:ext>
                  </a:extLst>
                </p:cNvPr>
                <p:cNvSpPr>
                  <a:spLocks/>
                </p:cNvSpPr>
                <p:nvPr/>
              </p:nvSpPr>
              <p:spPr bwMode="auto">
                <a:xfrm>
                  <a:off x="2842" y="1896"/>
                  <a:ext cx="1" cy="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1" name="Freeform 131">
                  <a:extLst>
                    <a:ext uri="{FF2B5EF4-FFF2-40B4-BE49-F238E27FC236}">
                      <a16:creationId xmlns:a16="http://schemas.microsoft.com/office/drawing/2014/main" id="{727F910E-0CF8-4766-982F-8C3D94721C9B}"/>
                    </a:ext>
                  </a:extLst>
                </p:cNvPr>
                <p:cNvSpPr>
                  <a:spLocks/>
                </p:cNvSpPr>
                <p:nvPr/>
              </p:nvSpPr>
              <p:spPr bwMode="auto">
                <a:xfrm>
                  <a:off x="2685" y="1898"/>
                  <a:ext cx="2" cy="1"/>
                </a:xfrm>
                <a:custGeom>
                  <a:avLst/>
                  <a:gdLst>
                    <a:gd name="T0" fmla="*/ 0 w 2"/>
                    <a:gd name="T1" fmla="*/ 3 h 6"/>
                    <a:gd name="T2" fmla="*/ 1 w 2"/>
                    <a:gd name="T3" fmla="*/ 6 h 6"/>
                    <a:gd name="T4" fmla="*/ 0 w 2"/>
                    <a:gd name="T5" fmla="*/ 3 h 6"/>
                  </a:gdLst>
                  <a:ahLst/>
                  <a:cxnLst>
                    <a:cxn ang="0">
                      <a:pos x="T0" y="T1"/>
                    </a:cxn>
                    <a:cxn ang="0">
                      <a:pos x="T2" y="T3"/>
                    </a:cxn>
                    <a:cxn ang="0">
                      <a:pos x="T4" y="T5"/>
                    </a:cxn>
                  </a:cxnLst>
                  <a:rect l="0" t="0" r="r" b="b"/>
                  <a:pathLst>
                    <a:path w="2" h="6">
                      <a:moveTo>
                        <a:pt x="0" y="3"/>
                      </a:moveTo>
                      <a:cubicBezTo>
                        <a:pt x="0" y="4"/>
                        <a:pt x="1" y="5"/>
                        <a:pt x="1" y="6"/>
                      </a:cubicBezTo>
                      <a:cubicBezTo>
                        <a:pt x="2" y="6"/>
                        <a:pt x="1"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2" name="Freeform 132">
                  <a:extLst>
                    <a:ext uri="{FF2B5EF4-FFF2-40B4-BE49-F238E27FC236}">
                      <a16:creationId xmlns:a16="http://schemas.microsoft.com/office/drawing/2014/main" id="{2DACF344-BDDB-45CC-BC9C-AD79E465D910}"/>
                    </a:ext>
                  </a:extLst>
                </p:cNvPr>
                <p:cNvSpPr>
                  <a:spLocks/>
                </p:cNvSpPr>
                <p:nvPr/>
              </p:nvSpPr>
              <p:spPr bwMode="auto">
                <a:xfrm>
                  <a:off x="2847" y="1898"/>
                  <a:ext cx="0" cy="0"/>
                </a:xfrm>
                <a:custGeom>
                  <a:avLst/>
                  <a:gdLst>
                    <a:gd name="T0" fmla="*/ 1 h 3"/>
                    <a:gd name="T1" fmla="*/ 2 h 3"/>
                    <a:gd name="T2" fmla="*/ 1 h 3"/>
                  </a:gdLst>
                  <a:ahLst/>
                  <a:cxnLst>
                    <a:cxn ang="0">
                      <a:pos x="0" y="T0"/>
                    </a:cxn>
                    <a:cxn ang="0">
                      <a:pos x="0" y="T1"/>
                    </a:cxn>
                    <a:cxn ang="0">
                      <a:pos x="0" y="T2"/>
                    </a:cxn>
                  </a:cxnLst>
                  <a:rect l="0" t="0" r="r" b="b"/>
                  <a:pathLst>
                    <a:path h="3">
                      <a:moveTo>
                        <a:pt x="0" y="1"/>
                      </a:moveTo>
                      <a:cubicBezTo>
                        <a:pt x="0" y="3"/>
                        <a:pt x="0" y="3"/>
                        <a:pt x="0" y="2"/>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3" name="Freeform 133">
                  <a:extLst>
                    <a:ext uri="{FF2B5EF4-FFF2-40B4-BE49-F238E27FC236}">
                      <a16:creationId xmlns:a16="http://schemas.microsoft.com/office/drawing/2014/main" id="{80CB74CA-81C7-463C-ACC7-B0C0E9C6511A}"/>
                    </a:ext>
                  </a:extLst>
                </p:cNvPr>
                <p:cNvSpPr>
                  <a:spLocks/>
                </p:cNvSpPr>
                <p:nvPr/>
              </p:nvSpPr>
              <p:spPr bwMode="auto">
                <a:xfrm>
                  <a:off x="2670" y="1925"/>
                  <a:ext cx="1" cy="1"/>
                </a:xfrm>
                <a:custGeom>
                  <a:avLst/>
                  <a:gdLst>
                    <a:gd name="T0" fmla="*/ 0 w 1"/>
                    <a:gd name="T1" fmla="*/ 4 h 9"/>
                    <a:gd name="T2" fmla="*/ 0 w 1"/>
                    <a:gd name="T3" fmla="*/ 9 h 9"/>
                    <a:gd name="T4" fmla="*/ 0 w 1"/>
                    <a:gd name="T5" fmla="*/ 4 h 9"/>
                  </a:gdLst>
                  <a:ahLst/>
                  <a:cxnLst>
                    <a:cxn ang="0">
                      <a:pos x="T0" y="T1"/>
                    </a:cxn>
                    <a:cxn ang="0">
                      <a:pos x="T2" y="T3"/>
                    </a:cxn>
                    <a:cxn ang="0">
                      <a:pos x="T4" y="T5"/>
                    </a:cxn>
                  </a:cxnLst>
                  <a:rect l="0" t="0" r="r" b="b"/>
                  <a:pathLst>
                    <a:path w="1" h="9">
                      <a:moveTo>
                        <a:pt x="0" y="4"/>
                      </a:moveTo>
                      <a:cubicBezTo>
                        <a:pt x="0" y="6"/>
                        <a:pt x="0" y="7"/>
                        <a:pt x="0" y="9"/>
                      </a:cubicBezTo>
                      <a:cubicBezTo>
                        <a:pt x="1" y="7"/>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4" name="Freeform 134">
                  <a:extLst>
                    <a:ext uri="{FF2B5EF4-FFF2-40B4-BE49-F238E27FC236}">
                      <a16:creationId xmlns:a16="http://schemas.microsoft.com/office/drawing/2014/main" id="{94EDB615-05D2-402F-9294-90E3BC02418B}"/>
                    </a:ext>
                  </a:extLst>
                </p:cNvPr>
                <p:cNvSpPr>
                  <a:spLocks/>
                </p:cNvSpPr>
                <p:nvPr/>
              </p:nvSpPr>
              <p:spPr bwMode="auto">
                <a:xfrm>
                  <a:off x="2622" y="1924"/>
                  <a:ext cx="1" cy="1"/>
                </a:xfrm>
                <a:custGeom>
                  <a:avLst/>
                  <a:gdLst>
                    <a:gd name="T0" fmla="*/ 0 w 1"/>
                    <a:gd name="T1" fmla="*/ 5 h 8"/>
                    <a:gd name="T2" fmla="*/ 0 w 1"/>
                    <a:gd name="T3" fmla="*/ 8 h 8"/>
                    <a:gd name="T4" fmla="*/ 0 w 1"/>
                    <a:gd name="T5" fmla="*/ 5 h 8"/>
                  </a:gdLst>
                  <a:ahLst/>
                  <a:cxnLst>
                    <a:cxn ang="0">
                      <a:pos x="T0" y="T1"/>
                    </a:cxn>
                    <a:cxn ang="0">
                      <a:pos x="T2" y="T3"/>
                    </a:cxn>
                    <a:cxn ang="0">
                      <a:pos x="T4" y="T5"/>
                    </a:cxn>
                  </a:cxnLst>
                  <a:rect l="0" t="0" r="r" b="b"/>
                  <a:pathLst>
                    <a:path w="1" h="8">
                      <a:moveTo>
                        <a:pt x="0" y="5"/>
                      </a:moveTo>
                      <a:cubicBezTo>
                        <a:pt x="0" y="6"/>
                        <a:pt x="0" y="7"/>
                        <a:pt x="0" y="8"/>
                      </a:cubicBezTo>
                      <a:cubicBezTo>
                        <a:pt x="0" y="8"/>
                        <a:pt x="1"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5" name="Freeform 135">
                  <a:extLst>
                    <a:ext uri="{FF2B5EF4-FFF2-40B4-BE49-F238E27FC236}">
                      <a16:creationId xmlns:a16="http://schemas.microsoft.com/office/drawing/2014/main" id="{9FAF7DA3-1824-430D-BCF4-41749C9F2627}"/>
                    </a:ext>
                  </a:extLst>
                </p:cNvPr>
                <p:cNvSpPr>
                  <a:spLocks/>
                </p:cNvSpPr>
                <p:nvPr/>
              </p:nvSpPr>
              <p:spPr bwMode="auto">
                <a:xfrm>
                  <a:off x="3137" y="192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6" name="Freeform 136">
                  <a:extLst>
                    <a:ext uri="{FF2B5EF4-FFF2-40B4-BE49-F238E27FC236}">
                      <a16:creationId xmlns:a16="http://schemas.microsoft.com/office/drawing/2014/main" id="{EB4B592E-BFC9-46E8-A9D3-48BF52DEE543}"/>
                    </a:ext>
                  </a:extLst>
                </p:cNvPr>
                <p:cNvSpPr>
                  <a:spLocks/>
                </p:cNvSpPr>
                <p:nvPr/>
              </p:nvSpPr>
              <p:spPr bwMode="auto">
                <a:xfrm>
                  <a:off x="2766" y="1926"/>
                  <a:ext cx="0" cy="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7" name="Freeform 137">
                  <a:extLst>
                    <a:ext uri="{FF2B5EF4-FFF2-40B4-BE49-F238E27FC236}">
                      <a16:creationId xmlns:a16="http://schemas.microsoft.com/office/drawing/2014/main" id="{0A3F848C-9BE2-4CA4-AEC8-7BAF70B60FA7}"/>
                    </a:ext>
                  </a:extLst>
                </p:cNvPr>
                <p:cNvSpPr>
                  <a:spLocks/>
                </p:cNvSpPr>
                <p:nvPr/>
              </p:nvSpPr>
              <p:spPr bwMode="auto">
                <a:xfrm>
                  <a:off x="3075" y="1899"/>
                  <a:ext cx="1" cy="1"/>
                </a:xfrm>
                <a:custGeom>
                  <a:avLst/>
                  <a:gdLst>
                    <a:gd name="T0" fmla="*/ 0 w 1"/>
                    <a:gd name="T1" fmla="*/ 2 h 4"/>
                    <a:gd name="T2" fmla="*/ 0 w 1"/>
                    <a:gd name="T3" fmla="*/ 4 h 4"/>
                    <a:gd name="T4" fmla="*/ 0 w 1"/>
                    <a:gd name="T5" fmla="*/ 0 h 4"/>
                    <a:gd name="T6" fmla="*/ 0 w 1"/>
                    <a:gd name="T7" fmla="*/ 2 h 4"/>
                  </a:gdLst>
                  <a:ahLst/>
                  <a:cxnLst>
                    <a:cxn ang="0">
                      <a:pos x="T0" y="T1"/>
                    </a:cxn>
                    <a:cxn ang="0">
                      <a:pos x="T2" y="T3"/>
                    </a:cxn>
                    <a:cxn ang="0">
                      <a:pos x="T4" y="T5"/>
                    </a:cxn>
                    <a:cxn ang="0">
                      <a:pos x="T6" y="T7"/>
                    </a:cxn>
                  </a:cxnLst>
                  <a:rect l="0" t="0" r="r" b="b"/>
                  <a:pathLst>
                    <a:path w="1" h="4">
                      <a:moveTo>
                        <a:pt x="0" y="2"/>
                      </a:moveTo>
                      <a:cubicBezTo>
                        <a:pt x="0" y="2"/>
                        <a:pt x="0" y="3"/>
                        <a:pt x="0" y="4"/>
                      </a:cubicBezTo>
                      <a:cubicBezTo>
                        <a:pt x="1" y="2"/>
                        <a:pt x="1"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8" name="Freeform 138">
                  <a:extLst>
                    <a:ext uri="{FF2B5EF4-FFF2-40B4-BE49-F238E27FC236}">
                      <a16:creationId xmlns:a16="http://schemas.microsoft.com/office/drawing/2014/main" id="{CB5F28A2-CEAA-498C-8189-D96060DE6750}"/>
                    </a:ext>
                  </a:extLst>
                </p:cNvPr>
                <p:cNvSpPr>
                  <a:spLocks/>
                </p:cNvSpPr>
                <p:nvPr/>
              </p:nvSpPr>
              <p:spPr bwMode="auto">
                <a:xfrm>
                  <a:off x="2630" y="1921"/>
                  <a:ext cx="4" cy="2"/>
                </a:xfrm>
                <a:custGeom>
                  <a:avLst/>
                  <a:gdLst>
                    <a:gd name="T0" fmla="*/ 0 w 5"/>
                    <a:gd name="T1" fmla="*/ 5 h 13"/>
                    <a:gd name="T2" fmla="*/ 1 w 5"/>
                    <a:gd name="T3" fmla="*/ 13 h 13"/>
                    <a:gd name="T4" fmla="*/ 1 w 5"/>
                    <a:gd name="T5" fmla="*/ 0 h 13"/>
                    <a:gd name="T6" fmla="*/ 0 w 5"/>
                    <a:gd name="T7" fmla="*/ 5 h 13"/>
                  </a:gdLst>
                  <a:ahLst/>
                  <a:cxnLst>
                    <a:cxn ang="0">
                      <a:pos x="T0" y="T1"/>
                    </a:cxn>
                    <a:cxn ang="0">
                      <a:pos x="T2" y="T3"/>
                    </a:cxn>
                    <a:cxn ang="0">
                      <a:pos x="T4" y="T5"/>
                    </a:cxn>
                    <a:cxn ang="0">
                      <a:pos x="T6" y="T7"/>
                    </a:cxn>
                  </a:cxnLst>
                  <a:rect l="0" t="0" r="r" b="b"/>
                  <a:pathLst>
                    <a:path w="5" h="13">
                      <a:moveTo>
                        <a:pt x="0" y="5"/>
                      </a:moveTo>
                      <a:cubicBezTo>
                        <a:pt x="0" y="8"/>
                        <a:pt x="0" y="10"/>
                        <a:pt x="1" y="13"/>
                      </a:cubicBezTo>
                      <a:cubicBezTo>
                        <a:pt x="2" y="9"/>
                        <a:pt x="5" y="4"/>
                        <a:pt x="1" y="0"/>
                      </a:cubicBezTo>
                      <a:cubicBezTo>
                        <a:pt x="1" y="0"/>
                        <a:pt x="0"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9" name="Freeform 139">
                  <a:extLst>
                    <a:ext uri="{FF2B5EF4-FFF2-40B4-BE49-F238E27FC236}">
                      <a16:creationId xmlns:a16="http://schemas.microsoft.com/office/drawing/2014/main" id="{E65EA183-D12A-4F19-B1F7-488D357FFF22}"/>
                    </a:ext>
                  </a:extLst>
                </p:cNvPr>
                <p:cNvSpPr>
                  <a:spLocks/>
                </p:cNvSpPr>
                <p:nvPr/>
              </p:nvSpPr>
              <p:spPr bwMode="auto">
                <a:xfrm>
                  <a:off x="2196" y="1920"/>
                  <a:ext cx="2" cy="1"/>
                </a:xfrm>
                <a:custGeom>
                  <a:avLst/>
                  <a:gdLst>
                    <a:gd name="T0" fmla="*/ 2 w 2"/>
                    <a:gd name="T1" fmla="*/ 3 h 6"/>
                    <a:gd name="T2" fmla="*/ 2 w 2"/>
                    <a:gd name="T3" fmla="*/ 0 h 6"/>
                    <a:gd name="T4" fmla="*/ 2 w 2"/>
                    <a:gd name="T5" fmla="*/ 3 h 6"/>
                  </a:gdLst>
                  <a:ahLst/>
                  <a:cxnLst>
                    <a:cxn ang="0">
                      <a:pos x="T0" y="T1"/>
                    </a:cxn>
                    <a:cxn ang="0">
                      <a:pos x="T2" y="T3"/>
                    </a:cxn>
                    <a:cxn ang="0">
                      <a:pos x="T4" y="T5"/>
                    </a:cxn>
                  </a:cxnLst>
                  <a:rect l="0" t="0" r="r" b="b"/>
                  <a:pathLst>
                    <a:path w="2" h="6">
                      <a:moveTo>
                        <a:pt x="2" y="3"/>
                      </a:moveTo>
                      <a:cubicBezTo>
                        <a:pt x="2" y="2"/>
                        <a:pt x="2" y="1"/>
                        <a:pt x="2" y="0"/>
                      </a:cubicBezTo>
                      <a:cubicBezTo>
                        <a:pt x="0" y="0"/>
                        <a:pt x="1" y="6"/>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0" name="Freeform 140">
                  <a:extLst>
                    <a:ext uri="{FF2B5EF4-FFF2-40B4-BE49-F238E27FC236}">
                      <a16:creationId xmlns:a16="http://schemas.microsoft.com/office/drawing/2014/main" id="{6ADBC533-474D-4F82-B778-6CADFBDF02A7}"/>
                    </a:ext>
                  </a:extLst>
                </p:cNvPr>
                <p:cNvSpPr>
                  <a:spLocks/>
                </p:cNvSpPr>
                <p:nvPr/>
              </p:nvSpPr>
              <p:spPr bwMode="auto">
                <a:xfrm>
                  <a:off x="2742" y="1926"/>
                  <a:ext cx="3" cy="1"/>
                </a:xfrm>
                <a:custGeom>
                  <a:avLst/>
                  <a:gdLst>
                    <a:gd name="T0" fmla="*/ 3 w 3"/>
                    <a:gd name="T1" fmla="*/ 3 h 3"/>
                    <a:gd name="T2" fmla="*/ 2 w 3"/>
                    <a:gd name="T3" fmla="*/ 1 h 3"/>
                    <a:gd name="T4" fmla="*/ 3 w 3"/>
                    <a:gd name="T5" fmla="*/ 3 h 3"/>
                  </a:gdLst>
                  <a:ahLst/>
                  <a:cxnLst>
                    <a:cxn ang="0">
                      <a:pos x="T0" y="T1"/>
                    </a:cxn>
                    <a:cxn ang="0">
                      <a:pos x="T2" y="T3"/>
                    </a:cxn>
                    <a:cxn ang="0">
                      <a:pos x="T4" y="T5"/>
                    </a:cxn>
                  </a:cxnLst>
                  <a:rect l="0" t="0" r="r" b="b"/>
                  <a:pathLst>
                    <a:path w="3" h="3">
                      <a:moveTo>
                        <a:pt x="3" y="3"/>
                      </a:moveTo>
                      <a:cubicBezTo>
                        <a:pt x="3" y="2"/>
                        <a:pt x="3" y="1"/>
                        <a:pt x="2" y="1"/>
                      </a:cubicBezTo>
                      <a:cubicBezTo>
                        <a:pt x="0" y="0"/>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1" name="Freeform 141">
                  <a:extLst>
                    <a:ext uri="{FF2B5EF4-FFF2-40B4-BE49-F238E27FC236}">
                      <a16:creationId xmlns:a16="http://schemas.microsoft.com/office/drawing/2014/main" id="{FF0EF7F1-1720-4B78-9F07-2C5AFC00E42D}"/>
                    </a:ext>
                  </a:extLst>
                </p:cNvPr>
                <p:cNvSpPr>
                  <a:spLocks/>
                </p:cNvSpPr>
                <p:nvPr/>
              </p:nvSpPr>
              <p:spPr bwMode="auto">
                <a:xfrm>
                  <a:off x="2187" y="1920"/>
                  <a:ext cx="3" cy="1"/>
                </a:xfrm>
                <a:custGeom>
                  <a:avLst/>
                  <a:gdLst>
                    <a:gd name="T0" fmla="*/ 1 w 3"/>
                    <a:gd name="T1" fmla="*/ 4 h 4"/>
                    <a:gd name="T2" fmla="*/ 1 w 3"/>
                    <a:gd name="T3" fmla="*/ 0 h 4"/>
                    <a:gd name="T4" fmla="*/ 1 w 3"/>
                    <a:gd name="T5" fmla="*/ 4 h 4"/>
                  </a:gdLst>
                  <a:ahLst/>
                  <a:cxnLst>
                    <a:cxn ang="0">
                      <a:pos x="T0" y="T1"/>
                    </a:cxn>
                    <a:cxn ang="0">
                      <a:pos x="T2" y="T3"/>
                    </a:cxn>
                    <a:cxn ang="0">
                      <a:pos x="T4" y="T5"/>
                    </a:cxn>
                  </a:cxnLst>
                  <a:rect l="0" t="0" r="r" b="b"/>
                  <a:pathLst>
                    <a:path w="3" h="4">
                      <a:moveTo>
                        <a:pt x="1" y="4"/>
                      </a:moveTo>
                      <a:cubicBezTo>
                        <a:pt x="3" y="3"/>
                        <a:pt x="2" y="1"/>
                        <a:pt x="1" y="0"/>
                      </a:cubicBezTo>
                      <a:cubicBezTo>
                        <a:pt x="0" y="2"/>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2" name="Freeform 142">
                  <a:extLst>
                    <a:ext uri="{FF2B5EF4-FFF2-40B4-BE49-F238E27FC236}">
                      <a16:creationId xmlns:a16="http://schemas.microsoft.com/office/drawing/2014/main" id="{AD17E44B-86EE-4CF8-A477-AB9302AE874C}"/>
                    </a:ext>
                  </a:extLst>
                </p:cNvPr>
                <p:cNvSpPr>
                  <a:spLocks/>
                </p:cNvSpPr>
                <p:nvPr/>
              </p:nvSpPr>
              <p:spPr bwMode="auto">
                <a:xfrm>
                  <a:off x="2194" y="1920"/>
                  <a:ext cx="1" cy="1"/>
                </a:xfrm>
                <a:custGeom>
                  <a:avLst/>
                  <a:gdLst>
                    <a:gd name="T0" fmla="*/ 0 w 1"/>
                    <a:gd name="T1" fmla="*/ 4 h 7"/>
                    <a:gd name="T2" fmla="*/ 0 w 1"/>
                    <a:gd name="T3" fmla="*/ 7 h 7"/>
                    <a:gd name="T4" fmla="*/ 0 w 1"/>
                    <a:gd name="T5" fmla="*/ 4 h 7"/>
                  </a:gdLst>
                  <a:ahLst/>
                  <a:cxnLst>
                    <a:cxn ang="0">
                      <a:pos x="T0" y="T1"/>
                    </a:cxn>
                    <a:cxn ang="0">
                      <a:pos x="T2" y="T3"/>
                    </a:cxn>
                    <a:cxn ang="0">
                      <a:pos x="T4" y="T5"/>
                    </a:cxn>
                  </a:cxnLst>
                  <a:rect l="0" t="0" r="r" b="b"/>
                  <a:pathLst>
                    <a:path w="1" h="7">
                      <a:moveTo>
                        <a:pt x="0" y="4"/>
                      </a:moveTo>
                      <a:cubicBezTo>
                        <a:pt x="0" y="0"/>
                        <a:pt x="0" y="7"/>
                        <a:pt x="0" y="7"/>
                      </a:cubicBezTo>
                      <a:cubicBezTo>
                        <a:pt x="1" y="7"/>
                        <a:pt x="1"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3" name="Freeform 143">
                  <a:extLst>
                    <a:ext uri="{FF2B5EF4-FFF2-40B4-BE49-F238E27FC236}">
                      <a16:creationId xmlns:a16="http://schemas.microsoft.com/office/drawing/2014/main" id="{21C51995-7762-423B-8E36-A6F533CBC43B}"/>
                    </a:ext>
                  </a:extLst>
                </p:cNvPr>
                <p:cNvSpPr>
                  <a:spLocks/>
                </p:cNvSpPr>
                <p:nvPr/>
              </p:nvSpPr>
              <p:spPr bwMode="auto">
                <a:xfrm>
                  <a:off x="2618" y="1922"/>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1"/>
                        <a:pt x="0" y="0"/>
                      </a:cubicBezTo>
                      <a:cubicBezTo>
                        <a:pt x="0" y="1"/>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4" name="Freeform 144">
                  <a:extLst>
                    <a:ext uri="{FF2B5EF4-FFF2-40B4-BE49-F238E27FC236}">
                      <a16:creationId xmlns:a16="http://schemas.microsoft.com/office/drawing/2014/main" id="{D590C2C8-D3DE-493D-93A6-D4ED35849769}"/>
                    </a:ext>
                  </a:extLst>
                </p:cNvPr>
                <p:cNvSpPr>
                  <a:spLocks/>
                </p:cNvSpPr>
                <p:nvPr/>
              </p:nvSpPr>
              <p:spPr bwMode="auto">
                <a:xfrm>
                  <a:off x="2167" y="1921"/>
                  <a:ext cx="2" cy="1"/>
                </a:xfrm>
                <a:custGeom>
                  <a:avLst/>
                  <a:gdLst>
                    <a:gd name="T0" fmla="*/ 0 w 2"/>
                    <a:gd name="T1" fmla="*/ 2 h 4"/>
                    <a:gd name="T2" fmla="*/ 1 w 2"/>
                    <a:gd name="T3" fmla="*/ 4 h 4"/>
                    <a:gd name="T4" fmla="*/ 1 w 2"/>
                    <a:gd name="T5" fmla="*/ 0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1" y="1"/>
                        <a:pt x="1" y="0"/>
                      </a:cubicBezTo>
                      <a:cubicBezTo>
                        <a:pt x="1" y="1"/>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5" name="Freeform 145">
                  <a:extLst>
                    <a:ext uri="{FF2B5EF4-FFF2-40B4-BE49-F238E27FC236}">
                      <a16:creationId xmlns:a16="http://schemas.microsoft.com/office/drawing/2014/main" id="{E1B14751-5A55-4763-B728-822910910EB5}"/>
                    </a:ext>
                  </a:extLst>
                </p:cNvPr>
                <p:cNvSpPr>
                  <a:spLocks/>
                </p:cNvSpPr>
                <p:nvPr/>
              </p:nvSpPr>
              <p:spPr bwMode="auto">
                <a:xfrm>
                  <a:off x="3051" y="1930"/>
                  <a:ext cx="0" cy="1"/>
                </a:xfrm>
                <a:custGeom>
                  <a:avLst/>
                  <a:gdLst>
                    <a:gd name="T0" fmla="*/ 2 h 5"/>
                    <a:gd name="T1" fmla="*/ 5 h 5"/>
                    <a:gd name="T2" fmla="*/ 2 h 5"/>
                  </a:gdLst>
                  <a:ahLst/>
                  <a:cxnLst>
                    <a:cxn ang="0">
                      <a:pos x="0" y="T0"/>
                    </a:cxn>
                    <a:cxn ang="0">
                      <a:pos x="0" y="T1"/>
                    </a:cxn>
                    <a:cxn ang="0">
                      <a:pos x="0" y="T2"/>
                    </a:cxn>
                  </a:cxnLst>
                  <a:rect l="0" t="0" r="r" b="b"/>
                  <a:pathLst>
                    <a:path h="5">
                      <a:moveTo>
                        <a:pt x="0" y="2"/>
                      </a:moveTo>
                      <a:cubicBezTo>
                        <a:pt x="0" y="0"/>
                        <a:pt x="0" y="4"/>
                        <a:pt x="0" y="5"/>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6" name="Freeform 146">
                  <a:extLst>
                    <a:ext uri="{FF2B5EF4-FFF2-40B4-BE49-F238E27FC236}">
                      <a16:creationId xmlns:a16="http://schemas.microsoft.com/office/drawing/2014/main" id="{D4B5067A-3783-4D67-96BC-E74B21AB586E}"/>
                    </a:ext>
                  </a:extLst>
                </p:cNvPr>
                <p:cNvSpPr>
                  <a:spLocks/>
                </p:cNvSpPr>
                <p:nvPr/>
              </p:nvSpPr>
              <p:spPr bwMode="auto">
                <a:xfrm>
                  <a:off x="3226" y="1943"/>
                  <a:ext cx="10" cy="3"/>
                </a:xfrm>
                <a:custGeom>
                  <a:avLst/>
                  <a:gdLst>
                    <a:gd name="T0" fmla="*/ 3 w 11"/>
                    <a:gd name="T1" fmla="*/ 20 h 20"/>
                    <a:gd name="T2" fmla="*/ 8 w 11"/>
                    <a:gd name="T3" fmla="*/ 4 h 20"/>
                    <a:gd name="T4" fmla="*/ 7 w 11"/>
                    <a:gd name="T5" fmla="*/ 7 h 20"/>
                    <a:gd name="T6" fmla="*/ 2 w 11"/>
                    <a:gd name="T7" fmla="*/ 3 h 20"/>
                    <a:gd name="T8" fmla="*/ 3 w 11"/>
                    <a:gd name="T9" fmla="*/ 20 h 20"/>
                  </a:gdLst>
                  <a:ahLst/>
                  <a:cxnLst>
                    <a:cxn ang="0">
                      <a:pos x="T0" y="T1"/>
                    </a:cxn>
                    <a:cxn ang="0">
                      <a:pos x="T2" y="T3"/>
                    </a:cxn>
                    <a:cxn ang="0">
                      <a:pos x="T4" y="T5"/>
                    </a:cxn>
                    <a:cxn ang="0">
                      <a:pos x="T6" y="T7"/>
                    </a:cxn>
                    <a:cxn ang="0">
                      <a:pos x="T8" y="T9"/>
                    </a:cxn>
                  </a:cxnLst>
                  <a:rect l="0" t="0" r="r" b="b"/>
                  <a:pathLst>
                    <a:path w="11" h="20">
                      <a:moveTo>
                        <a:pt x="3" y="20"/>
                      </a:moveTo>
                      <a:cubicBezTo>
                        <a:pt x="7" y="16"/>
                        <a:pt x="11" y="8"/>
                        <a:pt x="8" y="4"/>
                      </a:cubicBezTo>
                      <a:cubicBezTo>
                        <a:pt x="8" y="4"/>
                        <a:pt x="7" y="7"/>
                        <a:pt x="7" y="7"/>
                      </a:cubicBezTo>
                      <a:cubicBezTo>
                        <a:pt x="7" y="4"/>
                        <a:pt x="5" y="0"/>
                        <a:pt x="2" y="3"/>
                      </a:cubicBezTo>
                      <a:cubicBezTo>
                        <a:pt x="0" y="5"/>
                        <a:pt x="2" y="17"/>
                        <a:pt x="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7" name="Freeform 147">
                  <a:extLst>
                    <a:ext uri="{FF2B5EF4-FFF2-40B4-BE49-F238E27FC236}">
                      <a16:creationId xmlns:a16="http://schemas.microsoft.com/office/drawing/2014/main" id="{144A9B39-D516-4A0F-914B-3C3537031D51}"/>
                    </a:ext>
                  </a:extLst>
                </p:cNvPr>
                <p:cNvSpPr>
                  <a:spLocks/>
                </p:cNvSpPr>
                <p:nvPr/>
              </p:nvSpPr>
              <p:spPr bwMode="auto">
                <a:xfrm>
                  <a:off x="2178" y="1925"/>
                  <a:ext cx="2" cy="1"/>
                </a:xfrm>
                <a:custGeom>
                  <a:avLst/>
                  <a:gdLst>
                    <a:gd name="T0" fmla="*/ 0 w 3"/>
                    <a:gd name="T1" fmla="*/ 2 h 4"/>
                    <a:gd name="T2" fmla="*/ 3 w 3"/>
                    <a:gd name="T3" fmla="*/ 1 h 4"/>
                    <a:gd name="T4" fmla="*/ 0 w 3"/>
                    <a:gd name="T5" fmla="*/ 2 h 4"/>
                  </a:gdLst>
                  <a:ahLst/>
                  <a:cxnLst>
                    <a:cxn ang="0">
                      <a:pos x="T0" y="T1"/>
                    </a:cxn>
                    <a:cxn ang="0">
                      <a:pos x="T2" y="T3"/>
                    </a:cxn>
                    <a:cxn ang="0">
                      <a:pos x="T4" y="T5"/>
                    </a:cxn>
                  </a:cxnLst>
                  <a:rect l="0" t="0" r="r" b="b"/>
                  <a:pathLst>
                    <a:path w="3" h="4">
                      <a:moveTo>
                        <a:pt x="0" y="2"/>
                      </a:moveTo>
                      <a:cubicBezTo>
                        <a:pt x="2" y="4"/>
                        <a:pt x="2" y="3"/>
                        <a:pt x="3"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8" name="Freeform 148">
                  <a:extLst>
                    <a:ext uri="{FF2B5EF4-FFF2-40B4-BE49-F238E27FC236}">
                      <a16:creationId xmlns:a16="http://schemas.microsoft.com/office/drawing/2014/main" id="{9AC6CCDA-54D9-4265-9D49-4177E6E762E7}"/>
                    </a:ext>
                  </a:extLst>
                </p:cNvPr>
                <p:cNvSpPr>
                  <a:spLocks/>
                </p:cNvSpPr>
                <p:nvPr/>
              </p:nvSpPr>
              <p:spPr bwMode="auto">
                <a:xfrm>
                  <a:off x="3251" y="1934"/>
                  <a:ext cx="4" cy="1"/>
                </a:xfrm>
                <a:custGeom>
                  <a:avLst/>
                  <a:gdLst>
                    <a:gd name="T0" fmla="*/ 0 w 4"/>
                    <a:gd name="T1" fmla="*/ 3 h 5"/>
                    <a:gd name="T2" fmla="*/ 4 w 4"/>
                    <a:gd name="T3" fmla="*/ 4 h 5"/>
                    <a:gd name="T4" fmla="*/ 1 w 4"/>
                    <a:gd name="T5" fmla="*/ 0 h 5"/>
                    <a:gd name="T6" fmla="*/ 0 w 4"/>
                    <a:gd name="T7" fmla="*/ 3 h 5"/>
                  </a:gdLst>
                  <a:ahLst/>
                  <a:cxnLst>
                    <a:cxn ang="0">
                      <a:pos x="T0" y="T1"/>
                    </a:cxn>
                    <a:cxn ang="0">
                      <a:pos x="T2" y="T3"/>
                    </a:cxn>
                    <a:cxn ang="0">
                      <a:pos x="T4" y="T5"/>
                    </a:cxn>
                    <a:cxn ang="0">
                      <a:pos x="T6" y="T7"/>
                    </a:cxn>
                  </a:cxnLst>
                  <a:rect l="0" t="0" r="r" b="b"/>
                  <a:pathLst>
                    <a:path w="4" h="5">
                      <a:moveTo>
                        <a:pt x="0" y="3"/>
                      </a:moveTo>
                      <a:cubicBezTo>
                        <a:pt x="2" y="5"/>
                        <a:pt x="3" y="5"/>
                        <a:pt x="4" y="4"/>
                      </a:cubicBezTo>
                      <a:cubicBezTo>
                        <a:pt x="4" y="2"/>
                        <a:pt x="2" y="1"/>
                        <a:pt x="1"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9" name="Freeform 149">
                  <a:extLst>
                    <a:ext uri="{FF2B5EF4-FFF2-40B4-BE49-F238E27FC236}">
                      <a16:creationId xmlns:a16="http://schemas.microsoft.com/office/drawing/2014/main" id="{C0DA9FBF-3E14-4DEA-87AC-4C66C9F13361}"/>
                    </a:ext>
                  </a:extLst>
                </p:cNvPr>
                <p:cNvSpPr>
                  <a:spLocks/>
                </p:cNvSpPr>
                <p:nvPr/>
              </p:nvSpPr>
              <p:spPr bwMode="auto">
                <a:xfrm>
                  <a:off x="2209" y="1925"/>
                  <a:ext cx="1" cy="1"/>
                </a:xfrm>
                <a:custGeom>
                  <a:avLst/>
                  <a:gdLst>
                    <a:gd name="T0" fmla="*/ 2 w 2"/>
                    <a:gd name="T1" fmla="*/ 0 h 5"/>
                    <a:gd name="T2" fmla="*/ 2 w 2"/>
                    <a:gd name="T3" fmla="*/ 5 h 5"/>
                    <a:gd name="T4" fmla="*/ 2 w 2"/>
                    <a:gd name="T5" fmla="*/ 4 h 5"/>
                    <a:gd name="T6" fmla="*/ 2 w 2"/>
                    <a:gd name="T7" fmla="*/ 0 h 5"/>
                  </a:gdLst>
                  <a:ahLst/>
                  <a:cxnLst>
                    <a:cxn ang="0">
                      <a:pos x="T0" y="T1"/>
                    </a:cxn>
                    <a:cxn ang="0">
                      <a:pos x="T2" y="T3"/>
                    </a:cxn>
                    <a:cxn ang="0">
                      <a:pos x="T4" y="T5"/>
                    </a:cxn>
                    <a:cxn ang="0">
                      <a:pos x="T6" y="T7"/>
                    </a:cxn>
                  </a:cxnLst>
                  <a:rect l="0" t="0" r="r" b="b"/>
                  <a:pathLst>
                    <a:path w="2" h="5">
                      <a:moveTo>
                        <a:pt x="2" y="0"/>
                      </a:moveTo>
                      <a:cubicBezTo>
                        <a:pt x="0" y="1"/>
                        <a:pt x="0" y="2"/>
                        <a:pt x="2" y="5"/>
                      </a:cubicBezTo>
                      <a:cubicBezTo>
                        <a:pt x="2" y="5"/>
                        <a:pt x="2" y="5"/>
                        <a:pt x="2" y="4"/>
                      </a:cubicBezTo>
                      <a:cubicBezTo>
                        <a:pt x="2" y="3"/>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0" name="Freeform 150">
                  <a:extLst>
                    <a:ext uri="{FF2B5EF4-FFF2-40B4-BE49-F238E27FC236}">
                      <a16:creationId xmlns:a16="http://schemas.microsoft.com/office/drawing/2014/main" id="{066B19C4-0AC5-48DB-8395-F796F6058CF1}"/>
                    </a:ext>
                  </a:extLst>
                </p:cNvPr>
                <p:cNvSpPr>
                  <a:spLocks/>
                </p:cNvSpPr>
                <p:nvPr/>
              </p:nvSpPr>
              <p:spPr bwMode="auto">
                <a:xfrm>
                  <a:off x="2183" y="1925"/>
                  <a:ext cx="1" cy="1"/>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0"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1" name="Freeform 151">
                  <a:extLst>
                    <a:ext uri="{FF2B5EF4-FFF2-40B4-BE49-F238E27FC236}">
                      <a16:creationId xmlns:a16="http://schemas.microsoft.com/office/drawing/2014/main" id="{13BB8D65-4183-4F38-ACA1-EAFE6B8CC0D8}"/>
                    </a:ext>
                  </a:extLst>
                </p:cNvPr>
                <p:cNvSpPr>
                  <a:spLocks/>
                </p:cNvSpPr>
                <p:nvPr/>
              </p:nvSpPr>
              <p:spPr bwMode="auto">
                <a:xfrm>
                  <a:off x="3246" y="1946"/>
                  <a:ext cx="1" cy="1"/>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2"/>
                        <a:pt x="1" y="1"/>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2" name="Freeform 152">
                  <a:extLst>
                    <a:ext uri="{FF2B5EF4-FFF2-40B4-BE49-F238E27FC236}">
                      <a16:creationId xmlns:a16="http://schemas.microsoft.com/office/drawing/2014/main" id="{38A58B24-7433-48E0-B659-FBCFBAE0DB6D}"/>
                    </a:ext>
                  </a:extLst>
                </p:cNvPr>
                <p:cNvSpPr>
                  <a:spLocks/>
                </p:cNvSpPr>
                <p:nvPr/>
              </p:nvSpPr>
              <p:spPr bwMode="auto">
                <a:xfrm>
                  <a:off x="1794" y="1963"/>
                  <a:ext cx="4" cy="1"/>
                </a:xfrm>
                <a:custGeom>
                  <a:avLst/>
                  <a:gdLst>
                    <a:gd name="T0" fmla="*/ 0 w 5"/>
                    <a:gd name="T1" fmla="*/ 0 h 5"/>
                    <a:gd name="T2" fmla="*/ 5 w 5"/>
                    <a:gd name="T3" fmla="*/ 5 h 5"/>
                    <a:gd name="T4" fmla="*/ 0 w 5"/>
                    <a:gd name="T5" fmla="*/ 0 h 5"/>
                  </a:gdLst>
                  <a:ahLst/>
                  <a:cxnLst>
                    <a:cxn ang="0">
                      <a:pos x="T0" y="T1"/>
                    </a:cxn>
                    <a:cxn ang="0">
                      <a:pos x="T2" y="T3"/>
                    </a:cxn>
                    <a:cxn ang="0">
                      <a:pos x="T4" y="T5"/>
                    </a:cxn>
                  </a:cxnLst>
                  <a:rect l="0" t="0" r="r" b="b"/>
                  <a:pathLst>
                    <a:path w="5" h="5">
                      <a:moveTo>
                        <a:pt x="0" y="0"/>
                      </a:moveTo>
                      <a:cubicBezTo>
                        <a:pt x="2" y="2"/>
                        <a:pt x="4" y="3"/>
                        <a:pt x="5" y="5"/>
                      </a:cubicBezTo>
                      <a:cubicBezTo>
                        <a:pt x="5" y="2"/>
                        <a:pt x="3"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3" name="Freeform 153">
                  <a:extLst>
                    <a:ext uri="{FF2B5EF4-FFF2-40B4-BE49-F238E27FC236}">
                      <a16:creationId xmlns:a16="http://schemas.microsoft.com/office/drawing/2014/main" id="{4A72FC62-E945-4E21-9ABA-A9CB2AAAF037}"/>
                    </a:ext>
                  </a:extLst>
                </p:cNvPr>
                <p:cNvSpPr>
                  <a:spLocks/>
                </p:cNvSpPr>
                <p:nvPr/>
              </p:nvSpPr>
              <p:spPr bwMode="auto">
                <a:xfrm>
                  <a:off x="1815" y="1957"/>
                  <a:ext cx="11" cy="2"/>
                </a:xfrm>
                <a:custGeom>
                  <a:avLst/>
                  <a:gdLst>
                    <a:gd name="T0" fmla="*/ 8 w 12"/>
                    <a:gd name="T1" fmla="*/ 8 h 11"/>
                    <a:gd name="T2" fmla="*/ 12 w 12"/>
                    <a:gd name="T3" fmla="*/ 0 h 11"/>
                    <a:gd name="T4" fmla="*/ 0 w 12"/>
                    <a:gd name="T5" fmla="*/ 11 h 11"/>
                    <a:gd name="T6" fmla="*/ 8 w 12"/>
                    <a:gd name="T7" fmla="*/ 8 h 11"/>
                  </a:gdLst>
                  <a:ahLst/>
                  <a:cxnLst>
                    <a:cxn ang="0">
                      <a:pos x="T0" y="T1"/>
                    </a:cxn>
                    <a:cxn ang="0">
                      <a:pos x="T2" y="T3"/>
                    </a:cxn>
                    <a:cxn ang="0">
                      <a:pos x="T4" y="T5"/>
                    </a:cxn>
                    <a:cxn ang="0">
                      <a:pos x="T6" y="T7"/>
                    </a:cxn>
                  </a:cxnLst>
                  <a:rect l="0" t="0" r="r" b="b"/>
                  <a:pathLst>
                    <a:path w="12" h="11">
                      <a:moveTo>
                        <a:pt x="8" y="8"/>
                      </a:moveTo>
                      <a:cubicBezTo>
                        <a:pt x="9" y="7"/>
                        <a:pt x="12" y="3"/>
                        <a:pt x="12" y="0"/>
                      </a:cubicBezTo>
                      <a:cubicBezTo>
                        <a:pt x="7" y="1"/>
                        <a:pt x="3" y="7"/>
                        <a:pt x="0" y="11"/>
                      </a:cubicBezTo>
                      <a:cubicBezTo>
                        <a:pt x="3" y="10"/>
                        <a:pt x="6" y="9"/>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4" name="Freeform 154">
                  <a:extLst>
                    <a:ext uri="{FF2B5EF4-FFF2-40B4-BE49-F238E27FC236}">
                      <a16:creationId xmlns:a16="http://schemas.microsoft.com/office/drawing/2014/main" id="{471E54BA-BE69-45A1-AAD9-C00B6AB1CA24}"/>
                    </a:ext>
                  </a:extLst>
                </p:cNvPr>
                <p:cNvSpPr>
                  <a:spLocks/>
                </p:cNvSpPr>
                <p:nvPr/>
              </p:nvSpPr>
              <p:spPr bwMode="auto">
                <a:xfrm>
                  <a:off x="1830" y="1956"/>
                  <a:ext cx="2" cy="1"/>
                </a:xfrm>
                <a:custGeom>
                  <a:avLst/>
                  <a:gdLst>
                    <a:gd name="T0" fmla="*/ 2 w 2"/>
                    <a:gd name="T1" fmla="*/ 2 h 3"/>
                    <a:gd name="T2" fmla="*/ 2 w 2"/>
                    <a:gd name="T3" fmla="*/ 0 h 3"/>
                    <a:gd name="T4" fmla="*/ 1 w 2"/>
                    <a:gd name="T5" fmla="*/ 3 h 3"/>
                    <a:gd name="T6" fmla="*/ 2 w 2"/>
                    <a:gd name="T7" fmla="*/ 2 h 3"/>
                  </a:gdLst>
                  <a:ahLst/>
                  <a:cxnLst>
                    <a:cxn ang="0">
                      <a:pos x="T0" y="T1"/>
                    </a:cxn>
                    <a:cxn ang="0">
                      <a:pos x="T2" y="T3"/>
                    </a:cxn>
                    <a:cxn ang="0">
                      <a:pos x="T4" y="T5"/>
                    </a:cxn>
                    <a:cxn ang="0">
                      <a:pos x="T6" y="T7"/>
                    </a:cxn>
                  </a:cxnLst>
                  <a:rect l="0" t="0" r="r" b="b"/>
                  <a:pathLst>
                    <a:path w="2" h="3">
                      <a:moveTo>
                        <a:pt x="2" y="2"/>
                      </a:moveTo>
                      <a:cubicBezTo>
                        <a:pt x="2" y="2"/>
                        <a:pt x="2" y="1"/>
                        <a:pt x="2" y="0"/>
                      </a:cubicBezTo>
                      <a:cubicBezTo>
                        <a:pt x="0" y="0"/>
                        <a:pt x="0" y="1"/>
                        <a:pt x="1" y="3"/>
                      </a:cubicBezTo>
                      <a:cubicBezTo>
                        <a:pt x="1" y="3"/>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5" name="Freeform 155">
                  <a:extLst>
                    <a:ext uri="{FF2B5EF4-FFF2-40B4-BE49-F238E27FC236}">
                      <a16:creationId xmlns:a16="http://schemas.microsoft.com/office/drawing/2014/main" id="{407ED96F-8D6A-48F8-B0ED-8BFD530B998F}"/>
                    </a:ext>
                  </a:extLst>
                </p:cNvPr>
                <p:cNvSpPr>
                  <a:spLocks/>
                </p:cNvSpPr>
                <p:nvPr/>
              </p:nvSpPr>
              <p:spPr bwMode="auto">
                <a:xfrm>
                  <a:off x="2826" y="1853"/>
                  <a:ext cx="4" cy="1"/>
                </a:xfrm>
                <a:custGeom>
                  <a:avLst/>
                  <a:gdLst>
                    <a:gd name="T0" fmla="*/ 0 w 5"/>
                    <a:gd name="T1" fmla="*/ 1 h 3"/>
                    <a:gd name="T2" fmla="*/ 2 w 5"/>
                    <a:gd name="T3" fmla="*/ 3 h 3"/>
                    <a:gd name="T4" fmla="*/ 0 w 5"/>
                    <a:gd name="T5" fmla="*/ 0 h 3"/>
                    <a:gd name="T6" fmla="*/ 0 w 5"/>
                    <a:gd name="T7" fmla="*/ 1 h 3"/>
                  </a:gdLst>
                  <a:ahLst/>
                  <a:cxnLst>
                    <a:cxn ang="0">
                      <a:pos x="T0" y="T1"/>
                    </a:cxn>
                    <a:cxn ang="0">
                      <a:pos x="T2" y="T3"/>
                    </a:cxn>
                    <a:cxn ang="0">
                      <a:pos x="T4" y="T5"/>
                    </a:cxn>
                    <a:cxn ang="0">
                      <a:pos x="T6" y="T7"/>
                    </a:cxn>
                  </a:cxnLst>
                  <a:rect l="0" t="0" r="r" b="b"/>
                  <a:pathLst>
                    <a:path w="5" h="3">
                      <a:moveTo>
                        <a:pt x="0" y="1"/>
                      </a:moveTo>
                      <a:cubicBezTo>
                        <a:pt x="1" y="2"/>
                        <a:pt x="1" y="2"/>
                        <a:pt x="2" y="3"/>
                      </a:cubicBezTo>
                      <a:cubicBezTo>
                        <a:pt x="5"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6" name="Freeform 156">
                  <a:extLst>
                    <a:ext uri="{FF2B5EF4-FFF2-40B4-BE49-F238E27FC236}">
                      <a16:creationId xmlns:a16="http://schemas.microsoft.com/office/drawing/2014/main" id="{E686B727-FAAE-4861-9B8A-27441BFA9AFC}"/>
                    </a:ext>
                  </a:extLst>
                </p:cNvPr>
                <p:cNvSpPr>
                  <a:spLocks/>
                </p:cNvSpPr>
                <p:nvPr/>
              </p:nvSpPr>
              <p:spPr bwMode="auto">
                <a:xfrm>
                  <a:off x="1847" y="1958"/>
                  <a:ext cx="5" cy="0"/>
                </a:xfrm>
                <a:custGeom>
                  <a:avLst/>
                  <a:gdLst>
                    <a:gd name="T0" fmla="*/ 5 w 5"/>
                    <a:gd name="T1" fmla="*/ 3 h 3"/>
                    <a:gd name="T2" fmla="*/ 1 w 5"/>
                    <a:gd name="T3" fmla="*/ 0 h 3"/>
                    <a:gd name="T4" fmla="*/ 5 w 5"/>
                    <a:gd name="T5" fmla="*/ 3 h 3"/>
                  </a:gdLst>
                  <a:ahLst/>
                  <a:cxnLst>
                    <a:cxn ang="0">
                      <a:pos x="T0" y="T1"/>
                    </a:cxn>
                    <a:cxn ang="0">
                      <a:pos x="T2" y="T3"/>
                    </a:cxn>
                    <a:cxn ang="0">
                      <a:pos x="T4" y="T5"/>
                    </a:cxn>
                  </a:cxnLst>
                  <a:rect l="0" t="0" r="r" b="b"/>
                  <a:pathLst>
                    <a:path w="5" h="3">
                      <a:moveTo>
                        <a:pt x="5" y="3"/>
                      </a:moveTo>
                      <a:cubicBezTo>
                        <a:pt x="4" y="2"/>
                        <a:pt x="4" y="0"/>
                        <a:pt x="1" y="0"/>
                      </a:cubicBezTo>
                      <a:cubicBezTo>
                        <a:pt x="0" y="0"/>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7" name="Freeform 157">
                  <a:extLst>
                    <a:ext uri="{FF2B5EF4-FFF2-40B4-BE49-F238E27FC236}">
                      <a16:creationId xmlns:a16="http://schemas.microsoft.com/office/drawing/2014/main" id="{85BA4EB4-1635-4B29-A99D-03B3D4EDA5B9}"/>
                    </a:ext>
                  </a:extLst>
                </p:cNvPr>
                <p:cNvSpPr>
                  <a:spLocks/>
                </p:cNvSpPr>
                <p:nvPr/>
              </p:nvSpPr>
              <p:spPr bwMode="auto">
                <a:xfrm>
                  <a:off x="2817" y="1853"/>
                  <a:ext cx="6" cy="1"/>
                </a:xfrm>
                <a:custGeom>
                  <a:avLst/>
                  <a:gdLst>
                    <a:gd name="T0" fmla="*/ 1 w 6"/>
                    <a:gd name="T1" fmla="*/ 0 h 6"/>
                    <a:gd name="T2" fmla="*/ 4 w 6"/>
                    <a:gd name="T3" fmla="*/ 6 h 6"/>
                    <a:gd name="T4" fmla="*/ 6 w 6"/>
                    <a:gd name="T5" fmla="*/ 6 h 6"/>
                    <a:gd name="T6" fmla="*/ 1 w 6"/>
                    <a:gd name="T7" fmla="*/ 0 h 6"/>
                  </a:gdLst>
                  <a:ahLst/>
                  <a:cxnLst>
                    <a:cxn ang="0">
                      <a:pos x="T0" y="T1"/>
                    </a:cxn>
                    <a:cxn ang="0">
                      <a:pos x="T2" y="T3"/>
                    </a:cxn>
                    <a:cxn ang="0">
                      <a:pos x="T4" y="T5"/>
                    </a:cxn>
                    <a:cxn ang="0">
                      <a:pos x="T6" y="T7"/>
                    </a:cxn>
                  </a:cxnLst>
                  <a:rect l="0" t="0" r="r" b="b"/>
                  <a:pathLst>
                    <a:path w="6" h="6">
                      <a:moveTo>
                        <a:pt x="1" y="0"/>
                      </a:moveTo>
                      <a:cubicBezTo>
                        <a:pt x="2" y="2"/>
                        <a:pt x="3" y="3"/>
                        <a:pt x="4" y="6"/>
                      </a:cubicBezTo>
                      <a:cubicBezTo>
                        <a:pt x="6" y="6"/>
                        <a:pt x="0" y="1"/>
                        <a:pt x="6" y="6"/>
                      </a:cubicBezTo>
                      <a:cubicBezTo>
                        <a:pt x="5" y="3"/>
                        <a:pt x="3"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8" name="Freeform 158">
                  <a:extLst>
                    <a:ext uri="{FF2B5EF4-FFF2-40B4-BE49-F238E27FC236}">
                      <a16:creationId xmlns:a16="http://schemas.microsoft.com/office/drawing/2014/main" id="{1502E940-2D84-4ABE-BFBF-E3DC35839A9F}"/>
                    </a:ext>
                  </a:extLst>
                </p:cNvPr>
                <p:cNvSpPr>
                  <a:spLocks/>
                </p:cNvSpPr>
                <p:nvPr/>
              </p:nvSpPr>
              <p:spPr bwMode="auto">
                <a:xfrm>
                  <a:off x="1952" y="1940"/>
                  <a:ext cx="4" cy="1"/>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2"/>
                        <a:pt x="2" y="3"/>
                        <a:pt x="4" y="3"/>
                      </a:cubicBezTo>
                      <a:cubicBezTo>
                        <a:pt x="3" y="1"/>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9" name="Freeform 159">
                  <a:extLst>
                    <a:ext uri="{FF2B5EF4-FFF2-40B4-BE49-F238E27FC236}">
                      <a16:creationId xmlns:a16="http://schemas.microsoft.com/office/drawing/2014/main" id="{B25CA0EE-B728-43B5-A30A-299F33020540}"/>
                    </a:ext>
                  </a:extLst>
                </p:cNvPr>
                <p:cNvSpPr>
                  <a:spLocks/>
                </p:cNvSpPr>
                <p:nvPr/>
              </p:nvSpPr>
              <p:spPr bwMode="auto">
                <a:xfrm>
                  <a:off x="1812" y="1964"/>
                  <a:ext cx="3" cy="1"/>
                </a:xfrm>
                <a:custGeom>
                  <a:avLst/>
                  <a:gdLst>
                    <a:gd name="T0" fmla="*/ 2 w 4"/>
                    <a:gd name="T1" fmla="*/ 2 h 5"/>
                    <a:gd name="T2" fmla="*/ 0 w 4"/>
                    <a:gd name="T3" fmla="*/ 0 h 5"/>
                    <a:gd name="T4" fmla="*/ 2 w 4"/>
                    <a:gd name="T5" fmla="*/ 2 h 5"/>
                  </a:gdLst>
                  <a:ahLst/>
                  <a:cxnLst>
                    <a:cxn ang="0">
                      <a:pos x="T0" y="T1"/>
                    </a:cxn>
                    <a:cxn ang="0">
                      <a:pos x="T2" y="T3"/>
                    </a:cxn>
                    <a:cxn ang="0">
                      <a:pos x="T4" y="T5"/>
                    </a:cxn>
                  </a:cxnLst>
                  <a:rect l="0" t="0" r="r" b="b"/>
                  <a:pathLst>
                    <a:path w="4" h="5">
                      <a:moveTo>
                        <a:pt x="2" y="2"/>
                      </a:moveTo>
                      <a:cubicBezTo>
                        <a:pt x="1" y="1"/>
                        <a:pt x="1" y="1"/>
                        <a:pt x="0" y="0"/>
                      </a:cubicBezTo>
                      <a:cubicBezTo>
                        <a:pt x="4" y="4"/>
                        <a:pt x="4" y="5"/>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0" name="Freeform 160">
                  <a:extLst>
                    <a:ext uri="{FF2B5EF4-FFF2-40B4-BE49-F238E27FC236}">
                      <a16:creationId xmlns:a16="http://schemas.microsoft.com/office/drawing/2014/main" id="{EB278434-DC28-40A0-982A-3D2FE9113814}"/>
                    </a:ext>
                  </a:extLst>
                </p:cNvPr>
                <p:cNvSpPr>
                  <a:spLocks/>
                </p:cNvSpPr>
                <p:nvPr/>
              </p:nvSpPr>
              <p:spPr bwMode="auto">
                <a:xfrm>
                  <a:off x="2538" y="1899"/>
                  <a:ext cx="5" cy="1"/>
                </a:xfrm>
                <a:custGeom>
                  <a:avLst/>
                  <a:gdLst>
                    <a:gd name="T0" fmla="*/ 1 w 6"/>
                    <a:gd name="T1" fmla="*/ 1 h 6"/>
                    <a:gd name="T2" fmla="*/ 5 w 6"/>
                    <a:gd name="T3" fmla="*/ 5 h 6"/>
                    <a:gd name="T4" fmla="*/ 1 w 6"/>
                    <a:gd name="T5" fmla="*/ 1 h 6"/>
                  </a:gdLst>
                  <a:ahLst/>
                  <a:cxnLst>
                    <a:cxn ang="0">
                      <a:pos x="T0" y="T1"/>
                    </a:cxn>
                    <a:cxn ang="0">
                      <a:pos x="T2" y="T3"/>
                    </a:cxn>
                    <a:cxn ang="0">
                      <a:pos x="T4" y="T5"/>
                    </a:cxn>
                  </a:cxnLst>
                  <a:rect l="0" t="0" r="r" b="b"/>
                  <a:pathLst>
                    <a:path w="6" h="6">
                      <a:moveTo>
                        <a:pt x="1" y="1"/>
                      </a:moveTo>
                      <a:cubicBezTo>
                        <a:pt x="0" y="1"/>
                        <a:pt x="4" y="6"/>
                        <a:pt x="5" y="5"/>
                      </a:cubicBezTo>
                      <a:cubicBezTo>
                        <a:pt x="6" y="5"/>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1" name="Freeform 161">
                  <a:extLst>
                    <a:ext uri="{FF2B5EF4-FFF2-40B4-BE49-F238E27FC236}">
                      <a16:creationId xmlns:a16="http://schemas.microsoft.com/office/drawing/2014/main" id="{C512FA8C-D1BC-4641-AC0A-A07B10AAF444}"/>
                    </a:ext>
                  </a:extLst>
                </p:cNvPr>
                <p:cNvSpPr>
                  <a:spLocks/>
                </p:cNvSpPr>
                <p:nvPr/>
              </p:nvSpPr>
              <p:spPr bwMode="auto">
                <a:xfrm>
                  <a:off x="2271" y="1850"/>
                  <a:ext cx="7" cy="1"/>
                </a:xfrm>
                <a:custGeom>
                  <a:avLst/>
                  <a:gdLst>
                    <a:gd name="T0" fmla="*/ 0 w 7"/>
                    <a:gd name="T1" fmla="*/ 2 h 9"/>
                    <a:gd name="T2" fmla="*/ 7 w 7"/>
                    <a:gd name="T3" fmla="*/ 2 h 9"/>
                    <a:gd name="T4" fmla="*/ 4 w 7"/>
                    <a:gd name="T5" fmla="*/ 0 h 9"/>
                    <a:gd name="T6" fmla="*/ 0 w 7"/>
                    <a:gd name="T7" fmla="*/ 2 h 9"/>
                  </a:gdLst>
                  <a:ahLst/>
                  <a:cxnLst>
                    <a:cxn ang="0">
                      <a:pos x="T0" y="T1"/>
                    </a:cxn>
                    <a:cxn ang="0">
                      <a:pos x="T2" y="T3"/>
                    </a:cxn>
                    <a:cxn ang="0">
                      <a:pos x="T4" y="T5"/>
                    </a:cxn>
                    <a:cxn ang="0">
                      <a:pos x="T6" y="T7"/>
                    </a:cxn>
                  </a:cxnLst>
                  <a:rect l="0" t="0" r="r" b="b"/>
                  <a:pathLst>
                    <a:path w="7" h="9">
                      <a:moveTo>
                        <a:pt x="0" y="2"/>
                      </a:moveTo>
                      <a:cubicBezTo>
                        <a:pt x="2" y="1"/>
                        <a:pt x="6" y="9"/>
                        <a:pt x="7" y="2"/>
                      </a:cubicBezTo>
                      <a:cubicBezTo>
                        <a:pt x="6" y="1"/>
                        <a:pt x="4" y="0"/>
                        <a:pt x="4" y="0"/>
                      </a:cubicBezTo>
                      <a:cubicBezTo>
                        <a:pt x="4" y="1"/>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2" name="Freeform 162">
                  <a:extLst>
                    <a:ext uri="{FF2B5EF4-FFF2-40B4-BE49-F238E27FC236}">
                      <a16:creationId xmlns:a16="http://schemas.microsoft.com/office/drawing/2014/main" id="{B02FD696-13AD-46BF-9A83-54080193E22E}"/>
                    </a:ext>
                  </a:extLst>
                </p:cNvPr>
                <p:cNvSpPr>
                  <a:spLocks/>
                </p:cNvSpPr>
                <p:nvPr/>
              </p:nvSpPr>
              <p:spPr bwMode="auto">
                <a:xfrm>
                  <a:off x="2119" y="1871"/>
                  <a:ext cx="4" cy="0"/>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0"/>
                        <a:pt x="0" y="0"/>
                      </a:cubicBezTo>
                      <a:cubicBezTo>
                        <a:pt x="0" y="0"/>
                        <a:pt x="3"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3" name="Freeform 163">
                  <a:extLst>
                    <a:ext uri="{FF2B5EF4-FFF2-40B4-BE49-F238E27FC236}">
                      <a16:creationId xmlns:a16="http://schemas.microsoft.com/office/drawing/2014/main" id="{27E1EA59-88F4-459D-9AEA-96E8711F87CA}"/>
                    </a:ext>
                  </a:extLst>
                </p:cNvPr>
                <p:cNvSpPr>
                  <a:spLocks/>
                </p:cNvSpPr>
                <p:nvPr/>
              </p:nvSpPr>
              <p:spPr bwMode="auto">
                <a:xfrm>
                  <a:off x="2571" y="1784"/>
                  <a:ext cx="4" cy="0"/>
                </a:xfrm>
                <a:custGeom>
                  <a:avLst/>
                  <a:gdLst>
                    <a:gd name="T0" fmla="*/ 3 w 5"/>
                    <a:gd name="T1" fmla="*/ 3 h 3"/>
                    <a:gd name="T2" fmla="*/ 5 w 5"/>
                    <a:gd name="T3" fmla="*/ 1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2"/>
                        <a:pt x="4" y="2"/>
                        <a:pt x="5" y="1"/>
                      </a:cubicBezTo>
                      <a:cubicBezTo>
                        <a:pt x="5" y="1"/>
                        <a:pt x="1" y="0"/>
                        <a:pt x="0" y="0"/>
                      </a:cubicBezTo>
                      <a:cubicBezTo>
                        <a:pt x="1" y="1"/>
                        <a:pt x="2"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4" name="Freeform 164">
                  <a:extLst>
                    <a:ext uri="{FF2B5EF4-FFF2-40B4-BE49-F238E27FC236}">
                      <a16:creationId xmlns:a16="http://schemas.microsoft.com/office/drawing/2014/main" id="{9AB89440-62B8-4573-9213-63443C5E069F}"/>
                    </a:ext>
                  </a:extLst>
                </p:cNvPr>
                <p:cNvSpPr>
                  <a:spLocks/>
                </p:cNvSpPr>
                <p:nvPr/>
              </p:nvSpPr>
              <p:spPr bwMode="auto">
                <a:xfrm>
                  <a:off x="2359" y="1816"/>
                  <a:ext cx="2" cy="0"/>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1" y="0"/>
                        <a:pt x="2" y="2"/>
                        <a:pt x="2" y="1"/>
                      </a:cubicBezTo>
                      <a:cubicBezTo>
                        <a:pt x="2"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5" name="Freeform 165">
                  <a:extLst>
                    <a:ext uri="{FF2B5EF4-FFF2-40B4-BE49-F238E27FC236}">
                      <a16:creationId xmlns:a16="http://schemas.microsoft.com/office/drawing/2014/main" id="{4532ECE1-8559-41EB-8BC7-96D81ECA402E}"/>
                    </a:ext>
                  </a:extLst>
                </p:cNvPr>
                <p:cNvSpPr>
                  <a:spLocks/>
                </p:cNvSpPr>
                <p:nvPr/>
              </p:nvSpPr>
              <p:spPr bwMode="auto">
                <a:xfrm>
                  <a:off x="2175" y="1860"/>
                  <a:ext cx="4"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1"/>
                        <a:pt x="0" y="0"/>
                      </a:cubicBezTo>
                      <a:cubicBezTo>
                        <a:pt x="1" y="1"/>
                        <a:pt x="3"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6" name="Freeform 166">
                  <a:extLst>
                    <a:ext uri="{FF2B5EF4-FFF2-40B4-BE49-F238E27FC236}">
                      <a16:creationId xmlns:a16="http://schemas.microsoft.com/office/drawing/2014/main" id="{F152CFA4-7531-4427-A126-2BCEBBDA54F2}"/>
                    </a:ext>
                  </a:extLst>
                </p:cNvPr>
                <p:cNvSpPr>
                  <a:spLocks/>
                </p:cNvSpPr>
                <p:nvPr/>
              </p:nvSpPr>
              <p:spPr bwMode="auto">
                <a:xfrm>
                  <a:off x="2357" y="1824"/>
                  <a:ext cx="1"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7" name="Freeform 167">
                  <a:extLst>
                    <a:ext uri="{FF2B5EF4-FFF2-40B4-BE49-F238E27FC236}">
                      <a16:creationId xmlns:a16="http://schemas.microsoft.com/office/drawing/2014/main" id="{60C88DE2-EB37-41B0-A404-3DB685D8A8BA}"/>
                    </a:ext>
                  </a:extLst>
                </p:cNvPr>
                <p:cNvSpPr>
                  <a:spLocks/>
                </p:cNvSpPr>
                <p:nvPr/>
              </p:nvSpPr>
              <p:spPr bwMode="auto">
                <a:xfrm>
                  <a:off x="2583" y="178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8" name="Freeform 168">
                  <a:extLst>
                    <a:ext uri="{FF2B5EF4-FFF2-40B4-BE49-F238E27FC236}">
                      <a16:creationId xmlns:a16="http://schemas.microsoft.com/office/drawing/2014/main" id="{8A7A47A1-03B5-44C3-AC40-6EC8C260C370}"/>
                    </a:ext>
                  </a:extLst>
                </p:cNvPr>
                <p:cNvSpPr>
                  <a:spLocks/>
                </p:cNvSpPr>
                <p:nvPr/>
              </p:nvSpPr>
              <p:spPr bwMode="auto">
                <a:xfrm>
                  <a:off x="2170" y="1863"/>
                  <a:ext cx="3"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3" y="2"/>
                        <a:pt x="1" y="1"/>
                        <a:pt x="0" y="0"/>
                      </a:cubicBezTo>
                      <a:cubicBezTo>
                        <a:pt x="1" y="2"/>
                        <a:pt x="3"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9" name="Freeform 169">
                  <a:extLst>
                    <a:ext uri="{FF2B5EF4-FFF2-40B4-BE49-F238E27FC236}">
                      <a16:creationId xmlns:a16="http://schemas.microsoft.com/office/drawing/2014/main" id="{B555E1CD-01B5-4800-BE3F-341A0AE0637B}"/>
                    </a:ext>
                  </a:extLst>
                </p:cNvPr>
                <p:cNvSpPr>
                  <a:spLocks/>
                </p:cNvSpPr>
                <p:nvPr/>
              </p:nvSpPr>
              <p:spPr bwMode="auto">
                <a:xfrm>
                  <a:off x="2590" y="1775"/>
                  <a:ext cx="1" cy="1"/>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0"/>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0" name="Freeform 170">
                  <a:extLst>
                    <a:ext uri="{FF2B5EF4-FFF2-40B4-BE49-F238E27FC236}">
                      <a16:creationId xmlns:a16="http://schemas.microsoft.com/office/drawing/2014/main" id="{8D943BF2-B50D-4DF0-B3C0-D9683E72D052}"/>
                    </a:ext>
                  </a:extLst>
                </p:cNvPr>
                <p:cNvSpPr>
                  <a:spLocks/>
                </p:cNvSpPr>
                <p:nvPr/>
              </p:nvSpPr>
              <p:spPr bwMode="auto">
                <a:xfrm>
                  <a:off x="2527" y="1748"/>
                  <a:ext cx="15" cy="2"/>
                </a:xfrm>
                <a:custGeom>
                  <a:avLst/>
                  <a:gdLst>
                    <a:gd name="T0" fmla="*/ 8 w 16"/>
                    <a:gd name="T1" fmla="*/ 11 h 12"/>
                    <a:gd name="T2" fmla="*/ 9 w 16"/>
                    <a:gd name="T3" fmla="*/ 8 h 12"/>
                    <a:gd name="T4" fmla="*/ 14 w 16"/>
                    <a:gd name="T5" fmla="*/ 9 h 12"/>
                    <a:gd name="T6" fmla="*/ 11 w 16"/>
                    <a:gd name="T7" fmla="*/ 4 h 12"/>
                    <a:gd name="T8" fmla="*/ 0 w 16"/>
                    <a:gd name="T9" fmla="*/ 0 h 12"/>
                    <a:gd name="T10" fmla="*/ 8 w 16"/>
                    <a:gd name="T11" fmla="*/ 11 h 12"/>
                  </a:gdLst>
                  <a:ahLst/>
                  <a:cxnLst>
                    <a:cxn ang="0">
                      <a:pos x="T0" y="T1"/>
                    </a:cxn>
                    <a:cxn ang="0">
                      <a:pos x="T2" y="T3"/>
                    </a:cxn>
                    <a:cxn ang="0">
                      <a:pos x="T4" y="T5"/>
                    </a:cxn>
                    <a:cxn ang="0">
                      <a:pos x="T6" y="T7"/>
                    </a:cxn>
                    <a:cxn ang="0">
                      <a:pos x="T8" y="T9"/>
                    </a:cxn>
                    <a:cxn ang="0">
                      <a:pos x="T10" y="T11"/>
                    </a:cxn>
                  </a:cxnLst>
                  <a:rect l="0" t="0" r="r" b="b"/>
                  <a:pathLst>
                    <a:path w="16" h="12">
                      <a:moveTo>
                        <a:pt x="8" y="11"/>
                      </a:moveTo>
                      <a:cubicBezTo>
                        <a:pt x="8" y="10"/>
                        <a:pt x="9" y="9"/>
                        <a:pt x="9" y="8"/>
                      </a:cubicBezTo>
                      <a:cubicBezTo>
                        <a:pt x="11" y="8"/>
                        <a:pt x="12" y="9"/>
                        <a:pt x="14" y="9"/>
                      </a:cubicBezTo>
                      <a:cubicBezTo>
                        <a:pt x="16" y="9"/>
                        <a:pt x="10" y="2"/>
                        <a:pt x="11" y="4"/>
                      </a:cubicBezTo>
                      <a:cubicBezTo>
                        <a:pt x="8" y="1"/>
                        <a:pt x="4" y="1"/>
                        <a:pt x="0" y="0"/>
                      </a:cubicBezTo>
                      <a:cubicBezTo>
                        <a:pt x="2" y="0"/>
                        <a:pt x="5" y="12"/>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1" name="Freeform 171">
                  <a:extLst>
                    <a:ext uri="{FF2B5EF4-FFF2-40B4-BE49-F238E27FC236}">
                      <a16:creationId xmlns:a16="http://schemas.microsoft.com/office/drawing/2014/main" id="{9810E273-6549-4301-8D85-92491FFA22BC}"/>
                    </a:ext>
                  </a:extLst>
                </p:cNvPr>
                <p:cNvSpPr>
                  <a:spLocks/>
                </p:cNvSpPr>
                <p:nvPr/>
              </p:nvSpPr>
              <p:spPr bwMode="auto">
                <a:xfrm>
                  <a:off x="2394" y="1824"/>
                  <a:ext cx="21" cy="5"/>
                </a:xfrm>
                <a:custGeom>
                  <a:avLst/>
                  <a:gdLst>
                    <a:gd name="T0" fmla="*/ 21 w 23"/>
                    <a:gd name="T1" fmla="*/ 19 h 27"/>
                    <a:gd name="T2" fmla="*/ 23 w 23"/>
                    <a:gd name="T3" fmla="*/ 26 h 27"/>
                    <a:gd name="T4" fmla="*/ 21 w 23"/>
                    <a:gd name="T5" fmla="*/ 20 h 27"/>
                    <a:gd name="T6" fmla="*/ 23 w 23"/>
                    <a:gd name="T7" fmla="*/ 23 h 27"/>
                    <a:gd name="T8" fmla="*/ 21 w 23"/>
                    <a:gd name="T9" fmla="*/ 19 h 27"/>
                  </a:gdLst>
                  <a:ahLst/>
                  <a:cxnLst>
                    <a:cxn ang="0">
                      <a:pos x="T0" y="T1"/>
                    </a:cxn>
                    <a:cxn ang="0">
                      <a:pos x="T2" y="T3"/>
                    </a:cxn>
                    <a:cxn ang="0">
                      <a:pos x="T4" y="T5"/>
                    </a:cxn>
                    <a:cxn ang="0">
                      <a:pos x="T6" y="T7"/>
                    </a:cxn>
                    <a:cxn ang="0">
                      <a:pos x="T8" y="T9"/>
                    </a:cxn>
                  </a:cxnLst>
                  <a:rect l="0" t="0" r="r" b="b"/>
                  <a:pathLst>
                    <a:path w="23" h="27">
                      <a:moveTo>
                        <a:pt x="21" y="19"/>
                      </a:moveTo>
                      <a:cubicBezTo>
                        <a:pt x="0" y="0"/>
                        <a:pt x="21" y="27"/>
                        <a:pt x="23" y="26"/>
                      </a:cubicBezTo>
                      <a:cubicBezTo>
                        <a:pt x="22" y="24"/>
                        <a:pt x="22" y="22"/>
                        <a:pt x="21" y="20"/>
                      </a:cubicBezTo>
                      <a:cubicBezTo>
                        <a:pt x="21" y="21"/>
                        <a:pt x="22" y="22"/>
                        <a:pt x="23" y="23"/>
                      </a:cubicBezTo>
                      <a:cubicBezTo>
                        <a:pt x="23" y="22"/>
                        <a:pt x="22" y="20"/>
                        <a:pt x="2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2" name="Freeform 172">
                  <a:extLst>
                    <a:ext uri="{FF2B5EF4-FFF2-40B4-BE49-F238E27FC236}">
                      <a16:creationId xmlns:a16="http://schemas.microsoft.com/office/drawing/2014/main" id="{868E9649-5B63-4813-9A58-3E23E130577B}"/>
                    </a:ext>
                  </a:extLst>
                </p:cNvPr>
                <p:cNvSpPr>
                  <a:spLocks/>
                </p:cNvSpPr>
                <p:nvPr/>
              </p:nvSpPr>
              <p:spPr bwMode="auto">
                <a:xfrm>
                  <a:off x="2363" y="1818"/>
                  <a:ext cx="6" cy="1"/>
                </a:xfrm>
                <a:custGeom>
                  <a:avLst/>
                  <a:gdLst>
                    <a:gd name="T0" fmla="*/ 5 w 6"/>
                    <a:gd name="T1" fmla="*/ 3 h 5"/>
                    <a:gd name="T2" fmla="*/ 0 w 6"/>
                    <a:gd name="T3" fmla="*/ 4 h 5"/>
                    <a:gd name="T4" fmla="*/ 6 w 6"/>
                    <a:gd name="T5" fmla="*/ 5 h 5"/>
                    <a:gd name="T6" fmla="*/ 5 w 6"/>
                    <a:gd name="T7" fmla="*/ 3 h 5"/>
                  </a:gdLst>
                  <a:ahLst/>
                  <a:cxnLst>
                    <a:cxn ang="0">
                      <a:pos x="T0" y="T1"/>
                    </a:cxn>
                    <a:cxn ang="0">
                      <a:pos x="T2" y="T3"/>
                    </a:cxn>
                    <a:cxn ang="0">
                      <a:pos x="T4" y="T5"/>
                    </a:cxn>
                    <a:cxn ang="0">
                      <a:pos x="T6" y="T7"/>
                    </a:cxn>
                  </a:cxnLst>
                  <a:rect l="0" t="0" r="r" b="b"/>
                  <a:pathLst>
                    <a:path w="6" h="5">
                      <a:moveTo>
                        <a:pt x="5" y="3"/>
                      </a:moveTo>
                      <a:cubicBezTo>
                        <a:pt x="2" y="0"/>
                        <a:pt x="3" y="0"/>
                        <a:pt x="0" y="4"/>
                      </a:cubicBezTo>
                      <a:cubicBezTo>
                        <a:pt x="2" y="4"/>
                        <a:pt x="4" y="5"/>
                        <a:pt x="6" y="5"/>
                      </a:cubicBezTo>
                      <a:cubicBezTo>
                        <a:pt x="6" y="4"/>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3" name="Freeform 173">
                  <a:extLst>
                    <a:ext uri="{FF2B5EF4-FFF2-40B4-BE49-F238E27FC236}">
                      <a16:creationId xmlns:a16="http://schemas.microsoft.com/office/drawing/2014/main" id="{C591EB57-5F4B-4A7C-BBB7-1DA54D6CB84B}"/>
                    </a:ext>
                  </a:extLst>
                </p:cNvPr>
                <p:cNvSpPr>
                  <a:spLocks/>
                </p:cNvSpPr>
                <p:nvPr/>
              </p:nvSpPr>
              <p:spPr bwMode="auto">
                <a:xfrm>
                  <a:off x="2363" y="1814"/>
                  <a:ext cx="6" cy="2"/>
                </a:xfrm>
                <a:custGeom>
                  <a:avLst/>
                  <a:gdLst>
                    <a:gd name="T0" fmla="*/ 2 w 6"/>
                    <a:gd name="T1" fmla="*/ 2 h 9"/>
                    <a:gd name="T2" fmla="*/ 6 w 6"/>
                    <a:gd name="T3" fmla="*/ 9 h 9"/>
                    <a:gd name="T4" fmla="*/ 2 w 6"/>
                    <a:gd name="T5" fmla="*/ 2 h 9"/>
                  </a:gdLst>
                  <a:ahLst/>
                  <a:cxnLst>
                    <a:cxn ang="0">
                      <a:pos x="T0" y="T1"/>
                    </a:cxn>
                    <a:cxn ang="0">
                      <a:pos x="T2" y="T3"/>
                    </a:cxn>
                    <a:cxn ang="0">
                      <a:pos x="T4" y="T5"/>
                    </a:cxn>
                  </a:cxnLst>
                  <a:rect l="0" t="0" r="r" b="b"/>
                  <a:pathLst>
                    <a:path w="6" h="9">
                      <a:moveTo>
                        <a:pt x="2" y="2"/>
                      </a:moveTo>
                      <a:cubicBezTo>
                        <a:pt x="0" y="4"/>
                        <a:pt x="5" y="9"/>
                        <a:pt x="6" y="9"/>
                      </a:cubicBezTo>
                      <a:cubicBezTo>
                        <a:pt x="5" y="9"/>
                        <a:pt x="6" y="0"/>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4" name="Freeform 174">
                  <a:extLst>
                    <a:ext uri="{FF2B5EF4-FFF2-40B4-BE49-F238E27FC236}">
                      <a16:creationId xmlns:a16="http://schemas.microsoft.com/office/drawing/2014/main" id="{14158CFA-4157-445A-BD32-39921F0FFD73}"/>
                    </a:ext>
                  </a:extLst>
                </p:cNvPr>
                <p:cNvSpPr>
                  <a:spLocks/>
                </p:cNvSpPr>
                <p:nvPr/>
              </p:nvSpPr>
              <p:spPr bwMode="auto">
                <a:xfrm>
                  <a:off x="2369" y="1818"/>
                  <a:ext cx="4" cy="1"/>
                </a:xfrm>
                <a:custGeom>
                  <a:avLst/>
                  <a:gdLst>
                    <a:gd name="T0" fmla="*/ 0 w 5"/>
                    <a:gd name="T1" fmla="*/ 1 h 7"/>
                    <a:gd name="T2" fmla="*/ 5 w 5"/>
                    <a:gd name="T3" fmla="*/ 7 h 7"/>
                    <a:gd name="T4" fmla="*/ 3 w 5"/>
                    <a:gd name="T5" fmla="*/ 0 h 7"/>
                    <a:gd name="T6" fmla="*/ 0 w 5"/>
                    <a:gd name="T7" fmla="*/ 1 h 7"/>
                  </a:gdLst>
                  <a:ahLst/>
                  <a:cxnLst>
                    <a:cxn ang="0">
                      <a:pos x="T0" y="T1"/>
                    </a:cxn>
                    <a:cxn ang="0">
                      <a:pos x="T2" y="T3"/>
                    </a:cxn>
                    <a:cxn ang="0">
                      <a:pos x="T4" y="T5"/>
                    </a:cxn>
                    <a:cxn ang="0">
                      <a:pos x="T6" y="T7"/>
                    </a:cxn>
                  </a:cxnLst>
                  <a:rect l="0" t="0" r="r" b="b"/>
                  <a:pathLst>
                    <a:path w="5" h="7">
                      <a:moveTo>
                        <a:pt x="0" y="1"/>
                      </a:moveTo>
                      <a:cubicBezTo>
                        <a:pt x="0" y="1"/>
                        <a:pt x="5" y="6"/>
                        <a:pt x="5" y="7"/>
                      </a:cubicBezTo>
                      <a:cubicBezTo>
                        <a:pt x="4" y="4"/>
                        <a:pt x="4" y="2"/>
                        <a:pt x="3" y="0"/>
                      </a:cubicBezTo>
                      <a:cubicBezTo>
                        <a:pt x="2"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5" name="Freeform 175">
                  <a:extLst>
                    <a:ext uri="{FF2B5EF4-FFF2-40B4-BE49-F238E27FC236}">
                      <a16:creationId xmlns:a16="http://schemas.microsoft.com/office/drawing/2014/main" id="{9FF6D4A2-EC34-42D2-AA2B-083965B321F5}"/>
                    </a:ext>
                  </a:extLst>
                </p:cNvPr>
                <p:cNvSpPr>
                  <a:spLocks/>
                </p:cNvSpPr>
                <p:nvPr/>
              </p:nvSpPr>
              <p:spPr bwMode="auto">
                <a:xfrm>
                  <a:off x="2360" y="1819"/>
                  <a:ext cx="2" cy="1"/>
                </a:xfrm>
                <a:custGeom>
                  <a:avLst/>
                  <a:gdLst>
                    <a:gd name="T0" fmla="*/ 0 w 3"/>
                    <a:gd name="T1" fmla="*/ 0 h 8"/>
                    <a:gd name="T2" fmla="*/ 3 w 3"/>
                    <a:gd name="T3" fmla="*/ 8 h 8"/>
                    <a:gd name="T4" fmla="*/ 0 w 3"/>
                    <a:gd name="T5" fmla="*/ 0 h 8"/>
                  </a:gdLst>
                  <a:ahLst/>
                  <a:cxnLst>
                    <a:cxn ang="0">
                      <a:pos x="T0" y="T1"/>
                    </a:cxn>
                    <a:cxn ang="0">
                      <a:pos x="T2" y="T3"/>
                    </a:cxn>
                    <a:cxn ang="0">
                      <a:pos x="T4" y="T5"/>
                    </a:cxn>
                  </a:cxnLst>
                  <a:rect l="0" t="0" r="r" b="b"/>
                  <a:pathLst>
                    <a:path w="3" h="8">
                      <a:moveTo>
                        <a:pt x="0" y="0"/>
                      </a:moveTo>
                      <a:cubicBezTo>
                        <a:pt x="1" y="3"/>
                        <a:pt x="2" y="5"/>
                        <a:pt x="3" y="8"/>
                      </a:cubicBezTo>
                      <a:cubicBezTo>
                        <a:pt x="1" y="3"/>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6" name="Freeform 176">
                  <a:extLst>
                    <a:ext uri="{FF2B5EF4-FFF2-40B4-BE49-F238E27FC236}">
                      <a16:creationId xmlns:a16="http://schemas.microsoft.com/office/drawing/2014/main" id="{CA5C5A95-483F-459D-A6D3-569973E4C39B}"/>
                    </a:ext>
                  </a:extLst>
                </p:cNvPr>
                <p:cNvSpPr>
                  <a:spLocks/>
                </p:cNvSpPr>
                <p:nvPr/>
              </p:nvSpPr>
              <p:spPr bwMode="auto">
                <a:xfrm>
                  <a:off x="2423" y="1819"/>
                  <a:ext cx="6" cy="1"/>
                </a:xfrm>
                <a:custGeom>
                  <a:avLst/>
                  <a:gdLst>
                    <a:gd name="T0" fmla="*/ 6 w 6"/>
                    <a:gd name="T1" fmla="*/ 8 h 8"/>
                    <a:gd name="T2" fmla="*/ 0 w 6"/>
                    <a:gd name="T3" fmla="*/ 1 h 8"/>
                    <a:gd name="T4" fmla="*/ 6 w 6"/>
                    <a:gd name="T5" fmla="*/ 8 h 8"/>
                  </a:gdLst>
                  <a:ahLst/>
                  <a:cxnLst>
                    <a:cxn ang="0">
                      <a:pos x="T0" y="T1"/>
                    </a:cxn>
                    <a:cxn ang="0">
                      <a:pos x="T2" y="T3"/>
                    </a:cxn>
                    <a:cxn ang="0">
                      <a:pos x="T4" y="T5"/>
                    </a:cxn>
                  </a:cxnLst>
                  <a:rect l="0" t="0" r="r" b="b"/>
                  <a:pathLst>
                    <a:path w="6" h="8">
                      <a:moveTo>
                        <a:pt x="6" y="8"/>
                      </a:moveTo>
                      <a:cubicBezTo>
                        <a:pt x="5" y="7"/>
                        <a:pt x="4" y="0"/>
                        <a:pt x="0" y="1"/>
                      </a:cubicBezTo>
                      <a:cubicBezTo>
                        <a:pt x="0" y="1"/>
                        <a:pt x="6"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7" name="Freeform 177">
                  <a:extLst>
                    <a:ext uri="{FF2B5EF4-FFF2-40B4-BE49-F238E27FC236}">
                      <a16:creationId xmlns:a16="http://schemas.microsoft.com/office/drawing/2014/main" id="{D50F31BA-DF8F-416D-8099-2599417D6992}"/>
                    </a:ext>
                  </a:extLst>
                </p:cNvPr>
                <p:cNvSpPr>
                  <a:spLocks/>
                </p:cNvSpPr>
                <p:nvPr/>
              </p:nvSpPr>
              <p:spPr bwMode="auto">
                <a:xfrm>
                  <a:off x="2403" y="1828"/>
                  <a:ext cx="5" cy="1"/>
                </a:xfrm>
                <a:custGeom>
                  <a:avLst/>
                  <a:gdLst>
                    <a:gd name="T0" fmla="*/ 2 w 5"/>
                    <a:gd name="T1" fmla="*/ 1 h 6"/>
                    <a:gd name="T2" fmla="*/ 0 w 5"/>
                    <a:gd name="T3" fmla="*/ 0 h 6"/>
                    <a:gd name="T4" fmla="*/ 5 w 5"/>
                    <a:gd name="T5" fmla="*/ 6 h 6"/>
                    <a:gd name="T6" fmla="*/ 2 w 5"/>
                    <a:gd name="T7" fmla="*/ 1 h 6"/>
                  </a:gdLst>
                  <a:ahLst/>
                  <a:cxnLst>
                    <a:cxn ang="0">
                      <a:pos x="T0" y="T1"/>
                    </a:cxn>
                    <a:cxn ang="0">
                      <a:pos x="T2" y="T3"/>
                    </a:cxn>
                    <a:cxn ang="0">
                      <a:pos x="T4" y="T5"/>
                    </a:cxn>
                    <a:cxn ang="0">
                      <a:pos x="T6" y="T7"/>
                    </a:cxn>
                  </a:cxnLst>
                  <a:rect l="0" t="0" r="r" b="b"/>
                  <a:pathLst>
                    <a:path w="5" h="6">
                      <a:moveTo>
                        <a:pt x="2" y="1"/>
                      </a:moveTo>
                      <a:cubicBezTo>
                        <a:pt x="1" y="1"/>
                        <a:pt x="0" y="1"/>
                        <a:pt x="0" y="0"/>
                      </a:cubicBezTo>
                      <a:cubicBezTo>
                        <a:pt x="2" y="3"/>
                        <a:pt x="3" y="4"/>
                        <a:pt x="5" y="6"/>
                      </a:cubicBezTo>
                      <a:cubicBezTo>
                        <a:pt x="4" y="4"/>
                        <a:pt x="3"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8" name="Freeform 178">
                  <a:extLst>
                    <a:ext uri="{FF2B5EF4-FFF2-40B4-BE49-F238E27FC236}">
                      <a16:creationId xmlns:a16="http://schemas.microsoft.com/office/drawing/2014/main" id="{0E547045-E564-4F3B-84F0-3CB239830A49}"/>
                    </a:ext>
                  </a:extLst>
                </p:cNvPr>
                <p:cNvSpPr>
                  <a:spLocks/>
                </p:cNvSpPr>
                <p:nvPr/>
              </p:nvSpPr>
              <p:spPr bwMode="auto">
                <a:xfrm>
                  <a:off x="2574" y="1783"/>
                  <a:ext cx="10" cy="1"/>
                </a:xfrm>
                <a:custGeom>
                  <a:avLst/>
                  <a:gdLst>
                    <a:gd name="T0" fmla="*/ 4 w 11"/>
                    <a:gd name="T1" fmla="*/ 3 h 5"/>
                    <a:gd name="T2" fmla="*/ 11 w 11"/>
                    <a:gd name="T3" fmla="*/ 5 h 5"/>
                    <a:gd name="T4" fmla="*/ 6 w 11"/>
                    <a:gd name="T5" fmla="*/ 0 h 5"/>
                    <a:gd name="T6" fmla="*/ 2 w 11"/>
                    <a:gd name="T7" fmla="*/ 0 h 5"/>
                    <a:gd name="T8" fmla="*/ 2 w 11"/>
                    <a:gd name="T9" fmla="*/ 3 h 5"/>
                    <a:gd name="T10" fmla="*/ 4 w 11"/>
                    <a:gd name="T11" fmla="*/ 3 h 5"/>
                  </a:gdLst>
                  <a:ahLst/>
                  <a:cxnLst>
                    <a:cxn ang="0">
                      <a:pos x="T0" y="T1"/>
                    </a:cxn>
                    <a:cxn ang="0">
                      <a:pos x="T2" y="T3"/>
                    </a:cxn>
                    <a:cxn ang="0">
                      <a:pos x="T4" y="T5"/>
                    </a:cxn>
                    <a:cxn ang="0">
                      <a:pos x="T6" y="T7"/>
                    </a:cxn>
                    <a:cxn ang="0">
                      <a:pos x="T8" y="T9"/>
                    </a:cxn>
                    <a:cxn ang="0">
                      <a:pos x="T10" y="T11"/>
                    </a:cxn>
                  </a:cxnLst>
                  <a:rect l="0" t="0" r="r" b="b"/>
                  <a:pathLst>
                    <a:path w="11" h="5">
                      <a:moveTo>
                        <a:pt x="4" y="3"/>
                      </a:moveTo>
                      <a:cubicBezTo>
                        <a:pt x="4" y="3"/>
                        <a:pt x="10" y="5"/>
                        <a:pt x="11" y="5"/>
                      </a:cubicBezTo>
                      <a:cubicBezTo>
                        <a:pt x="10" y="4"/>
                        <a:pt x="8" y="0"/>
                        <a:pt x="6" y="0"/>
                      </a:cubicBezTo>
                      <a:cubicBezTo>
                        <a:pt x="8" y="0"/>
                        <a:pt x="0" y="1"/>
                        <a:pt x="2" y="0"/>
                      </a:cubicBezTo>
                      <a:cubicBezTo>
                        <a:pt x="4" y="2"/>
                        <a:pt x="4" y="2"/>
                        <a:pt x="2" y="3"/>
                      </a:cubicBezTo>
                      <a:cubicBezTo>
                        <a:pt x="3" y="2"/>
                        <a:pt x="3"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9" name="Freeform 179">
                  <a:extLst>
                    <a:ext uri="{FF2B5EF4-FFF2-40B4-BE49-F238E27FC236}">
                      <a16:creationId xmlns:a16="http://schemas.microsoft.com/office/drawing/2014/main" id="{59999142-D7F1-42C5-925B-CA9F3245DF97}"/>
                    </a:ext>
                  </a:extLst>
                </p:cNvPr>
                <p:cNvSpPr>
                  <a:spLocks/>
                </p:cNvSpPr>
                <p:nvPr/>
              </p:nvSpPr>
              <p:spPr bwMode="auto">
                <a:xfrm>
                  <a:off x="2407" y="1828"/>
                  <a:ext cx="5" cy="1"/>
                </a:xfrm>
                <a:custGeom>
                  <a:avLst/>
                  <a:gdLst>
                    <a:gd name="T0" fmla="*/ 0 w 5"/>
                    <a:gd name="T1" fmla="*/ 0 h 7"/>
                    <a:gd name="T2" fmla="*/ 5 w 5"/>
                    <a:gd name="T3" fmla="*/ 7 h 7"/>
                    <a:gd name="T4" fmla="*/ 0 w 5"/>
                    <a:gd name="T5" fmla="*/ 0 h 7"/>
                  </a:gdLst>
                  <a:ahLst/>
                  <a:cxnLst>
                    <a:cxn ang="0">
                      <a:pos x="T0" y="T1"/>
                    </a:cxn>
                    <a:cxn ang="0">
                      <a:pos x="T2" y="T3"/>
                    </a:cxn>
                    <a:cxn ang="0">
                      <a:pos x="T4" y="T5"/>
                    </a:cxn>
                  </a:cxnLst>
                  <a:rect l="0" t="0" r="r" b="b"/>
                  <a:pathLst>
                    <a:path w="5" h="7">
                      <a:moveTo>
                        <a:pt x="0" y="0"/>
                      </a:moveTo>
                      <a:cubicBezTo>
                        <a:pt x="1" y="1"/>
                        <a:pt x="5" y="6"/>
                        <a:pt x="5" y="7"/>
                      </a:cubicBezTo>
                      <a:cubicBezTo>
                        <a:pt x="5"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0" name="Freeform 180">
                  <a:extLst>
                    <a:ext uri="{FF2B5EF4-FFF2-40B4-BE49-F238E27FC236}">
                      <a16:creationId xmlns:a16="http://schemas.microsoft.com/office/drawing/2014/main" id="{F7D95929-3F3A-4E8C-B8F6-5CBD7F4DBCEA}"/>
                    </a:ext>
                  </a:extLst>
                </p:cNvPr>
                <p:cNvSpPr>
                  <a:spLocks/>
                </p:cNvSpPr>
                <p:nvPr/>
              </p:nvSpPr>
              <p:spPr bwMode="auto">
                <a:xfrm>
                  <a:off x="2605" y="1752"/>
                  <a:ext cx="4" cy="1"/>
                </a:xfrm>
                <a:custGeom>
                  <a:avLst/>
                  <a:gdLst>
                    <a:gd name="T0" fmla="*/ 2 w 4"/>
                    <a:gd name="T1" fmla="*/ 4 h 4"/>
                    <a:gd name="T2" fmla="*/ 4 w 4"/>
                    <a:gd name="T3" fmla="*/ 3 h 4"/>
                    <a:gd name="T4" fmla="*/ 0 w 4"/>
                    <a:gd name="T5" fmla="*/ 0 h 4"/>
                    <a:gd name="T6" fmla="*/ 2 w 4"/>
                    <a:gd name="T7" fmla="*/ 4 h 4"/>
                  </a:gdLst>
                  <a:ahLst/>
                  <a:cxnLst>
                    <a:cxn ang="0">
                      <a:pos x="T0" y="T1"/>
                    </a:cxn>
                    <a:cxn ang="0">
                      <a:pos x="T2" y="T3"/>
                    </a:cxn>
                    <a:cxn ang="0">
                      <a:pos x="T4" y="T5"/>
                    </a:cxn>
                    <a:cxn ang="0">
                      <a:pos x="T6" y="T7"/>
                    </a:cxn>
                  </a:cxnLst>
                  <a:rect l="0" t="0" r="r" b="b"/>
                  <a:pathLst>
                    <a:path w="4" h="4">
                      <a:moveTo>
                        <a:pt x="2" y="4"/>
                      </a:moveTo>
                      <a:cubicBezTo>
                        <a:pt x="3" y="3"/>
                        <a:pt x="4" y="3"/>
                        <a:pt x="4" y="3"/>
                      </a:cubicBezTo>
                      <a:cubicBezTo>
                        <a:pt x="4" y="2"/>
                        <a:pt x="1" y="0"/>
                        <a:pt x="0" y="0"/>
                      </a:cubicBezTo>
                      <a:cubicBezTo>
                        <a:pt x="1" y="1"/>
                        <a:pt x="2"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1" name="Freeform 181">
                  <a:extLst>
                    <a:ext uri="{FF2B5EF4-FFF2-40B4-BE49-F238E27FC236}">
                      <a16:creationId xmlns:a16="http://schemas.microsoft.com/office/drawing/2014/main" id="{25C41A50-1009-4849-BE23-15704DE0146D}"/>
                    </a:ext>
                  </a:extLst>
                </p:cNvPr>
                <p:cNvSpPr>
                  <a:spLocks/>
                </p:cNvSpPr>
                <p:nvPr/>
              </p:nvSpPr>
              <p:spPr bwMode="auto">
                <a:xfrm>
                  <a:off x="2684" y="1792"/>
                  <a:ext cx="3" cy="0"/>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1" y="0"/>
                        <a:pt x="3" y="4"/>
                        <a:pt x="4" y="5"/>
                      </a:cubicBezTo>
                      <a:cubicBezTo>
                        <a:pt x="3" y="4"/>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2" name="Freeform 182">
                  <a:extLst>
                    <a:ext uri="{FF2B5EF4-FFF2-40B4-BE49-F238E27FC236}">
                      <a16:creationId xmlns:a16="http://schemas.microsoft.com/office/drawing/2014/main" id="{9A6D670B-FCB3-47F7-B500-278F662C6EA4}"/>
                    </a:ext>
                  </a:extLst>
                </p:cNvPr>
                <p:cNvSpPr>
                  <a:spLocks/>
                </p:cNvSpPr>
                <p:nvPr/>
              </p:nvSpPr>
              <p:spPr bwMode="auto">
                <a:xfrm>
                  <a:off x="2702" y="1790"/>
                  <a:ext cx="3" cy="1"/>
                </a:xfrm>
                <a:custGeom>
                  <a:avLst/>
                  <a:gdLst>
                    <a:gd name="T0" fmla="*/ 1 w 3"/>
                    <a:gd name="T1" fmla="*/ 2 h 5"/>
                    <a:gd name="T2" fmla="*/ 3 w 3"/>
                    <a:gd name="T3" fmla="*/ 5 h 5"/>
                    <a:gd name="T4" fmla="*/ 0 w 3"/>
                    <a:gd name="T5" fmla="*/ 0 h 5"/>
                    <a:gd name="T6" fmla="*/ 1 w 3"/>
                    <a:gd name="T7" fmla="*/ 2 h 5"/>
                  </a:gdLst>
                  <a:ahLst/>
                  <a:cxnLst>
                    <a:cxn ang="0">
                      <a:pos x="T0" y="T1"/>
                    </a:cxn>
                    <a:cxn ang="0">
                      <a:pos x="T2" y="T3"/>
                    </a:cxn>
                    <a:cxn ang="0">
                      <a:pos x="T4" y="T5"/>
                    </a:cxn>
                    <a:cxn ang="0">
                      <a:pos x="T6" y="T7"/>
                    </a:cxn>
                  </a:cxnLst>
                  <a:rect l="0" t="0" r="r" b="b"/>
                  <a:pathLst>
                    <a:path w="3" h="5">
                      <a:moveTo>
                        <a:pt x="1" y="2"/>
                      </a:moveTo>
                      <a:cubicBezTo>
                        <a:pt x="1" y="3"/>
                        <a:pt x="3" y="5"/>
                        <a:pt x="3" y="5"/>
                      </a:cubicBezTo>
                      <a:cubicBezTo>
                        <a:pt x="3" y="4"/>
                        <a:pt x="1" y="0"/>
                        <a:pt x="0" y="0"/>
                      </a:cubicBezTo>
                      <a:cubicBezTo>
                        <a:pt x="0" y="1"/>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3" name="Freeform 183">
                  <a:extLst>
                    <a:ext uri="{FF2B5EF4-FFF2-40B4-BE49-F238E27FC236}">
                      <a16:creationId xmlns:a16="http://schemas.microsoft.com/office/drawing/2014/main" id="{DA9F5F06-A8B9-470E-B34C-656FC4A7E91E}"/>
                    </a:ext>
                  </a:extLst>
                </p:cNvPr>
                <p:cNvSpPr>
                  <a:spLocks/>
                </p:cNvSpPr>
                <p:nvPr/>
              </p:nvSpPr>
              <p:spPr bwMode="auto">
                <a:xfrm>
                  <a:off x="2702" y="1762"/>
                  <a:ext cx="3" cy="1"/>
                </a:xfrm>
                <a:custGeom>
                  <a:avLst/>
                  <a:gdLst>
                    <a:gd name="T0" fmla="*/ 3 w 3"/>
                    <a:gd name="T1" fmla="*/ 4 h 5"/>
                    <a:gd name="T2" fmla="*/ 0 w 3"/>
                    <a:gd name="T3" fmla="*/ 0 h 5"/>
                    <a:gd name="T4" fmla="*/ 3 w 3"/>
                    <a:gd name="T5" fmla="*/ 4 h 5"/>
                  </a:gdLst>
                  <a:ahLst/>
                  <a:cxnLst>
                    <a:cxn ang="0">
                      <a:pos x="T0" y="T1"/>
                    </a:cxn>
                    <a:cxn ang="0">
                      <a:pos x="T2" y="T3"/>
                    </a:cxn>
                    <a:cxn ang="0">
                      <a:pos x="T4" y="T5"/>
                    </a:cxn>
                  </a:cxnLst>
                  <a:rect l="0" t="0" r="r" b="b"/>
                  <a:pathLst>
                    <a:path w="3" h="5">
                      <a:moveTo>
                        <a:pt x="3" y="4"/>
                      </a:moveTo>
                      <a:cubicBezTo>
                        <a:pt x="2" y="3"/>
                        <a:pt x="1" y="1"/>
                        <a:pt x="0" y="0"/>
                      </a:cubicBezTo>
                      <a:cubicBezTo>
                        <a:pt x="0" y="1"/>
                        <a:pt x="3"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4" name="Freeform 184">
                  <a:extLst>
                    <a:ext uri="{FF2B5EF4-FFF2-40B4-BE49-F238E27FC236}">
                      <a16:creationId xmlns:a16="http://schemas.microsoft.com/office/drawing/2014/main" id="{AE9870FD-08BF-4891-AD72-F6C45DB49478}"/>
                    </a:ext>
                  </a:extLst>
                </p:cNvPr>
                <p:cNvSpPr>
                  <a:spLocks/>
                </p:cNvSpPr>
                <p:nvPr/>
              </p:nvSpPr>
              <p:spPr bwMode="auto">
                <a:xfrm>
                  <a:off x="2347" y="1819"/>
                  <a:ext cx="2" cy="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0"/>
                        <a:pt x="2" y="2"/>
                        <a:pt x="2" y="2"/>
                      </a:cubicBezTo>
                      <a:cubicBezTo>
                        <a:pt x="2"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5" name="Freeform 185">
                  <a:extLst>
                    <a:ext uri="{FF2B5EF4-FFF2-40B4-BE49-F238E27FC236}">
                      <a16:creationId xmlns:a16="http://schemas.microsoft.com/office/drawing/2014/main" id="{48F3BB9B-4593-4973-B6A6-F2FB121CBC83}"/>
                    </a:ext>
                  </a:extLst>
                </p:cNvPr>
                <p:cNvSpPr>
                  <a:spLocks/>
                </p:cNvSpPr>
                <p:nvPr/>
              </p:nvSpPr>
              <p:spPr bwMode="auto">
                <a:xfrm>
                  <a:off x="2693" y="1760"/>
                  <a:ext cx="2"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0"/>
                        <a:pt x="0" y="0"/>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6" name="Freeform 186">
                  <a:extLst>
                    <a:ext uri="{FF2B5EF4-FFF2-40B4-BE49-F238E27FC236}">
                      <a16:creationId xmlns:a16="http://schemas.microsoft.com/office/drawing/2014/main" id="{16510CF3-9CB9-4C9D-A5E3-2163E42BA91F}"/>
                    </a:ext>
                  </a:extLst>
                </p:cNvPr>
                <p:cNvSpPr>
                  <a:spLocks/>
                </p:cNvSpPr>
                <p:nvPr/>
              </p:nvSpPr>
              <p:spPr bwMode="auto">
                <a:xfrm>
                  <a:off x="2346" y="1818"/>
                  <a:ext cx="1" cy="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1" y="2"/>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7" name="Freeform 187">
                  <a:extLst>
                    <a:ext uri="{FF2B5EF4-FFF2-40B4-BE49-F238E27FC236}">
                      <a16:creationId xmlns:a16="http://schemas.microsoft.com/office/drawing/2014/main" id="{8AA59F3C-3DE7-40AE-BEA9-E5CF132477B9}"/>
                    </a:ext>
                  </a:extLst>
                </p:cNvPr>
                <p:cNvSpPr>
                  <a:spLocks/>
                </p:cNvSpPr>
                <p:nvPr/>
              </p:nvSpPr>
              <p:spPr bwMode="auto">
                <a:xfrm>
                  <a:off x="2568" y="1754"/>
                  <a:ext cx="1" cy="1"/>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3"/>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8" name="Freeform 188">
                  <a:extLst>
                    <a:ext uri="{FF2B5EF4-FFF2-40B4-BE49-F238E27FC236}">
                      <a16:creationId xmlns:a16="http://schemas.microsoft.com/office/drawing/2014/main" id="{2FC7378B-EC53-4B4A-9145-D149AB8BF82F}"/>
                    </a:ext>
                  </a:extLst>
                </p:cNvPr>
                <p:cNvSpPr>
                  <a:spLocks/>
                </p:cNvSpPr>
                <p:nvPr/>
              </p:nvSpPr>
              <p:spPr bwMode="auto">
                <a:xfrm>
                  <a:off x="2715" y="1785"/>
                  <a:ext cx="3" cy="1"/>
                </a:xfrm>
                <a:custGeom>
                  <a:avLst/>
                  <a:gdLst>
                    <a:gd name="T0" fmla="*/ 3 w 4"/>
                    <a:gd name="T1" fmla="*/ 4 h 6"/>
                    <a:gd name="T2" fmla="*/ 0 w 4"/>
                    <a:gd name="T3" fmla="*/ 0 h 6"/>
                    <a:gd name="T4" fmla="*/ 4 w 4"/>
                    <a:gd name="T5" fmla="*/ 6 h 6"/>
                    <a:gd name="T6" fmla="*/ 3 w 4"/>
                    <a:gd name="T7" fmla="*/ 4 h 6"/>
                  </a:gdLst>
                  <a:ahLst/>
                  <a:cxnLst>
                    <a:cxn ang="0">
                      <a:pos x="T0" y="T1"/>
                    </a:cxn>
                    <a:cxn ang="0">
                      <a:pos x="T2" y="T3"/>
                    </a:cxn>
                    <a:cxn ang="0">
                      <a:pos x="T4" y="T5"/>
                    </a:cxn>
                    <a:cxn ang="0">
                      <a:pos x="T6" y="T7"/>
                    </a:cxn>
                  </a:cxnLst>
                  <a:rect l="0" t="0" r="r" b="b"/>
                  <a:pathLst>
                    <a:path w="4" h="6">
                      <a:moveTo>
                        <a:pt x="3" y="4"/>
                      </a:moveTo>
                      <a:cubicBezTo>
                        <a:pt x="2" y="3"/>
                        <a:pt x="1" y="1"/>
                        <a:pt x="0" y="0"/>
                      </a:cubicBezTo>
                      <a:cubicBezTo>
                        <a:pt x="1" y="2"/>
                        <a:pt x="2" y="4"/>
                        <a:pt x="4" y="6"/>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9" name="Freeform 189">
                  <a:extLst>
                    <a:ext uri="{FF2B5EF4-FFF2-40B4-BE49-F238E27FC236}">
                      <a16:creationId xmlns:a16="http://schemas.microsoft.com/office/drawing/2014/main" id="{E0D6A893-FAB8-4640-8F1F-527DABF5F5C2}"/>
                    </a:ext>
                  </a:extLst>
                </p:cNvPr>
                <p:cNvSpPr>
                  <a:spLocks/>
                </p:cNvSpPr>
                <p:nvPr/>
              </p:nvSpPr>
              <p:spPr bwMode="auto">
                <a:xfrm>
                  <a:off x="2420" y="1827"/>
                  <a:ext cx="1"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0" y="1"/>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0" name="Freeform 190">
                  <a:extLst>
                    <a:ext uri="{FF2B5EF4-FFF2-40B4-BE49-F238E27FC236}">
                      <a16:creationId xmlns:a16="http://schemas.microsoft.com/office/drawing/2014/main" id="{AD80226B-3AEC-4A15-B79F-14B7F5D7F574}"/>
                    </a:ext>
                  </a:extLst>
                </p:cNvPr>
                <p:cNvSpPr>
                  <a:spLocks/>
                </p:cNvSpPr>
                <p:nvPr/>
              </p:nvSpPr>
              <p:spPr bwMode="auto">
                <a:xfrm>
                  <a:off x="2689" y="1758"/>
                  <a:ext cx="2" cy="0"/>
                </a:xfrm>
                <a:custGeom>
                  <a:avLst/>
                  <a:gdLst>
                    <a:gd name="T0" fmla="*/ 1 w 2"/>
                    <a:gd name="T1" fmla="*/ 2 h 3"/>
                    <a:gd name="T2" fmla="*/ 0 w 2"/>
                    <a:gd name="T3" fmla="*/ 0 h 3"/>
                    <a:gd name="T4" fmla="*/ 1 w 2"/>
                    <a:gd name="T5" fmla="*/ 2 h 3"/>
                  </a:gdLst>
                  <a:ahLst/>
                  <a:cxnLst>
                    <a:cxn ang="0">
                      <a:pos x="T0" y="T1"/>
                    </a:cxn>
                    <a:cxn ang="0">
                      <a:pos x="T2" y="T3"/>
                    </a:cxn>
                    <a:cxn ang="0">
                      <a:pos x="T4" y="T5"/>
                    </a:cxn>
                  </a:cxnLst>
                  <a:rect l="0" t="0" r="r" b="b"/>
                  <a:pathLst>
                    <a:path w="2" h="3">
                      <a:moveTo>
                        <a:pt x="1" y="2"/>
                      </a:moveTo>
                      <a:cubicBezTo>
                        <a:pt x="2" y="3"/>
                        <a:pt x="0" y="0"/>
                        <a:pt x="0" y="0"/>
                      </a:cubicBezTo>
                      <a:cubicBezTo>
                        <a:pt x="0" y="1"/>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1" name="Freeform 191">
                  <a:extLst>
                    <a:ext uri="{FF2B5EF4-FFF2-40B4-BE49-F238E27FC236}">
                      <a16:creationId xmlns:a16="http://schemas.microsoft.com/office/drawing/2014/main" id="{8F6D7550-2338-43D5-A37E-90D478C74DE5}"/>
                    </a:ext>
                  </a:extLst>
                </p:cNvPr>
                <p:cNvSpPr>
                  <a:spLocks/>
                </p:cNvSpPr>
                <p:nvPr/>
              </p:nvSpPr>
              <p:spPr bwMode="auto">
                <a:xfrm>
                  <a:off x="2738" y="1786"/>
                  <a:ext cx="2" cy="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1" y="1"/>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2" name="Freeform 192">
                  <a:extLst>
                    <a:ext uri="{FF2B5EF4-FFF2-40B4-BE49-F238E27FC236}">
                      <a16:creationId xmlns:a16="http://schemas.microsoft.com/office/drawing/2014/main" id="{2DB75846-BEC7-459D-80B0-840226890734}"/>
                    </a:ext>
                  </a:extLst>
                </p:cNvPr>
                <p:cNvSpPr>
                  <a:spLocks/>
                </p:cNvSpPr>
                <p:nvPr/>
              </p:nvSpPr>
              <p:spPr bwMode="auto">
                <a:xfrm>
                  <a:off x="2936" y="1786"/>
                  <a:ext cx="2" cy="1"/>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0" y="1"/>
                        <a:pt x="2" y="4"/>
                        <a:pt x="2" y="4"/>
                      </a:cubicBezTo>
                      <a:cubicBezTo>
                        <a:pt x="2"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3" name="Freeform 193">
                  <a:extLst>
                    <a:ext uri="{FF2B5EF4-FFF2-40B4-BE49-F238E27FC236}">
                      <a16:creationId xmlns:a16="http://schemas.microsoft.com/office/drawing/2014/main" id="{43F0FB29-DA0B-49C6-A9D4-02ECB17DEBD6}"/>
                    </a:ext>
                  </a:extLst>
                </p:cNvPr>
                <p:cNvSpPr>
                  <a:spLocks/>
                </p:cNvSpPr>
                <p:nvPr/>
              </p:nvSpPr>
              <p:spPr bwMode="auto">
                <a:xfrm>
                  <a:off x="2853" y="1764"/>
                  <a:ext cx="14" cy="2"/>
                </a:xfrm>
                <a:custGeom>
                  <a:avLst/>
                  <a:gdLst>
                    <a:gd name="T0" fmla="*/ 9 w 16"/>
                    <a:gd name="T1" fmla="*/ 10 h 11"/>
                    <a:gd name="T2" fmla="*/ 9 w 16"/>
                    <a:gd name="T3" fmla="*/ 7 h 11"/>
                    <a:gd name="T4" fmla="*/ 15 w 16"/>
                    <a:gd name="T5" fmla="*/ 7 h 11"/>
                    <a:gd name="T6" fmla="*/ 11 w 16"/>
                    <a:gd name="T7" fmla="*/ 2 h 11"/>
                    <a:gd name="T8" fmla="*/ 0 w 16"/>
                    <a:gd name="T9" fmla="*/ 0 h 11"/>
                    <a:gd name="T10" fmla="*/ 9 w 16"/>
                    <a:gd name="T11" fmla="*/ 10 h 11"/>
                  </a:gdLst>
                  <a:ahLst/>
                  <a:cxnLst>
                    <a:cxn ang="0">
                      <a:pos x="T0" y="T1"/>
                    </a:cxn>
                    <a:cxn ang="0">
                      <a:pos x="T2" y="T3"/>
                    </a:cxn>
                    <a:cxn ang="0">
                      <a:pos x="T4" y="T5"/>
                    </a:cxn>
                    <a:cxn ang="0">
                      <a:pos x="T6" y="T7"/>
                    </a:cxn>
                    <a:cxn ang="0">
                      <a:pos x="T8" y="T9"/>
                    </a:cxn>
                    <a:cxn ang="0">
                      <a:pos x="T10" y="T11"/>
                    </a:cxn>
                  </a:cxnLst>
                  <a:rect l="0" t="0" r="r" b="b"/>
                  <a:pathLst>
                    <a:path w="16" h="11">
                      <a:moveTo>
                        <a:pt x="9" y="10"/>
                      </a:moveTo>
                      <a:cubicBezTo>
                        <a:pt x="9" y="9"/>
                        <a:pt x="9" y="8"/>
                        <a:pt x="9" y="7"/>
                      </a:cubicBezTo>
                      <a:cubicBezTo>
                        <a:pt x="11" y="7"/>
                        <a:pt x="13" y="7"/>
                        <a:pt x="15" y="7"/>
                      </a:cubicBezTo>
                      <a:cubicBezTo>
                        <a:pt x="16" y="7"/>
                        <a:pt x="9" y="1"/>
                        <a:pt x="11" y="2"/>
                      </a:cubicBezTo>
                      <a:cubicBezTo>
                        <a:pt x="8" y="0"/>
                        <a:pt x="4" y="0"/>
                        <a:pt x="0" y="0"/>
                      </a:cubicBezTo>
                      <a:cubicBezTo>
                        <a:pt x="1" y="0"/>
                        <a:pt x="6" y="11"/>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4" name="Freeform 194">
                  <a:extLst>
                    <a:ext uri="{FF2B5EF4-FFF2-40B4-BE49-F238E27FC236}">
                      <a16:creationId xmlns:a16="http://schemas.microsoft.com/office/drawing/2014/main" id="{C3E9D65C-4121-41C9-A279-A24042199BBD}"/>
                    </a:ext>
                  </a:extLst>
                </p:cNvPr>
                <p:cNvSpPr>
                  <a:spLocks/>
                </p:cNvSpPr>
                <p:nvPr/>
              </p:nvSpPr>
              <p:spPr bwMode="auto">
                <a:xfrm>
                  <a:off x="2948" y="1782"/>
                  <a:ext cx="14" cy="3"/>
                </a:xfrm>
                <a:custGeom>
                  <a:avLst/>
                  <a:gdLst>
                    <a:gd name="T0" fmla="*/ 14 w 15"/>
                    <a:gd name="T1" fmla="*/ 13 h 17"/>
                    <a:gd name="T2" fmla="*/ 2 w 15"/>
                    <a:gd name="T3" fmla="*/ 3 h 17"/>
                    <a:gd name="T4" fmla="*/ 14 w 15"/>
                    <a:gd name="T5" fmla="*/ 16 h 17"/>
                    <a:gd name="T6" fmla="*/ 14 w 15"/>
                    <a:gd name="T7" fmla="*/ 13 h 17"/>
                  </a:gdLst>
                  <a:ahLst/>
                  <a:cxnLst>
                    <a:cxn ang="0">
                      <a:pos x="T0" y="T1"/>
                    </a:cxn>
                    <a:cxn ang="0">
                      <a:pos x="T2" y="T3"/>
                    </a:cxn>
                    <a:cxn ang="0">
                      <a:pos x="T4" y="T5"/>
                    </a:cxn>
                    <a:cxn ang="0">
                      <a:pos x="T6" y="T7"/>
                    </a:cxn>
                  </a:cxnLst>
                  <a:rect l="0" t="0" r="r" b="b"/>
                  <a:pathLst>
                    <a:path w="15" h="17">
                      <a:moveTo>
                        <a:pt x="14" y="13"/>
                      </a:moveTo>
                      <a:cubicBezTo>
                        <a:pt x="13" y="11"/>
                        <a:pt x="4" y="0"/>
                        <a:pt x="2" y="3"/>
                      </a:cubicBezTo>
                      <a:cubicBezTo>
                        <a:pt x="0" y="7"/>
                        <a:pt x="10" y="17"/>
                        <a:pt x="14" y="16"/>
                      </a:cubicBezTo>
                      <a:cubicBezTo>
                        <a:pt x="15" y="15"/>
                        <a:pt x="15" y="14"/>
                        <a:pt x="1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5" name="Freeform 195">
                  <a:extLst>
                    <a:ext uri="{FF2B5EF4-FFF2-40B4-BE49-F238E27FC236}">
                      <a16:creationId xmlns:a16="http://schemas.microsoft.com/office/drawing/2014/main" id="{E1C29FF4-A51B-4035-8C6B-75040A9E1C92}"/>
                    </a:ext>
                  </a:extLst>
                </p:cNvPr>
                <p:cNvSpPr>
                  <a:spLocks/>
                </p:cNvSpPr>
                <p:nvPr/>
              </p:nvSpPr>
              <p:spPr bwMode="auto">
                <a:xfrm>
                  <a:off x="2820" y="1793"/>
                  <a:ext cx="14" cy="2"/>
                </a:xfrm>
                <a:custGeom>
                  <a:avLst/>
                  <a:gdLst>
                    <a:gd name="T0" fmla="*/ 7 w 15"/>
                    <a:gd name="T1" fmla="*/ 8 h 9"/>
                    <a:gd name="T2" fmla="*/ 1 w 15"/>
                    <a:gd name="T3" fmla="*/ 1 h 9"/>
                    <a:gd name="T4" fmla="*/ 7 w 15"/>
                    <a:gd name="T5" fmla="*/ 8 h 9"/>
                  </a:gdLst>
                  <a:ahLst/>
                  <a:cxnLst>
                    <a:cxn ang="0">
                      <a:pos x="T0" y="T1"/>
                    </a:cxn>
                    <a:cxn ang="0">
                      <a:pos x="T2" y="T3"/>
                    </a:cxn>
                    <a:cxn ang="0">
                      <a:pos x="T4" y="T5"/>
                    </a:cxn>
                  </a:cxnLst>
                  <a:rect l="0" t="0" r="r" b="b"/>
                  <a:pathLst>
                    <a:path w="15" h="9">
                      <a:moveTo>
                        <a:pt x="7" y="8"/>
                      </a:moveTo>
                      <a:cubicBezTo>
                        <a:pt x="15" y="8"/>
                        <a:pt x="0" y="0"/>
                        <a:pt x="1" y="1"/>
                      </a:cubicBezTo>
                      <a:cubicBezTo>
                        <a:pt x="0" y="6"/>
                        <a:pt x="2" y="9"/>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6" name="Freeform 196">
                  <a:extLst>
                    <a:ext uri="{FF2B5EF4-FFF2-40B4-BE49-F238E27FC236}">
                      <a16:creationId xmlns:a16="http://schemas.microsoft.com/office/drawing/2014/main" id="{9FB6DB0A-2FAA-4705-B06C-69D5AB361D77}"/>
                    </a:ext>
                  </a:extLst>
                </p:cNvPr>
                <p:cNvSpPr>
                  <a:spLocks/>
                </p:cNvSpPr>
                <p:nvPr/>
              </p:nvSpPr>
              <p:spPr bwMode="auto">
                <a:xfrm>
                  <a:off x="2917" y="1823"/>
                  <a:ext cx="11" cy="2"/>
                </a:xfrm>
                <a:custGeom>
                  <a:avLst/>
                  <a:gdLst>
                    <a:gd name="T0" fmla="*/ 5 w 13"/>
                    <a:gd name="T1" fmla="*/ 1 h 12"/>
                    <a:gd name="T2" fmla="*/ 12 w 13"/>
                    <a:gd name="T3" fmla="*/ 9 h 12"/>
                    <a:gd name="T4" fmla="*/ 5 w 13"/>
                    <a:gd name="T5" fmla="*/ 1 h 12"/>
                  </a:gdLst>
                  <a:ahLst/>
                  <a:cxnLst>
                    <a:cxn ang="0">
                      <a:pos x="T0" y="T1"/>
                    </a:cxn>
                    <a:cxn ang="0">
                      <a:pos x="T2" y="T3"/>
                    </a:cxn>
                    <a:cxn ang="0">
                      <a:pos x="T4" y="T5"/>
                    </a:cxn>
                  </a:cxnLst>
                  <a:rect l="0" t="0" r="r" b="b"/>
                  <a:pathLst>
                    <a:path w="13" h="12">
                      <a:moveTo>
                        <a:pt x="5" y="1"/>
                      </a:moveTo>
                      <a:cubicBezTo>
                        <a:pt x="0" y="2"/>
                        <a:pt x="8" y="12"/>
                        <a:pt x="12" y="9"/>
                      </a:cubicBezTo>
                      <a:cubicBezTo>
                        <a:pt x="13" y="8"/>
                        <a:pt x="7"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7" name="Freeform 197">
                  <a:extLst>
                    <a:ext uri="{FF2B5EF4-FFF2-40B4-BE49-F238E27FC236}">
                      <a16:creationId xmlns:a16="http://schemas.microsoft.com/office/drawing/2014/main" id="{E0168C84-59EE-4DCF-A056-12F2325FBF4C}"/>
                    </a:ext>
                  </a:extLst>
                </p:cNvPr>
                <p:cNvSpPr>
                  <a:spLocks/>
                </p:cNvSpPr>
                <p:nvPr/>
              </p:nvSpPr>
              <p:spPr bwMode="auto">
                <a:xfrm>
                  <a:off x="2811" y="1793"/>
                  <a:ext cx="8" cy="2"/>
                </a:xfrm>
                <a:custGeom>
                  <a:avLst/>
                  <a:gdLst>
                    <a:gd name="T0" fmla="*/ 6 w 9"/>
                    <a:gd name="T1" fmla="*/ 7 h 13"/>
                    <a:gd name="T2" fmla="*/ 1 w 9"/>
                    <a:gd name="T3" fmla="*/ 2 h 13"/>
                    <a:gd name="T4" fmla="*/ 6 w 9"/>
                    <a:gd name="T5" fmla="*/ 7 h 13"/>
                  </a:gdLst>
                  <a:ahLst/>
                  <a:cxnLst>
                    <a:cxn ang="0">
                      <a:pos x="T0" y="T1"/>
                    </a:cxn>
                    <a:cxn ang="0">
                      <a:pos x="T2" y="T3"/>
                    </a:cxn>
                    <a:cxn ang="0">
                      <a:pos x="T4" y="T5"/>
                    </a:cxn>
                  </a:cxnLst>
                  <a:rect l="0" t="0" r="r" b="b"/>
                  <a:pathLst>
                    <a:path w="9" h="13">
                      <a:moveTo>
                        <a:pt x="6" y="7"/>
                      </a:moveTo>
                      <a:cubicBezTo>
                        <a:pt x="9" y="13"/>
                        <a:pt x="0" y="0"/>
                        <a:pt x="1" y="2"/>
                      </a:cubicBezTo>
                      <a:cubicBezTo>
                        <a:pt x="1" y="5"/>
                        <a:pt x="3" y="6"/>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8" name="Freeform 198">
                  <a:extLst>
                    <a:ext uri="{FF2B5EF4-FFF2-40B4-BE49-F238E27FC236}">
                      <a16:creationId xmlns:a16="http://schemas.microsoft.com/office/drawing/2014/main" id="{0BE909DD-ECC1-43C2-97E7-05179348DB5D}"/>
                    </a:ext>
                  </a:extLst>
                </p:cNvPr>
                <p:cNvSpPr>
                  <a:spLocks/>
                </p:cNvSpPr>
                <p:nvPr/>
              </p:nvSpPr>
              <p:spPr bwMode="auto">
                <a:xfrm>
                  <a:off x="3057" y="1801"/>
                  <a:ext cx="5" cy="1"/>
                </a:xfrm>
                <a:custGeom>
                  <a:avLst/>
                  <a:gdLst>
                    <a:gd name="T0" fmla="*/ 0 w 6"/>
                    <a:gd name="T1" fmla="*/ 0 h 6"/>
                    <a:gd name="T2" fmla="*/ 6 w 6"/>
                    <a:gd name="T3" fmla="*/ 6 h 6"/>
                    <a:gd name="T4" fmla="*/ 0 w 6"/>
                    <a:gd name="T5" fmla="*/ 0 h 6"/>
                  </a:gdLst>
                  <a:ahLst/>
                  <a:cxnLst>
                    <a:cxn ang="0">
                      <a:pos x="T0" y="T1"/>
                    </a:cxn>
                    <a:cxn ang="0">
                      <a:pos x="T2" y="T3"/>
                    </a:cxn>
                    <a:cxn ang="0">
                      <a:pos x="T4" y="T5"/>
                    </a:cxn>
                  </a:cxnLst>
                  <a:rect l="0" t="0" r="r" b="b"/>
                  <a:pathLst>
                    <a:path w="6" h="6">
                      <a:moveTo>
                        <a:pt x="0" y="0"/>
                      </a:moveTo>
                      <a:cubicBezTo>
                        <a:pt x="1" y="3"/>
                        <a:pt x="2" y="6"/>
                        <a:pt x="6" y="6"/>
                      </a:cubicBezTo>
                      <a:cubicBezTo>
                        <a:pt x="4"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9" name="Freeform 199">
                  <a:extLst>
                    <a:ext uri="{FF2B5EF4-FFF2-40B4-BE49-F238E27FC236}">
                      <a16:creationId xmlns:a16="http://schemas.microsoft.com/office/drawing/2014/main" id="{25D9F8C1-6996-4947-BE39-A78BF068E393}"/>
                    </a:ext>
                  </a:extLst>
                </p:cNvPr>
                <p:cNvSpPr>
                  <a:spLocks/>
                </p:cNvSpPr>
                <p:nvPr/>
              </p:nvSpPr>
              <p:spPr bwMode="auto">
                <a:xfrm>
                  <a:off x="2923" y="1787"/>
                  <a:ext cx="6" cy="2"/>
                </a:xfrm>
                <a:custGeom>
                  <a:avLst/>
                  <a:gdLst>
                    <a:gd name="T0" fmla="*/ 7 w 7"/>
                    <a:gd name="T1" fmla="*/ 7 h 7"/>
                    <a:gd name="T2" fmla="*/ 1 w 7"/>
                    <a:gd name="T3" fmla="*/ 1 h 7"/>
                    <a:gd name="T4" fmla="*/ 7 w 7"/>
                    <a:gd name="T5" fmla="*/ 7 h 7"/>
                  </a:gdLst>
                  <a:ahLst/>
                  <a:cxnLst>
                    <a:cxn ang="0">
                      <a:pos x="T0" y="T1"/>
                    </a:cxn>
                    <a:cxn ang="0">
                      <a:pos x="T2" y="T3"/>
                    </a:cxn>
                    <a:cxn ang="0">
                      <a:pos x="T4" y="T5"/>
                    </a:cxn>
                  </a:cxnLst>
                  <a:rect l="0" t="0" r="r" b="b"/>
                  <a:pathLst>
                    <a:path w="7" h="7">
                      <a:moveTo>
                        <a:pt x="7" y="7"/>
                      </a:moveTo>
                      <a:cubicBezTo>
                        <a:pt x="6" y="7"/>
                        <a:pt x="4" y="0"/>
                        <a:pt x="1" y="1"/>
                      </a:cubicBezTo>
                      <a:cubicBezTo>
                        <a:pt x="0" y="1"/>
                        <a:pt x="6" y="7"/>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0" name="Freeform 200">
                  <a:extLst>
                    <a:ext uri="{FF2B5EF4-FFF2-40B4-BE49-F238E27FC236}">
                      <a16:creationId xmlns:a16="http://schemas.microsoft.com/office/drawing/2014/main" id="{D4073DAA-2A55-436C-9460-FDE2E245212C}"/>
                    </a:ext>
                  </a:extLst>
                </p:cNvPr>
                <p:cNvSpPr>
                  <a:spLocks/>
                </p:cNvSpPr>
                <p:nvPr/>
              </p:nvSpPr>
              <p:spPr bwMode="auto">
                <a:xfrm>
                  <a:off x="3087" y="1799"/>
                  <a:ext cx="3" cy="0"/>
                </a:xfrm>
                <a:custGeom>
                  <a:avLst/>
                  <a:gdLst>
                    <a:gd name="T0" fmla="*/ 0 w 4"/>
                    <a:gd name="T1" fmla="*/ 3 h 5"/>
                    <a:gd name="T2" fmla="*/ 2 w 4"/>
                    <a:gd name="T3" fmla="*/ 5 h 5"/>
                    <a:gd name="T4" fmla="*/ 0 w 4"/>
                    <a:gd name="T5" fmla="*/ 3 h 5"/>
                  </a:gdLst>
                  <a:ahLst/>
                  <a:cxnLst>
                    <a:cxn ang="0">
                      <a:pos x="T0" y="T1"/>
                    </a:cxn>
                    <a:cxn ang="0">
                      <a:pos x="T2" y="T3"/>
                    </a:cxn>
                    <a:cxn ang="0">
                      <a:pos x="T4" y="T5"/>
                    </a:cxn>
                  </a:cxnLst>
                  <a:rect l="0" t="0" r="r" b="b"/>
                  <a:pathLst>
                    <a:path w="4" h="5">
                      <a:moveTo>
                        <a:pt x="0" y="3"/>
                      </a:moveTo>
                      <a:cubicBezTo>
                        <a:pt x="1" y="4"/>
                        <a:pt x="2" y="4"/>
                        <a:pt x="2" y="5"/>
                      </a:cubicBezTo>
                      <a:cubicBezTo>
                        <a:pt x="4" y="5"/>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1" name="Freeform 201">
                  <a:extLst>
                    <a:ext uri="{FF2B5EF4-FFF2-40B4-BE49-F238E27FC236}">
                      <a16:creationId xmlns:a16="http://schemas.microsoft.com/office/drawing/2014/main" id="{610FDA2C-0EC5-4CA3-A400-2568975B9241}"/>
                    </a:ext>
                  </a:extLst>
                </p:cNvPr>
                <p:cNvSpPr>
                  <a:spLocks/>
                </p:cNvSpPr>
                <p:nvPr/>
              </p:nvSpPr>
              <p:spPr bwMode="auto">
                <a:xfrm>
                  <a:off x="3091" y="1797"/>
                  <a:ext cx="7" cy="2"/>
                </a:xfrm>
                <a:custGeom>
                  <a:avLst/>
                  <a:gdLst>
                    <a:gd name="T0" fmla="*/ 0 w 7"/>
                    <a:gd name="T1" fmla="*/ 0 h 8"/>
                    <a:gd name="T2" fmla="*/ 6 w 7"/>
                    <a:gd name="T3" fmla="*/ 7 h 8"/>
                    <a:gd name="T4" fmla="*/ 0 w 7"/>
                    <a:gd name="T5" fmla="*/ 0 h 8"/>
                  </a:gdLst>
                  <a:ahLst/>
                  <a:cxnLst>
                    <a:cxn ang="0">
                      <a:pos x="T0" y="T1"/>
                    </a:cxn>
                    <a:cxn ang="0">
                      <a:pos x="T2" y="T3"/>
                    </a:cxn>
                    <a:cxn ang="0">
                      <a:pos x="T4" y="T5"/>
                    </a:cxn>
                  </a:cxnLst>
                  <a:rect l="0" t="0" r="r" b="b"/>
                  <a:pathLst>
                    <a:path w="7" h="8">
                      <a:moveTo>
                        <a:pt x="0" y="0"/>
                      </a:moveTo>
                      <a:cubicBezTo>
                        <a:pt x="0" y="1"/>
                        <a:pt x="6" y="8"/>
                        <a:pt x="6" y="7"/>
                      </a:cubicBezTo>
                      <a:cubicBezTo>
                        <a:pt x="7" y="5"/>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2" name="Freeform 202">
                  <a:extLst>
                    <a:ext uri="{FF2B5EF4-FFF2-40B4-BE49-F238E27FC236}">
                      <a16:creationId xmlns:a16="http://schemas.microsoft.com/office/drawing/2014/main" id="{D438664B-F91E-4DC8-A6B5-9E9D93605AD7}"/>
                    </a:ext>
                  </a:extLst>
                </p:cNvPr>
                <p:cNvSpPr>
                  <a:spLocks/>
                </p:cNvSpPr>
                <p:nvPr/>
              </p:nvSpPr>
              <p:spPr bwMode="auto">
                <a:xfrm>
                  <a:off x="2802" y="1794"/>
                  <a:ext cx="2" cy="1"/>
                </a:xfrm>
                <a:custGeom>
                  <a:avLst/>
                  <a:gdLst>
                    <a:gd name="T0" fmla="*/ 1 w 2"/>
                    <a:gd name="T1" fmla="*/ 2 h 4"/>
                    <a:gd name="T2" fmla="*/ 2 w 2"/>
                    <a:gd name="T3" fmla="*/ 2 h 4"/>
                    <a:gd name="T4" fmla="*/ 1 w 2"/>
                    <a:gd name="T5" fmla="*/ 2 h 4"/>
                  </a:gdLst>
                  <a:ahLst/>
                  <a:cxnLst>
                    <a:cxn ang="0">
                      <a:pos x="T0" y="T1"/>
                    </a:cxn>
                    <a:cxn ang="0">
                      <a:pos x="T2" y="T3"/>
                    </a:cxn>
                    <a:cxn ang="0">
                      <a:pos x="T4" y="T5"/>
                    </a:cxn>
                  </a:cxnLst>
                  <a:rect l="0" t="0" r="r" b="b"/>
                  <a:pathLst>
                    <a:path w="2" h="4">
                      <a:moveTo>
                        <a:pt x="1" y="2"/>
                      </a:moveTo>
                      <a:cubicBezTo>
                        <a:pt x="2" y="2"/>
                        <a:pt x="2" y="4"/>
                        <a:pt x="2" y="2"/>
                      </a:cubicBezTo>
                      <a:cubicBezTo>
                        <a:pt x="1" y="1"/>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3" name="Freeform 203">
                  <a:extLst>
                    <a:ext uri="{FF2B5EF4-FFF2-40B4-BE49-F238E27FC236}">
                      <a16:creationId xmlns:a16="http://schemas.microsoft.com/office/drawing/2014/main" id="{37A3F269-AC73-4CEF-8EAC-60F36C7BB358}"/>
                    </a:ext>
                  </a:extLst>
                </p:cNvPr>
                <p:cNvSpPr>
                  <a:spLocks/>
                </p:cNvSpPr>
                <p:nvPr/>
              </p:nvSpPr>
              <p:spPr bwMode="auto">
                <a:xfrm>
                  <a:off x="3081" y="1799"/>
                  <a:ext cx="5" cy="1"/>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2" y="3"/>
                        <a:pt x="3" y="4"/>
                        <a:pt x="5" y="6"/>
                      </a:cubicBezTo>
                      <a:cubicBezTo>
                        <a:pt x="4"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4" name="Freeform 204">
                  <a:extLst>
                    <a:ext uri="{FF2B5EF4-FFF2-40B4-BE49-F238E27FC236}">
                      <a16:creationId xmlns:a16="http://schemas.microsoft.com/office/drawing/2014/main" id="{CEFCDFCE-EF2A-461B-82E6-F8946466A1FA}"/>
                    </a:ext>
                  </a:extLst>
                </p:cNvPr>
                <p:cNvSpPr>
                  <a:spLocks/>
                </p:cNvSpPr>
                <p:nvPr/>
              </p:nvSpPr>
              <p:spPr bwMode="auto">
                <a:xfrm>
                  <a:off x="3094" y="1797"/>
                  <a:ext cx="7" cy="1"/>
                </a:xfrm>
                <a:custGeom>
                  <a:avLst/>
                  <a:gdLst>
                    <a:gd name="T0" fmla="*/ 0 w 8"/>
                    <a:gd name="T1" fmla="*/ 0 h 9"/>
                    <a:gd name="T2" fmla="*/ 8 w 8"/>
                    <a:gd name="T3" fmla="*/ 9 h 9"/>
                    <a:gd name="T4" fmla="*/ 0 w 8"/>
                    <a:gd name="T5" fmla="*/ 0 h 9"/>
                  </a:gdLst>
                  <a:ahLst/>
                  <a:cxnLst>
                    <a:cxn ang="0">
                      <a:pos x="T0" y="T1"/>
                    </a:cxn>
                    <a:cxn ang="0">
                      <a:pos x="T2" y="T3"/>
                    </a:cxn>
                    <a:cxn ang="0">
                      <a:pos x="T4" y="T5"/>
                    </a:cxn>
                  </a:cxnLst>
                  <a:rect l="0" t="0" r="r" b="b"/>
                  <a:pathLst>
                    <a:path w="8" h="9">
                      <a:moveTo>
                        <a:pt x="0" y="0"/>
                      </a:moveTo>
                      <a:cubicBezTo>
                        <a:pt x="2" y="4"/>
                        <a:pt x="5" y="6"/>
                        <a:pt x="8" y="9"/>
                      </a:cubicBezTo>
                      <a:cubicBezTo>
                        <a:pt x="6" y="6"/>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 name="Group 406">
                <a:extLst>
                  <a:ext uri="{FF2B5EF4-FFF2-40B4-BE49-F238E27FC236}">
                    <a16:creationId xmlns:a16="http://schemas.microsoft.com/office/drawing/2014/main" id="{D2BAB4E7-91B8-432D-AC63-6CCC531EAC79}"/>
                  </a:ext>
                </a:extLst>
              </p:cNvPr>
              <p:cNvGrpSpPr>
                <a:grpSpLocks/>
              </p:cNvGrpSpPr>
              <p:nvPr/>
            </p:nvGrpSpPr>
            <p:grpSpPr bwMode="auto">
              <a:xfrm>
                <a:off x="2281238" y="2744788"/>
                <a:ext cx="3279775" cy="433388"/>
                <a:chOff x="1437" y="1729"/>
                <a:chExt cx="2066" cy="273"/>
              </a:xfrm>
              <a:grpFill/>
            </p:grpSpPr>
            <p:sp>
              <p:nvSpPr>
                <p:cNvPr id="825" name="Freeform 206">
                  <a:extLst>
                    <a:ext uri="{FF2B5EF4-FFF2-40B4-BE49-F238E27FC236}">
                      <a16:creationId xmlns:a16="http://schemas.microsoft.com/office/drawing/2014/main" id="{A13926D3-38E2-426C-B8D2-F1129A82249D}"/>
                    </a:ext>
                  </a:extLst>
                </p:cNvPr>
                <p:cNvSpPr>
                  <a:spLocks/>
                </p:cNvSpPr>
                <p:nvPr/>
              </p:nvSpPr>
              <p:spPr bwMode="auto">
                <a:xfrm>
                  <a:off x="2719" y="1793"/>
                  <a:ext cx="1" cy="1"/>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6" name="Freeform 207">
                  <a:extLst>
                    <a:ext uri="{FF2B5EF4-FFF2-40B4-BE49-F238E27FC236}">
                      <a16:creationId xmlns:a16="http://schemas.microsoft.com/office/drawing/2014/main" id="{012EFAE5-86BD-45BC-920B-A81E5B04663F}"/>
                    </a:ext>
                  </a:extLst>
                </p:cNvPr>
                <p:cNvSpPr>
                  <a:spLocks/>
                </p:cNvSpPr>
                <p:nvPr/>
              </p:nvSpPr>
              <p:spPr bwMode="auto">
                <a:xfrm>
                  <a:off x="2924" y="1798"/>
                  <a:ext cx="2" cy="1"/>
                </a:xfrm>
                <a:custGeom>
                  <a:avLst/>
                  <a:gdLst>
                    <a:gd name="T0" fmla="*/ 0 w 2"/>
                    <a:gd name="T1" fmla="*/ 0 h 3"/>
                    <a:gd name="T2" fmla="*/ 1 w 2"/>
                    <a:gd name="T3" fmla="*/ 2 h 3"/>
                    <a:gd name="T4" fmla="*/ 0 w 2"/>
                    <a:gd name="T5" fmla="*/ 0 h 3"/>
                  </a:gdLst>
                  <a:ahLst/>
                  <a:cxnLst>
                    <a:cxn ang="0">
                      <a:pos x="T0" y="T1"/>
                    </a:cxn>
                    <a:cxn ang="0">
                      <a:pos x="T2" y="T3"/>
                    </a:cxn>
                    <a:cxn ang="0">
                      <a:pos x="T4" y="T5"/>
                    </a:cxn>
                  </a:cxnLst>
                  <a:rect l="0" t="0" r="r" b="b"/>
                  <a:pathLst>
                    <a:path w="2" h="3">
                      <a:moveTo>
                        <a:pt x="0" y="0"/>
                      </a:moveTo>
                      <a:cubicBezTo>
                        <a:pt x="0" y="0"/>
                        <a:pt x="1" y="3"/>
                        <a:pt x="1" y="2"/>
                      </a:cubicBezTo>
                      <a:cubicBezTo>
                        <a:pt x="2" y="2"/>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7" name="Freeform 208">
                  <a:extLst>
                    <a:ext uri="{FF2B5EF4-FFF2-40B4-BE49-F238E27FC236}">
                      <a16:creationId xmlns:a16="http://schemas.microsoft.com/office/drawing/2014/main" id="{64367493-73C3-4150-8A4E-D564C23E3839}"/>
                    </a:ext>
                  </a:extLst>
                </p:cNvPr>
                <p:cNvSpPr>
                  <a:spLocks/>
                </p:cNvSpPr>
                <p:nvPr/>
              </p:nvSpPr>
              <p:spPr bwMode="auto">
                <a:xfrm>
                  <a:off x="2992" y="1802"/>
                  <a:ext cx="2" cy="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8" name="Freeform 209">
                  <a:extLst>
                    <a:ext uri="{FF2B5EF4-FFF2-40B4-BE49-F238E27FC236}">
                      <a16:creationId xmlns:a16="http://schemas.microsoft.com/office/drawing/2014/main" id="{B9F41425-F195-408F-922B-4B80DDD24723}"/>
                    </a:ext>
                  </a:extLst>
                </p:cNvPr>
                <p:cNvSpPr>
                  <a:spLocks/>
                </p:cNvSpPr>
                <p:nvPr/>
              </p:nvSpPr>
              <p:spPr bwMode="auto">
                <a:xfrm>
                  <a:off x="2933" y="1788"/>
                  <a:ext cx="3" cy="1"/>
                </a:xfrm>
                <a:custGeom>
                  <a:avLst/>
                  <a:gdLst>
                    <a:gd name="T0" fmla="*/ 2 w 3"/>
                    <a:gd name="T1" fmla="*/ 1 h 3"/>
                    <a:gd name="T2" fmla="*/ 1 w 3"/>
                    <a:gd name="T3" fmla="*/ 0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2" y="1"/>
                        <a:pt x="1" y="0"/>
                        <a:pt x="1" y="0"/>
                      </a:cubicBezTo>
                      <a:cubicBezTo>
                        <a:pt x="0" y="0"/>
                        <a:pt x="3" y="3"/>
                        <a:pt x="3" y="3"/>
                      </a:cubicBezTo>
                      <a:cubicBezTo>
                        <a:pt x="3" y="3"/>
                        <a:pt x="3"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9" name="Freeform 210">
                  <a:extLst>
                    <a:ext uri="{FF2B5EF4-FFF2-40B4-BE49-F238E27FC236}">
                      <a16:creationId xmlns:a16="http://schemas.microsoft.com/office/drawing/2014/main" id="{A16EC46F-98EF-46FC-B80F-9EDFFC2E0FF7}"/>
                    </a:ext>
                  </a:extLst>
                </p:cNvPr>
                <p:cNvSpPr>
                  <a:spLocks/>
                </p:cNvSpPr>
                <p:nvPr/>
              </p:nvSpPr>
              <p:spPr bwMode="auto">
                <a:xfrm>
                  <a:off x="3071" y="1796"/>
                  <a:ext cx="4" cy="0"/>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1" y="2"/>
                        <a:pt x="3" y="4"/>
                        <a:pt x="4" y="5"/>
                      </a:cubicBezTo>
                      <a:cubicBezTo>
                        <a:pt x="3" y="3"/>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0" name="Freeform 211">
                  <a:extLst>
                    <a:ext uri="{FF2B5EF4-FFF2-40B4-BE49-F238E27FC236}">
                      <a16:creationId xmlns:a16="http://schemas.microsoft.com/office/drawing/2014/main" id="{374A38E1-EA9D-4495-B428-2E368E83347E}"/>
                    </a:ext>
                  </a:extLst>
                </p:cNvPr>
                <p:cNvSpPr>
                  <a:spLocks/>
                </p:cNvSpPr>
                <p:nvPr/>
              </p:nvSpPr>
              <p:spPr bwMode="auto">
                <a:xfrm>
                  <a:off x="2928" y="1787"/>
                  <a:ext cx="2"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3"/>
                        <a:pt x="0" y="1"/>
                        <a:pt x="0" y="0"/>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1" name="Freeform 212">
                  <a:extLst>
                    <a:ext uri="{FF2B5EF4-FFF2-40B4-BE49-F238E27FC236}">
                      <a16:creationId xmlns:a16="http://schemas.microsoft.com/office/drawing/2014/main" id="{0E0EAFD2-035B-45EF-99BF-D8A226233337}"/>
                    </a:ext>
                  </a:extLst>
                </p:cNvPr>
                <p:cNvSpPr>
                  <a:spLocks/>
                </p:cNvSpPr>
                <p:nvPr/>
              </p:nvSpPr>
              <p:spPr bwMode="auto">
                <a:xfrm>
                  <a:off x="3135" y="1787"/>
                  <a:ext cx="2" cy="1"/>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2"/>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2" name="Freeform 213">
                  <a:extLst>
                    <a:ext uri="{FF2B5EF4-FFF2-40B4-BE49-F238E27FC236}">
                      <a16:creationId xmlns:a16="http://schemas.microsoft.com/office/drawing/2014/main" id="{378455A0-4F84-45DD-84CA-1E633FBF87CD}"/>
                    </a:ext>
                  </a:extLst>
                </p:cNvPr>
                <p:cNvSpPr>
                  <a:spLocks/>
                </p:cNvSpPr>
                <p:nvPr/>
              </p:nvSpPr>
              <p:spPr bwMode="auto">
                <a:xfrm>
                  <a:off x="2927" y="1823"/>
                  <a:ext cx="1"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3" name="Freeform 214">
                  <a:extLst>
                    <a:ext uri="{FF2B5EF4-FFF2-40B4-BE49-F238E27FC236}">
                      <a16:creationId xmlns:a16="http://schemas.microsoft.com/office/drawing/2014/main" id="{F955C0C1-3B4F-440A-A910-EFE7CC0F9804}"/>
                    </a:ext>
                  </a:extLst>
                </p:cNvPr>
                <p:cNvSpPr>
                  <a:spLocks/>
                </p:cNvSpPr>
                <p:nvPr/>
              </p:nvSpPr>
              <p:spPr bwMode="auto">
                <a:xfrm>
                  <a:off x="2817" y="1786"/>
                  <a:ext cx="19" cy="3"/>
                </a:xfrm>
                <a:custGeom>
                  <a:avLst/>
                  <a:gdLst>
                    <a:gd name="T0" fmla="*/ 12 w 20"/>
                    <a:gd name="T1" fmla="*/ 16 h 20"/>
                    <a:gd name="T2" fmla="*/ 15 w 20"/>
                    <a:gd name="T3" fmla="*/ 20 h 20"/>
                    <a:gd name="T4" fmla="*/ 16 w 20"/>
                    <a:gd name="T5" fmla="*/ 20 h 20"/>
                    <a:gd name="T6" fmla="*/ 1 w 20"/>
                    <a:gd name="T7" fmla="*/ 0 h 20"/>
                    <a:gd name="T8" fmla="*/ 12 w 20"/>
                    <a:gd name="T9" fmla="*/ 16 h 20"/>
                  </a:gdLst>
                  <a:ahLst/>
                  <a:cxnLst>
                    <a:cxn ang="0">
                      <a:pos x="T0" y="T1"/>
                    </a:cxn>
                    <a:cxn ang="0">
                      <a:pos x="T2" y="T3"/>
                    </a:cxn>
                    <a:cxn ang="0">
                      <a:pos x="T4" y="T5"/>
                    </a:cxn>
                    <a:cxn ang="0">
                      <a:pos x="T6" y="T7"/>
                    </a:cxn>
                    <a:cxn ang="0">
                      <a:pos x="T8" y="T9"/>
                    </a:cxn>
                  </a:cxnLst>
                  <a:rect l="0" t="0" r="r" b="b"/>
                  <a:pathLst>
                    <a:path w="20" h="20">
                      <a:moveTo>
                        <a:pt x="12" y="16"/>
                      </a:moveTo>
                      <a:cubicBezTo>
                        <a:pt x="12" y="16"/>
                        <a:pt x="14" y="20"/>
                        <a:pt x="15" y="20"/>
                      </a:cubicBezTo>
                      <a:cubicBezTo>
                        <a:pt x="16" y="20"/>
                        <a:pt x="16" y="20"/>
                        <a:pt x="16" y="20"/>
                      </a:cubicBezTo>
                      <a:cubicBezTo>
                        <a:pt x="20" y="16"/>
                        <a:pt x="0" y="2"/>
                        <a:pt x="1" y="0"/>
                      </a:cubicBezTo>
                      <a:cubicBezTo>
                        <a:pt x="0" y="3"/>
                        <a:pt x="10" y="13"/>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4" name="Freeform 215">
                  <a:extLst>
                    <a:ext uri="{FF2B5EF4-FFF2-40B4-BE49-F238E27FC236}">
                      <a16:creationId xmlns:a16="http://schemas.microsoft.com/office/drawing/2014/main" id="{C3034788-AA3B-4C72-99FF-E5434AC9EC7D}"/>
                    </a:ext>
                  </a:extLst>
                </p:cNvPr>
                <p:cNvSpPr>
                  <a:spLocks/>
                </p:cNvSpPr>
                <p:nvPr/>
              </p:nvSpPr>
              <p:spPr bwMode="auto">
                <a:xfrm>
                  <a:off x="2872" y="1787"/>
                  <a:ext cx="10" cy="3"/>
                </a:xfrm>
                <a:custGeom>
                  <a:avLst/>
                  <a:gdLst>
                    <a:gd name="T0" fmla="*/ 8 w 11"/>
                    <a:gd name="T1" fmla="*/ 12 h 14"/>
                    <a:gd name="T2" fmla="*/ 11 w 11"/>
                    <a:gd name="T3" fmla="*/ 14 h 14"/>
                    <a:gd name="T4" fmla="*/ 0 w 11"/>
                    <a:gd name="T5" fmla="*/ 0 h 14"/>
                    <a:gd name="T6" fmla="*/ 8 w 11"/>
                    <a:gd name="T7" fmla="*/ 12 h 14"/>
                  </a:gdLst>
                  <a:ahLst/>
                  <a:cxnLst>
                    <a:cxn ang="0">
                      <a:pos x="T0" y="T1"/>
                    </a:cxn>
                    <a:cxn ang="0">
                      <a:pos x="T2" y="T3"/>
                    </a:cxn>
                    <a:cxn ang="0">
                      <a:pos x="T4" y="T5"/>
                    </a:cxn>
                    <a:cxn ang="0">
                      <a:pos x="T6" y="T7"/>
                    </a:cxn>
                  </a:cxnLst>
                  <a:rect l="0" t="0" r="r" b="b"/>
                  <a:pathLst>
                    <a:path w="11" h="14">
                      <a:moveTo>
                        <a:pt x="8" y="12"/>
                      </a:moveTo>
                      <a:cubicBezTo>
                        <a:pt x="9" y="13"/>
                        <a:pt x="10" y="14"/>
                        <a:pt x="11" y="14"/>
                      </a:cubicBezTo>
                      <a:cubicBezTo>
                        <a:pt x="9" y="11"/>
                        <a:pt x="5" y="1"/>
                        <a:pt x="0" y="0"/>
                      </a:cubicBezTo>
                      <a:cubicBezTo>
                        <a:pt x="0" y="0"/>
                        <a:pt x="8" y="11"/>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5" name="Freeform 216">
                  <a:extLst>
                    <a:ext uri="{FF2B5EF4-FFF2-40B4-BE49-F238E27FC236}">
                      <a16:creationId xmlns:a16="http://schemas.microsoft.com/office/drawing/2014/main" id="{8F8EAF41-89FC-49DA-88BA-0E389FAFD8EF}"/>
                    </a:ext>
                  </a:extLst>
                </p:cNvPr>
                <p:cNvSpPr>
                  <a:spLocks/>
                </p:cNvSpPr>
                <p:nvPr/>
              </p:nvSpPr>
              <p:spPr bwMode="auto">
                <a:xfrm>
                  <a:off x="2680" y="1792"/>
                  <a:ext cx="6" cy="1"/>
                </a:xfrm>
                <a:custGeom>
                  <a:avLst/>
                  <a:gdLst>
                    <a:gd name="T0" fmla="*/ 1 w 7"/>
                    <a:gd name="T1" fmla="*/ 2 h 8"/>
                    <a:gd name="T2" fmla="*/ 1 w 7"/>
                    <a:gd name="T3" fmla="*/ 6 h 8"/>
                    <a:gd name="T4" fmla="*/ 4 w 7"/>
                    <a:gd name="T5" fmla="*/ 7 h 8"/>
                    <a:gd name="T6" fmla="*/ 5 w 7"/>
                    <a:gd name="T7" fmla="*/ 4 h 8"/>
                    <a:gd name="T8" fmla="*/ 1 w 7"/>
                    <a:gd name="T9" fmla="*/ 2 h 8"/>
                  </a:gdLst>
                  <a:ahLst/>
                  <a:cxnLst>
                    <a:cxn ang="0">
                      <a:pos x="T0" y="T1"/>
                    </a:cxn>
                    <a:cxn ang="0">
                      <a:pos x="T2" y="T3"/>
                    </a:cxn>
                    <a:cxn ang="0">
                      <a:pos x="T4" y="T5"/>
                    </a:cxn>
                    <a:cxn ang="0">
                      <a:pos x="T6" y="T7"/>
                    </a:cxn>
                    <a:cxn ang="0">
                      <a:pos x="T8" y="T9"/>
                    </a:cxn>
                  </a:cxnLst>
                  <a:rect l="0" t="0" r="r" b="b"/>
                  <a:pathLst>
                    <a:path w="7" h="8">
                      <a:moveTo>
                        <a:pt x="1" y="2"/>
                      </a:moveTo>
                      <a:cubicBezTo>
                        <a:pt x="1" y="4"/>
                        <a:pt x="3" y="4"/>
                        <a:pt x="1" y="6"/>
                      </a:cubicBezTo>
                      <a:cubicBezTo>
                        <a:pt x="0" y="6"/>
                        <a:pt x="4" y="7"/>
                        <a:pt x="4" y="7"/>
                      </a:cubicBezTo>
                      <a:cubicBezTo>
                        <a:pt x="4" y="8"/>
                        <a:pt x="7" y="0"/>
                        <a:pt x="5" y="4"/>
                      </a:cubicBezTo>
                      <a:cubicBezTo>
                        <a:pt x="4" y="3"/>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6" name="Freeform 217">
                  <a:extLst>
                    <a:ext uri="{FF2B5EF4-FFF2-40B4-BE49-F238E27FC236}">
                      <a16:creationId xmlns:a16="http://schemas.microsoft.com/office/drawing/2014/main" id="{DB70703A-037A-487D-B300-920DD38AA87E}"/>
                    </a:ext>
                  </a:extLst>
                </p:cNvPr>
                <p:cNvSpPr>
                  <a:spLocks/>
                </p:cNvSpPr>
                <p:nvPr/>
              </p:nvSpPr>
              <p:spPr bwMode="auto">
                <a:xfrm>
                  <a:off x="2826" y="1787"/>
                  <a:ext cx="9" cy="2"/>
                </a:xfrm>
                <a:custGeom>
                  <a:avLst/>
                  <a:gdLst>
                    <a:gd name="T0" fmla="*/ 9 w 9"/>
                    <a:gd name="T1" fmla="*/ 13 h 13"/>
                    <a:gd name="T2" fmla="*/ 0 w 9"/>
                    <a:gd name="T3" fmla="*/ 0 h 13"/>
                    <a:gd name="T4" fmla="*/ 9 w 9"/>
                    <a:gd name="T5" fmla="*/ 13 h 13"/>
                  </a:gdLst>
                  <a:ahLst/>
                  <a:cxnLst>
                    <a:cxn ang="0">
                      <a:pos x="T0" y="T1"/>
                    </a:cxn>
                    <a:cxn ang="0">
                      <a:pos x="T2" y="T3"/>
                    </a:cxn>
                    <a:cxn ang="0">
                      <a:pos x="T4" y="T5"/>
                    </a:cxn>
                  </a:cxnLst>
                  <a:rect l="0" t="0" r="r" b="b"/>
                  <a:pathLst>
                    <a:path w="9" h="13">
                      <a:moveTo>
                        <a:pt x="9" y="13"/>
                      </a:moveTo>
                      <a:cubicBezTo>
                        <a:pt x="6" y="9"/>
                        <a:pt x="4" y="3"/>
                        <a:pt x="0" y="0"/>
                      </a:cubicBezTo>
                      <a:cubicBezTo>
                        <a:pt x="3" y="2"/>
                        <a:pt x="7" y="10"/>
                        <a:pt x="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7" name="Freeform 218">
                  <a:extLst>
                    <a:ext uri="{FF2B5EF4-FFF2-40B4-BE49-F238E27FC236}">
                      <a16:creationId xmlns:a16="http://schemas.microsoft.com/office/drawing/2014/main" id="{70635EBD-0AB2-4529-BE27-A7B904C0DA88}"/>
                    </a:ext>
                  </a:extLst>
                </p:cNvPr>
                <p:cNvSpPr>
                  <a:spLocks/>
                </p:cNvSpPr>
                <p:nvPr/>
              </p:nvSpPr>
              <p:spPr bwMode="auto">
                <a:xfrm>
                  <a:off x="2905" y="1821"/>
                  <a:ext cx="5" cy="2"/>
                </a:xfrm>
                <a:custGeom>
                  <a:avLst/>
                  <a:gdLst>
                    <a:gd name="T0" fmla="*/ 0 w 6"/>
                    <a:gd name="T1" fmla="*/ 1 h 9"/>
                    <a:gd name="T2" fmla="*/ 6 w 6"/>
                    <a:gd name="T3" fmla="*/ 9 h 9"/>
                    <a:gd name="T4" fmla="*/ 0 w 6"/>
                    <a:gd name="T5" fmla="*/ 1 h 9"/>
                  </a:gdLst>
                  <a:ahLst/>
                  <a:cxnLst>
                    <a:cxn ang="0">
                      <a:pos x="T0" y="T1"/>
                    </a:cxn>
                    <a:cxn ang="0">
                      <a:pos x="T2" y="T3"/>
                    </a:cxn>
                    <a:cxn ang="0">
                      <a:pos x="T4" y="T5"/>
                    </a:cxn>
                  </a:cxnLst>
                  <a:rect l="0" t="0" r="r" b="b"/>
                  <a:pathLst>
                    <a:path w="6" h="9">
                      <a:moveTo>
                        <a:pt x="0" y="1"/>
                      </a:moveTo>
                      <a:cubicBezTo>
                        <a:pt x="2" y="4"/>
                        <a:pt x="4" y="7"/>
                        <a:pt x="6" y="9"/>
                      </a:cubicBezTo>
                      <a:cubicBezTo>
                        <a:pt x="6" y="8"/>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8" name="Freeform 219">
                  <a:extLst>
                    <a:ext uri="{FF2B5EF4-FFF2-40B4-BE49-F238E27FC236}">
                      <a16:creationId xmlns:a16="http://schemas.microsoft.com/office/drawing/2014/main" id="{68EFBA7D-52B0-4104-98E1-7241BC289BCD}"/>
                    </a:ext>
                  </a:extLst>
                </p:cNvPr>
                <p:cNvSpPr>
                  <a:spLocks/>
                </p:cNvSpPr>
                <p:nvPr/>
              </p:nvSpPr>
              <p:spPr bwMode="auto">
                <a:xfrm>
                  <a:off x="2907" y="1821"/>
                  <a:ext cx="6" cy="2"/>
                </a:xfrm>
                <a:custGeom>
                  <a:avLst/>
                  <a:gdLst>
                    <a:gd name="T0" fmla="*/ 0 w 6"/>
                    <a:gd name="T1" fmla="*/ 0 h 8"/>
                    <a:gd name="T2" fmla="*/ 5 w 6"/>
                    <a:gd name="T3" fmla="*/ 8 h 8"/>
                    <a:gd name="T4" fmla="*/ 0 w 6"/>
                    <a:gd name="T5" fmla="*/ 0 h 8"/>
                  </a:gdLst>
                  <a:ahLst/>
                  <a:cxnLst>
                    <a:cxn ang="0">
                      <a:pos x="T0" y="T1"/>
                    </a:cxn>
                    <a:cxn ang="0">
                      <a:pos x="T2" y="T3"/>
                    </a:cxn>
                    <a:cxn ang="0">
                      <a:pos x="T4" y="T5"/>
                    </a:cxn>
                  </a:cxnLst>
                  <a:rect l="0" t="0" r="r" b="b"/>
                  <a:pathLst>
                    <a:path w="6" h="8">
                      <a:moveTo>
                        <a:pt x="0" y="0"/>
                      </a:moveTo>
                      <a:cubicBezTo>
                        <a:pt x="0" y="2"/>
                        <a:pt x="4" y="8"/>
                        <a:pt x="5" y="8"/>
                      </a:cubicBezTo>
                      <a:cubicBezTo>
                        <a:pt x="6" y="8"/>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9" name="Freeform 220">
                  <a:extLst>
                    <a:ext uri="{FF2B5EF4-FFF2-40B4-BE49-F238E27FC236}">
                      <a16:creationId xmlns:a16="http://schemas.microsoft.com/office/drawing/2014/main" id="{26381728-7CBC-42B5-9195-1F717A76A94F}"/>
                    </a:ext>
                  </a:extLst>
                </p:cNvPr>
                <p:cNvSpPr>
                  <a:spLocks/>
                </p:cNvSpPr>
                <p:nvPr/>
              </p:nvSpPr>
              <p:spPr bwMode="auto">
                <a:xfrm>
                  <a:off x="2909" y="1821"/>
                  <a:ext cx="6" cy="1"/>
                </a:xfrm>
                <a:custGeom>
                  <a:avLst/>
                  <a:gdLst>
                    <a:gd name="T0" fmla="*/ 0 w 6"/>
                    <a:gd name="T1" fmla="*/ 0 h 8"/>
                    <a:gd name="T2" fmla="*/ 6 w 6"/>
                    <a:gd name="T3" fmla="*/ 8 h 8"/>
                    <a:gd name="T4" fmla="*/ 0 w 6"/>
                    <a:gd name="T5" fmla="*/ 0 h 8"/>
                  </a:gdLst>
                  <a:ahLst/>
                  <a:cxnLst>
                    <a:cxn ang="0">
                      <a:pos x="T0" y="T1"/>
                    </a:cxn>
                    <a:cxn ang="0">
                      <a:pos x="T2" y="T3"/>
                    </a:cxn>
                    <a:cxn ang="0">
                      <a:pos x="T4" y="T5"/>
                    </a:cxn>
                  </a:cxnLst>
                  <a:rect l="0" t="0" r="r" b="b"/>
                  <a:pathLst>
                    <a:path w="6" h="8">
                      <a:moveTo>
                        <a:pt x="0" y="0"/>
                      </a:moveTo>
                      <a:cubicBezTo>
                        <a:pt x="3" y="2"/>
                        <a:pt x="4" y="6"/>
                        <a:pt x="6" y="8"/>
                      </a:cubicBezTo>
                      <a:cubicBezTo>
                        <a:pt x="4" y="6"/>
                        <a:pt x="3"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0" name="Freeform 221">
                  <a:extLst>
                    <a:ext uri="{FF2B5EF4-FFF2-40B4-BE49-F238E27FC236}">
                      <a16:creationId xmlns:a16="http://schemas.microsoft.com/office/drawing/2014/main" id="{5100F1DB-9504-4EDF-9AF3-AACBFDF3AD52}"/>
                    </a:ext>
                  </a:extLst>
                </p:cNvPr>
                <p:cNvSpPr>
                  <a:spLocks/>
                </p:cNvSpPr>
                <p:nvPr/>
              </p:nvSpPr>
              <p:spPr bwMode="auto">
                <a:xfrm>
                  <a:off x="2697" y="1792"/>
                  <a:ext cx="1"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1" name="Freeform 222">
                  <a:extLst>
                    <a:ext uri="{FF2B5EF4-FFF2-40B4-BE49-F238E27FC236}">
                      <a16:creationId xmlns:a16="http://schemas.microsoft.com/office/drawing/2014/main" id="{996A04C2-1D74-41BB-BF45-8593E74AF4CC}"/>
                    </a:ext>
                  </a:extLst>
                </p:cNvPr>
                <p:cNvSpPr>
                  <a:spLocks/>
                </p:cNvSpPr>
                <p:nvPr/>
              </p:nvSpPr>
              <p:spPr bwMode="auto">
                <a:xfrm>
                  <a:off x="2817" y="1782"/>
                  <a:ext cx="2"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1"/>
                        <a:pt x="0" y="0"/>
                      </a:cubicBezTo>
                      <a:cubicBezTo>
                        <a:pt x="1" y="1"/>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2" name="Freeform 223">
                  <a:extLst>
                    <a:ext uri="{FF2B5EF4-FFF2-40B4-BE49-F238E27FC236}">
                      <a16:creationId xmlns:a16="http://schemas.microsoft.com/office/drawing/2014/main" id="{D1FC0B5F-4EA9-4339-BE6F-AB30649C8E1F}"/>
                    </a:ext>
                  </a:extLst>
                </p:cNvPr>
                <p:cNvSpPr>
                  <a:spLocks/>
                </p:cNvSpPr>
                <p:nvPr/>
              </p:nvSpPr>
              <p:spPr bwMode="auto">
                <a:xfrm>
                  <a:off x="2834" y="1784"/>
                  <a:ext cx="3" cy="0"/>
                </a:xfrm>
                <a:custGeom>
                  <a:avLst/>
                  <a:gdLst>
                    <a:gd name="T0" fmla="*/ 4 w 4"/>
                    <a:gd name="T1" fmla="*/ 5 h 5"/>
                    <a:gd name="T2" fmla="*/ 0 w 4"/>
                    <a:gd name="T3" fmla="*/ 0 h 5"/>
                    <a:gd name="T4" fmla="*/ 4 w 4"/>
                    <a:gd name="T5" fmla="*/ 5 h 5"/>
                  </a:gdLst>
                  <a:ahLst/>
                  <a:cxnLst>
                    <a:cxn ang="0">
                      <a:pos x="T0" y="T1"/>
                    </a:cxn>
                    <a:cxn ang="0">
                      <a:pos x="T2" y="T3"/>
                    </a:cxn>
                    <a:cxn ang="0">
                      <a:pos x="T4" y="T5"/>
                    </a:cxn>
                  </a:cxnLst>
                  <a:rect l="0" t="0" r="r" b="b"/>
                  <a:pathLst>
                    <a:path w="4" h="5">
                      <a:moveTo>
                        <a:pt x="4" y="5"/>
                      </a:moveTo>
                      <a:cubicBezTo>
                        <a:pt x="2" y="4"/>
                        <a:pt x="1" y="1"/>
                        <a:pt x="0" y="0"/>
                      </a:cubicBezTo>
                      <a:cubicBezTo>
                        <a:pt x="1" y="1"/>
                        <a:pt x="2" y="4"/>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3" name="Freeform 224">
                  <a:extLst>
                    <a:ext uri="{FF2B5EF4-FFF2-40B4-BE49-F238E27FC236}">
                      <a16:creationId xmlns:a16="http://schemas.microsoft.com/office/drawing/2014/main" id="{98C7D127-A276-414F-9687-56B6FF5B34AB}"/>
                    </a:ext>
                  </a:extLst>
                </p:cNvPr>
                <p:cNvSpPr>
                  <a:spLocks/>
                </p:cNvSpPr>
                <p:nvPr/>
              </p:nvSpPr>
              <p:spPr bwMode="auto">
                <a:xfrm>
                  <a:off x="2914" y="1821"/>
                  <a:ext cx="4" cy="1"/>
                </a:xfrm>
                <a:custGeom>
                  <a:avLst/>
                  <a:gdLst>
                    <a:gd name="T0" fmla="*/ 0 w 5"/>
                    <a:gd name="T1" fmla="*/ 0 h 7"/>
                    <a:gd name="T2" fmla="*/ 5 w 5"/>
                    <a:gd name="T3" fmla="*/ 7 h 7"/>
                    <a:gd name="T4" fmla="*/ 0 w 5"/>
                    <a:gd name="T5" fmla="*/ 0 h 7"/>
                  </a:gdLst>
                  <a:ahLst/>
                  <a:cxnLst>
                    <a:cxn ang="0">
                      <a:pos x="T0" y="T1"/>
                    </a:cxn>
                    <a:cxn ang="0">
                      <a:pos x="T2" y="T3"/>
                    </a:cxn>
                    <a:cxn ang="0">
                      <a:pos x="T4" y="T5"/>
                    </a:cxn>
                  </a:cxnLst>
                  <a:rect l="0" t="0" r="r" b="b"/>
                  <a:pathLst>
                    <a:path w="5" h="7">
                      <a:moveTo>
                        <a:pt x="0" y="0"/>
                      </a:moveTo>
                      <a:cubicBezTo>
                        <a:pt x="2" y="2"/>
                        <a:pt x="3" y="5"/>
                        <a:pt x="5" y="7"/>
                      </a:cubicBezTo>
                      <a:cubicBezTo>
                        <a:pt x="3"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4" name="Freeform 225">
                  <a:extLst>
                    <a:ext uri="{FF2B5EF4-FFF2-40B4-BE49-F238E27FC236}">
                      <a16:creationId xmlns:a16="http://schemas.microsoft.com/office/drawing/2014/main" id="{9FBCABCA-24AB-4445-9575-58B5102121FE}"/>
                    </a:ext>
                  </a:extLst>
                </p:cNvPr>
                <p:cNvSpPr>
                  <a:spLocks/>
                </p:cNvSpPr>
                <p:nvPr/>
              </p:nvSpPr>
              <p:spPr bwMode="auto">
                <a:xfrm>
                  <a:off x="2911" y="1821"/>
                  <a:ext cx="3" cy="1"/>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3" y="4"/>
                        <a:pt x="1" y="0"/>
                        <a:pt x="0" y="0"/>
                      </a:cubicBezTo>
                      <a:cubicBezTo>
                        <a:pt x="0" y="0"/>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5" name="Freeform 226">
                  <a:extLst>
                    <a:ext uri="{FF2B5EF4-FFF2-40B4-BE49-F238E27FC236}">
                      <a16:creationId xmlns:a16="http://schemas.microsoft.com/office/drawing/2014/main" id="{8F584C8D-CA68-4BD9-9B0B-B44C787D5B9A}"/>
                    </a:ext>
                  </a:extLst>
                </p:cNvPr>
                <p:cNvSpPr>
                  <a:spLocks/>
                </p:cNvSpPr>
                <p:nvPr/>
              </p:nvSpPr>
              <p:spPr bwMode="auto">
                <a:xfrm>
                  <a:off x="2918" y="1787"/>
                  <a:ext cx="2"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0" y="1"/>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6" name="Freeform 227">
                  <a:extLst>
                    <a:ext uri="{FF2B5EF4-FFF2-40B4-BE49-F238E27FC236}">
                      <a16:creationId xmlns:a16="http://schemas.microsoft.com/office/drawing/2014/main" id="{42A26F3C-1F12-4654-BFF2-E34F7D2BDA40}"/>
                    </a:ext>
                  </a:extLst>
                </p:cNvPr>
                <p:cNvSpPr>
                  <a:spLocks/>
                </p:cNvSpPr>
                <p:nvPr/>
              </p:nvSpPr>
              <p:spPr bwMode="auto">
                <a:xfrm>
                  <a:off x="2857" y="1785"/>
                  <a:ext cx="3"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1"/>
                        <a:pt x="0" y="0"/>
                      </a:cubicBezTo>
                      <a:cubicBezTo>
                        <a:pt x="1" y="1"/>
                        <a:pt x="2"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7" name="Freeform 228">
                  <a:extLst>
                    <a:ext uri="{FF2B5EF4-FFF2-40B4-BE49-F238E27FC236}">
                      <a16:creationId xmlns:a16="http://schemas.microsoft.com/office/drawing/2014/main" id="{C07BB261-16AF-42C6-9F76-FA69A9EC70A6}"/>
                    </a:ext>
                  </a:extLst>
                </p:cNvPr>
                <p:cNvSpPr>
                  <a:spLocks/>
                </p:cNvSpPr>
                <p:nvPr/>
              </p:nvSpPr>
              <p:spPr bwMode="auto">
                <a:xfrm>
                  <a:off x="2912" y="1786"/>
                  <a:ext cx="2" cy="0"/>
                </a:xfrm>
                <a:custGeom>
                  <a:avLst/>
                  <a:gdLst>
                    <a:gd name="T0" fmla="*/ 1 w 2"/>
                    <a:gd name="T1" fmla="*/ 1 h 3"/>
                    <a:gd name="T2" fmla="*/ 2 w 2"/>
                    <a:gd name="T3" fmla="*/ 3 h 3"/>
                    <a:gd name="T4" fmla="*/ 1 w 2"/>
                    <a:gd name="T5" fmla="*/ 1 h 3"/>
                  </a:gdLst>
                  <a:ahLst/>
                  <a:cxnLst>
                    <a:cxn ang="0">
                      <a:pos x="T0" y="T1"/>
                    </a:cxn>
                    <a:cxn ang="0">
                      <a:pos x="T2" y="T3"/>
                    </a:cxn>
                    <a:cxn ang="0">
                      <a:pos x="T4" y="T5"/>
                    </a:cxn>
                  </a:cxnLst>
                  <a:rect l="0" t="0" r="r" b="b"/>
                  <a:pathLst>
                    <a:path w="2" h="3">
                      <a:moveTo>
                        <a:pt x="1" y="1"/>
                      </a:moveTo>
                      <a:cubicBezTo>
                        <a:pt x="0" y="0"/>
                        <a:pt x="2" y="3"/>
                        <a:pt x="2" y="3"/>
                      </a:cubicBezTo>
                      <a:cubicBezTo>
                        <a:pt x="2" y="2"/>
                        <a:pt x="2"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8" name="Freeform 229">
                  <a:extLst>
                    <a:ext uri="{FF2B5EF4-FFF2-40B4-BE49-F238E27FC236}">
                      <a16:creationId xmlns:a16="http://schemas.microsoft.com/office/drawing/2014/main" id="{46BF2D71-CAAF-4EA8-BDAA-C33037DE635B}"/>
                    </a:ext>
                  </a:extLst>
                </p:cNvPr>
                <p:cNvSpPr>
                  <a:spLocks/>
                </p:cNvSpPr>
                <p:nvPr/>
              </p:nvSpPr>
              <p:spPr bwMode="auto">
                <a:xfrm>
                  <a:off x="2886" y="1789"/>
                  <a:ext cx="2" cy="0"/>
                </a:xfrm>
                <a:custGeom>
                  <a:avLst/>
                  <a:gdLst>
                    <a:gd name="T0" fmla="*/ 2 w 3"/>
                    <a:gd name="T1" fmla="*/ 2 h 4"/>
                    <a:gd name="T2" fmla="*/ 0 w 3"/>
                    <a:gd name="T3" fmla="*/ 0 h 4"/>
                    <a:gd name="T4" fmla="*/ 2 w 3"/>
                    <a:gd name="T5" fmla="*/ 2 h 4"/>
                  </a:gdLst>
                  <a:ahLst/>
                  <a:cxnLst>
                    <a:cxn ang="0">
                      <a:pos x="T0" y="T1"/>
                    </a:cxn>
                    <a:cxn ang="0">
                      <a:pos x="T2" y="T3"/>
                    </a:cxn>
                    <a:cxn ang="0">
                      <a:pos x="T4" y="T5"/>
                    </a:cxn>
                  </a:cxnLst>
                  <a:rect l="0" t="0" r="r" b="b"/>
                  <a:pathLst>
                    <a:path w="3" h="4">
                      <a:moveTo>
                        <a:pt x="2" y="2"/>
                      </a:moveTo>
                      <a:cubicBezTo>
                        <a:pt x="1" y="1"/>
                        <a:pt x="1" y="0"/>
                        <a:pt x="0" y="0"/>
                      </a:cubicBezTo>
                      <a:cubicBezTo>
                        <a:pt x="1" y="0"/>
                        <a:pt x="3"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9" name="Freeform 230">
                  <a:extLst>
                    <a:ext uri="{FF2B5EF4-FFF2-40B4-BE49-F238E27FC236}">
                      <a16:creationId xmlns:a16="http://schemas.microsoft.com/office/drawing/2014/main" id="{58A37C65-52F9-4321-91CC-2DD13D7C2A54}"/>
                    </a:ext>
                  </a:extLst>
                </p:cNvPr>
                <p:cNvSpPr>
                  <a:spLocks/>
                </p:cNvSpPr>
                <p:nvPr/>
              </p:nvSpPr>
              <p:spPr bwMode="auto">
                <a:xfrm>
                  <a:off x="2504" y="1990"/>
                  <a:ext cx="0" cy="0"/>
                </a:xfrm>
                <a:custGeom>
                  <a:avLst/>
                  <a:gdLst>
                    <a:gd name="T0" fmla="*/ 2 h 4"/>
                    <a:gd name="T1" fmla="*/ 4 h 4"/>
                    <a:gd name="T2" fmla="*/ 2 h 4"/>
                  </a:gdLst>
                  <a:ahLst/>
                  <a:cxnLst>
                    <a:cxn ang="0">
                      <a:pos x="0" y="T0"/>
                    </a:cxn>
                    <a:cxn ang="0">
                      <a:pos x="0" y="T1"/>
                    </a:cxn>
                    <a:cxn ang="0">
                      <a:pos x="0" y="T2"/>
                    </a:cxn>
                  </a:cxnLst>
                  <a:rect l="0" t="0" r="r" b="b"/>
                  <a:pathLst>
                    <a:path h="4">
                      <a:moveTo>
                        <a:pt x="0" y="2"/>
                      </a:moveTo>
                      <a:cubicBezTo>
                        <a:pt x="0" y="1"/>
                        <a:pt x="0" y="3"/>
                        <a:pt x="0" y="4"/>
                      </a:cubicBezTo>
                      <a:cubicBezTo>
                        <a:pt x="0" y="3"/>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0" name="Freeform 231">
                  <a:extLst>
                    <a:ext uri="{FF2B5EF4-FFF2-40B4-BE49-F238E27FC236}">
                      <a16:creationId xmlns:a16="http://schemas.microsoft.com/office/drawing/2014/main" id="{DACC0313-CA62-4E84-9257-23D224E88DD1}"/>
                    </a:ext>
                  </a:extLst>
                </p:cNvPr>
                <p:cNvSpPr>
                  <a:spLocks/>
                </p:cNvSpPr>
                <p:nvPr/>
              </p:nvSpPr>
              <p:spPr bwMode="auto">
                <a:xfrm>
                  <a:off x="2675" y="1986"/>
                  <a:ext cx="24" cy="4"/>
                </a:xfrm>
                <a:custGeom>
                  <a:avLst/>
                  <a:gdLst>
                    <a:gd name="T0" fmla="*/ 26 w 26"/>
                    <a:gd name="T1" fmla="*/ 15 h 23"/>
                    <a:gd name="T2" fmla="*/ 3 w 26"/>
                    <a:gd name="T3" fmla="*/ 10 h 23"/>
                    <a:gd name="T4" fmla="*/ 2 w 26"/>
                    <a:gd name="T5" fmla="*/ 0 h 23"/>
                    <a:gd name="T6" fmla="*/ 2 w 26"/>
                    <a:gd name="T7" fmla="*/ 17 h 23"/>
                    <a:gd name="T8" fmla="*/ 19 w 26"/>
                    <a:gd name="T9" fmla="*/ 22 h 23"/>
                    <a:gd name="T10" fmla="*/ 26 w 26"/>
                    <a:gd name="T11" fmla="*/ 15 h 23"/>
                  </a:gdLst>
                  <a:ahLst/>
                  <a:cxnLst>
                    <a:cxn ang="0">
                      <a:pos x="T0" y="T1"/>
                    </a:cxn>
                    <a:cxn ang="0">
                      <a:pos x="T2" y="T3"/>
                    </a:cxn>
                    <a:cxn ang="0">
                      <a:pos x="T4" y="T5"/>
                    </a:cxn>
                    <a:cxn ang="0">
                      <a:pos x="T6" y="T7"/>
                    </a:cxn>
                    <a:cxn ang="0">
                      <a:pos x="T8" y="T9"/>
                    </a:cxn>
                    <a:cxn ang="0">
                      <a:pos x="T10" y="T11"/>
                    </a:cxn>
                  </a:cxnLst>
                  <a:rect l="0" t="0" r="r" b="b"/>
                  <a:pathLst>
                    <a:path w="26" h="23">
                      <a:moveTo>
                        <a:pt x="26" y="15"/>
                      </a:moveTo>
                      <a:cubicBezTo>
                        <a:pt x="25" y="8"/>
                        <a:pt x="10" y="10"/>
                        <a:pt x="3" y="10"/>
                      </a:cubicBezTo>
                      <a:cubicBezTo>
                        <a:pt x="4" y="6"/>
                        <a:pt x="3" y="3"/>
                        <a:pt x="2" y="0"/>
                      </a:cubicBezTo>
                      <a:cubicBezTo>
                        <a:pt x="0" y="8"/>
                        <a:pt x="0" y="9"/>
                        <a:pt x="2" y="17"/>
                      </a:cubicBezTo>
                      <a:cubicBezTo>
                        <a:pt x="2" y="14"/>
                        <a:pt x="14" y="22"/>
                        <a:pt x="19" y="22"/>
                      </a:cubicBezTo>
                      <a:cubicBezTo>
                        <a:pt x="25" y="23"/>
                        <a:pt x="25" y="22"/>
                        <a:pt x="2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1" name="Freeform 232">
                  <a:extLst>
                    <a:ext uri="{FF2B5EF4-FFF2-40B4-BE49-F238E27FC236}">
                      <a16:creationId xmlns:a16="http://schemas.microsoft.com/office/drawing/2014/main" id="{F92145A9-BA5D-43DE-9F44-95544EC7148C}"/>
                    </a:ext>
                  </a:extLst>
                </p:cNvPr>
                <p:cNvSpPr>
                  <a:spLocks/>
                </p:cNvSpPr>
                <p:nvPr/>
              </p:nvSpPr>
              <p:spPr bwMode="auto">
                <a:xfrm>
                  <a:off x="2679" y="1991"/>
                  <a:ext cx="19" cy="3"/>
                </a:xfrm>
                <a:custGeom>
                  <a:avLst/>
                  <a:gdLst>
                    <a:gd name="T0" fmla="*/ 10 w 21"/>
                    <a:gd name="T1" fmla="*/ 2 h 20"/>
                    <a:gd name="T2" fmla="*/ 2 w 21"/>
                    <a:gd name="T3" fmla="*/ 6 h 20"/>
                    <a:gd name="T4" fmla="*/ 4 w 21"/>
                    <a:gd name="T5" fmla="*/ 13 h 20"/>
                    <a:gd name="T6" fmla="*/ 10 w 21"/>
                    <a:gd name="T7" fmla="*/ 2 h 20"/>
                  </a:gdLst>
                  <a:ahLst/>
                  <a:cxnLst>
                    <a:cxn ang="0">
                      <a:pos x="T0" y="T1"/>
                    </a:cxn>
                    <a:cxn ang="0">
                      <a:pos x="T2" y="T3"/>
                    </a:cxn>
                    <a:cxn ang="0">
                      <a:pos x="T4" y="T5"/>
                    </a:cxn>
                    <a:cxn ang="0">
                      <a:pos x="T6" y="T7"/>
                    </a:cxn>
                  </a:cxnLst>
                  <a:rect l="0" t="0" r="r" b="b"/>
                  <a:pathLst>
                    <a:path w="21" h="20">
                      <a:moveTo>
                        <a:pt x="10" y="2"/>
                      </a:moveTo>
                      <a:cubicBezTo>
                        <a:pt x="9" y="0"/>
                        <a:pt x="3" y="3"/>
                        <a:pt x="2" y="6"/>
                      </a:cubicBezTo>
                      <a:cubicBezTo>
                        <a:pt x="0" y="10"/>
                        <a:pt x="2" y="12"/>
                        <a:pt x="4" y="13"/>
                      </a:cubicBezTo>
                      <a:cubicBezTo>
                        <a:pt x="14" y="20"/>
                        <a:pt x="21" y="9"/>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2" name="Freeform 233">
                  <a:extLst>
                    <a:ext uri="{FF2B5EF4-FFF2-40B4-BE49-F238E27FC236}">
                      <a16:creationId xmlns:a16="http://schemas.microsoft.com/office/drawing/2014/main" id="{0C3E7FFC-4547-4300-97F9-77197AB39111}"/>
                    </a:ext>
                  </a:extLst>
                </p:cNvPr>
                <p:cNvSpPr>
                  <a:spLocks/>
                </p:cNvSpPr>
                <p:nvPr/>
              </p:nvSpPr>
              <p:spPr bwMode="auto">
                <a:xfrm>
                  <a:off x="2371" y="1988"/>
                  <a:ext cx="10" cy="2"/>
                </a:xfrm>
                <a:custGeom>
                  <a:avLst/>
                  <a:gdLst>
                    <a:gd name="T0" fmla="*/ 6 w 11"/>
                    <a:gd name="T1" fmla="*/ 0 h 17"/>
                    <a:gd name="T2" fmla="*/ 1 w 11"/>
                    <a:gd name="T3" fmla="*/ 4 h 17"/>
                    <a:gd name="T4" fmla="*/ 4 w 11"/>
                    <a:gd name="T5" fmla="*/ 16 h 17"/>
                    <a:gd name="T6" fmla="*/ 6 w 11"/>
                    <a:gd name="T7" fmla="*/ 0 h 17"/>
                  </a:gdLst>
                  <a:ahLst/>
                  <a:cxnLst>
                    <a:cxn ang="0">
                      <a:pos x="T0" y="T1"/>
                    </a:cxn>
                    <a:cxn ang="0">
                      <a:pos x="T2" y="T3"/>
                    </a:cxn>
                    <a:cxn ang="0">
                      <a:pos x="T4" y="T5"/>
                    </a:cxn>
                    <a:cxn ang="0">
                      <a:pos x="T6" y="T7"/>
                    </a:cxn>
                  </a:cxnLst>
                  <a:rect l="0" t="0" r="r" b="b"/>
                  <a:pathLst>
                    <a:path w="11" h="17">
                      <a:moveTo>
                        <a:pt x="6" y="0"/>
                      </a:moveTo>
                      <a:cubicBezTo>
                        <a:pt x="4" y="1"/>
                        <a:pt x="2" y="2"/>
                        <a:pt x="1" y="4"/>
                      </a:cubicBezTo>
                      <a:cubicBezTo>
                        <a:pt x="0" y="7"/>
                        <a:pt x="0" y="15"/>
                        <a:pt x="4" y="16"/>
                      </a:cubicBezTo>
                      <a:cubicBezTo>
                        <a:pt x="11" y="17"/>
                        <a:pt x="11" y="4"/>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3" name="Freeform 234">
                  <a:extLst>
                    <a:ext uri="{FF2B5EF4-FFF2-40B4-BE49-F238E27FC236}">
                      <a16:creationId xmlns:a16="http://schemas.microsoft.com/office/drawing/2014/main" id="{3D7C287C-3E16-4636-A422-2B59209E28EC}"/>
                    </a:ext>
                  </a:extLst>
                </p:cNvPr>
                <p:cNvSpPr>
                  <a:spLocks/>
                </p:cNvSpPr>
                <p:nvPr/>
              </p:nvSpPr>
              <p:spPr bwMode="auto">
                <a:xfrm>
                  <a:off x="2315" y="1988"/>
                  <a:ext cx="12" cy="3"/>
                </a:xfrm>
                <a:custGeom>
                  <a:avLst/>
                  <a:gdLst>
                    <a:gd name="T0" fmla="*/ 3 w 13"/>
                    <a:gd name="T1" fmla="*/ 0 h 17"/>
                    <a:gd name="T2" fmla="*/ 5 w 13"/>
                    <a:gd name="T3" fmla="*/ 17 h 17"/>
                    <a:gd name="T4" fmla="*/ 8 w 13"/>
                    <a:gd name="T5" fmla="*/ 11 h 17"/>
                    <a:gd name="T6" fmla="*/ 8 w 13"/>
                    <a:gd name="T7" fmla="*/ 15 h 17"/>
                    <a:gd name="T8" fmla="*/ 3 w 13"/>
                    <a:gd name="T9" fmla="*/ 0 h 17"/>
                  </a:gdLst>
                  <a:ahLst/>
                  <a:cxnLst>
                    <a:cxn ang="0">
                      <a:pos x="T0" y="T1"/>
                    </a:cxn>
                    <a:cxn ang="0">
                      <a:pos x="T2" y="T3"/>
                    </a:cxn>
                    <a:cxn ang="0">
                      <a:pos x="T4" y="T5"/>
                    </a:cxn>
                    <a:cxn ang="0">
                      <a:pos x="T6" y="T7"/>
                    </a:cxn>
                    <a:cxn ang="0">
                      <a:pos x="T8" y="T9"/>
                    </a:cxn>
                  </a:cxnLst>
                  <a:rect l="0" t="0" r="r" b="b"/>
                  <a:pathLst>
                    <a:path w="13" h="17">
                      <a:moveTo>
                        <a:pt x="3" y="0"/>
                      </a:moveTo>
                      <a:cubicBezTo>
                        <a:pt x="0" y="0"/>
                        <a:pt x="2" y="17"/>
                        <a:pt x="5" y="17"/>
                      </a:cubicBezTo>
                      <a:cubicBezTo>
                        <a:pt x="6" y="15"/>
                        <a:pt x="7" y="13"/>
                        <a:pt x="8" y="11"/>
                      </a:cubicBezTo>
                      <a:cubicBezTo>
                        <a:pt x="8" y="13"/>
                        <a:pt x="8" y="14"/>
                        <a:pt x="8" y="15"/>
                      </a:cubicBezTo>
                      <a:cubicBezTo>
                        <a:pt x="13" y="10"/>
                        <a:pt x="10"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4" name="Freeform 235">
                  <a:extLst>
                    <a:ext uri="{FF2B5EF4-FFF2-40B4-BE49-F238E27FC236}">
                      <a16:creationId xmlns:a16="http://schemas.microsoft.com/office/drawing/2014/main" id="{AF9857A6-BE51-4DB2-BD0F-0AD2B7557AC0}"/>
                    </a:ext>
                  </a:extLst>
                </p:cNvPr>
                <p:cNvSpPr>
                  <a:spLocks/>
                </p:cNvSpPr>
                <p:nvPr/>
              </p:nvSpPr>
              <p:spPr bwMode="auto">
                <a:xfrm>
                  <a:off x="2806" y="1992"/>
                  <a:ext cx="10" cy="3"/>
                </a:xfrm>
                <a:custGeom>
                  <a:avLst/>
                  <a:gdLst>
                    <a:gd name="T0" fmla="*/ 10 w 11"/>
                    <a:gd name="T1" fmla="*/ 5 h 20"/>
                    <a:gd name="T2" fmla="*/ 8 w 11"/>
                    <a:gd name="T3" fmla="*/ 0 h 20"/>
                    <a:gd name="T4" fmla="*/ 6 w 11"/>
                    <a:gd name="T5" fmla="*/ 19 h 20"/>
                    <a:gd name="T6" fmla="*/ 10 w 11"/>
                    <a:gd name="T7" fmla="*/ 5 h 20"/>
                  </a:gdLst>
                  <a:ahLst/>
                  <a:cxnLst>
                    <a:cxn ang="0">
                      <a:pos x="T0" y="T1"/>
                    </a:cxn>
                    <a:cxn ang="0">
                      <a:pos x="T2" y="T3"/>
                    </a:cxn>
                    <a:cxn ang="0">
                      <a:pos x="T4" y="T5"/>
                    </a:cxn>
                    <a:cxn ang="0">
                      <a:pos x="T6" y="T7"/>
                    </a:cxn>
                  </a:cxnLst>
                  <a:rect l="0" t="0" r="r" b="b"/>
                  <a:pathLst>
                    <a:path w="11" h="20">
                      <a:moveTo>
                        <a:pt x="10" y="5"/>
                      </a:moveTo>
                      <a:cubicBezTo>
                        <a:pt x="10" y="3"/>
                        <a:pt x="9" y="1"/>
                        <a:pt x="8" y="0"/>
                      </a:cubicBezTo>
                      <a:cubicBezTo>
                        <a:pt x="6" y="4"/>
                        <a:pt x="0" y="18"/>
                        <a:pt x="6" y="19"/>
                      </a:cubicBezTo>
                      <a:cubicBezTo>
                        <a:pt x="11" y="20"/>
                        <a:pt x="11" y="8"/>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5" name="Freeform 236">
                  <a:extLst>
                    <a:ext uri="{FF2B5EF4-FFF2-40B4-BE49-F238E27FC236}">
                      <a16:creationId xmlns:a16="http://schemas.microsoft.com/office/drawing/2014/main" id="{0D806A59-A9F1-459A-85C4-A56B2887164C}"/>
                    </a:ext>
                  </a:extLst>
                </p:cNvPr>
                <p:cNvSpPr>
                  <a:spLocks/>
                </p:cNvSpPr>
                <p:nvPr/>
              </p:nvSpPr>
              <p:spPr bwMode="auto">
                <a:xfrm>
                  <a:off x="2523" y="1990"/>
                  <a:ext cx="11" cy="2"/>
                </a:xfrm>
                <a:custGeom>
                  <a:avLst/>
                  <a:gdLst>
                    <a:gd name="T0" fmla="*/ 4 w 12"/>
                    <a:gd name="T1" fmla="*/ 1 h 17"/>
                    <a:gd name="T2" fmla="*/ 5 w 12"/>
                    <a:gd name="T3" fmla="*/ 17 h 17"/>
                    <a:gd name="T4" fmla="*/ 4 w 12"/>
                    <a:gd name="T5" fmla="*/ 1 h 17"/>
                  </a:gdLst>
                  <a:ahLst/>
                  <a:cxnLst>
                    <a:cxn ang="0">
                      <a:pos x="T0" y="T1"/>
                    </a:cxn>
                    <a:cxn ang="0">
                      <a:pos x="T2" y="T3"/>
                    </a:cxn>
                    <a:cxn ang="0">
                      <a:pos x="T4" y="T5"/>
                    </a:cxn>
                  </a:cxnLst>
                  <a:rect l="0" t="0" r="r" b="b"/>
                  <a:pathLst>
                    <a:path w="12" h="17">
                      <a:moveTo>
                        <a:pt x="4" y="1"/>
                      </a:moveTo>
                      <a:cubicBezTo>
                        <a:pt x="0" y="0"/>
                        <a:pt x="3" y="15"/>
                        <a:pt x="5" y="17"/>
                      </a:cubicBezTo>
                      <a:cubicBezTo>
                        <a:pt x="7" y="13"/>
                        <a:pt x="12" y="4"/>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6" name="Freeform 237">
                  <a:extLst>
                    <a:ext uri="{FF2B5EF4-FFF2-40B4-BE49-F238E27FC236}">
                      <a16:creationId xmlns:a16="http://schemas.microsoft.com/office/drawing/2014/main" id="{71F5468B-03F5-4307-8D3C-1CB28B53EF24}"/>
                    </a:ext>
                  </a:extLst>
                </p:cNvPr>
                <p:cNvSpPr>
                  <a:spLocks/>
                </p:cNvSpPr>
                <p:nvPr/>
              </p:nvSpPr>
              <p:spPr bwMode="auto">
                <a:xfrm>
                  <a:off x="2538" y="1990"/>
                  <a:ext cx="6" cy="3"/>
                </a:xfrm>
                <a:custGeom>
                  <a:avLst/>
                  <a:gdLst>
                    <a:gd name="T0" fmla="*/ 2 w 7"/>
                    <a:gd name="T1" fmla="*/ 2 h 18"/>
                    <a:gd name="T2" fmla="*/ 4 w 7"/>
                    <a:gd name="T3" fmla="*/ 18 h 18"/>
                    <a:gd name="T4" fmla="*/ 3 w 7"/>
                    <a:gd name="T5" fmla="*/ 0 h 18"/>
                    <a:gd name="T6" fmla="*/ 2 w 7"/>
                    <a:gd name="T7" fmla="*/ 2 h 18"/>
                  </a:gdLst>
                  <a:ahLst/>
                  <a:cxnLst>
                    <a:cxn ang="0">
                      <a:pos x="T0" y="T1"/>
                    </a:cxn>
                    <a:cxn ang="0">
                      <a:pos x="T2" y="T3"/>
                    </a:cxn>
                    <a:cxn ang="0">
                      <a:pos x="T4" y="T5"/>
                    </a:cxn>
                    <a:cxn ang="0">
                      <a:pos x="T6" y="T7"/>
                    </a:cxn>
                  </a:cxnLst>
                  <a:rect l="0" t="0" r="r" b="b"/>
                  <a:pathLst>
                    <a:path w="7" h="18">
                      <a:moveTo>
                        <a:pt x="2" y="2"/>
                      </a:moveTo>
                      <a:cubicBezTo>
                        <a:pt x="0" y="7"/>
                        <a:pt x="1" y="14"/>
                        <a:pt x="4" y="18"/>
                      </a:cubicBezTo>
                      <a:cubicBezTo>
                        <a:pt x="5" y="11"/>
                        <a:pt x="7" y="6"/>
                        <a:pt x="3" y="0"/>
                      </a:cubicBezTo>
                      <a:cubicBezTo>
                        <a:pt x="2" y="0"/>
                        <a:pt x="2"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7" name="Freeform 238">
                  <a:extLst>
                    <a:ext uri="{FF2B5EF4-FFF2-40B4-BE49-F238E27FC236}">
                      <a16:creationId xmlns:a16="http://schemas.microsoft.com/office/drawing/2014/main" id="{4DCB1A17-0487-4E27-AE08-AB3B3A32721D}"/>
                    </a:ext>
                  </a:extLst>
                </p:cNvPr>
                <p:cNvSpPr>
                  <a:spLocks/>
                </p:cNvSpPr>
                <p:nvPr/>
              </p:nvSpPr>
              <p:spPr bwMode="auto">
                <a:xfrm>
                  <a:off x="2607" y="1991"/>
                  <a:ext cx="9" cy="2"/>
                </a:xfrm>
                <a:custGeom>
                  <a:avLst/>
                  <a:gdLst>
                    <a:gd name="T0" fmla="*/ 5 w 10"/>
                    <a:gd name="T1" fmla="*/ 0 h 13"/>
                    <a:gd name="T2" fmla="*/ 4 w 10"/>
                    <a:gd name="T3" fmla="*/ 13 h 13"/>
                    <a:gd name="T4" fmla="*/ 5 w 10"/>
                    <a:gd name="T5" fmla="*/ 0 h 13"/>
                  </a:gdLst>
                  <a:ahLst/>
                  <a:cxnLst>
                    <a:cxn ang="0">
                      <a:pos x="T0" y="T1"/>
                    </a:cxn>
                    <a:cxn ang="0">
                      <a:pos x="T2" y="T3"/>
                    </a:cxn>
                    <a:cxn ang="0">
                      <a:pos x="T4" y="T5"/>
                    </a:cxn>
                  </a:cxnLst>
                  <a:rect l="0" t="0" r="r" b="b"/>
                  <a:pathLst>
                    <a:path w="10" h="13">
                      <a:moveTo>
                        <a:pt x="5" y="0"/>
                      </a:moveTo>
                      <a:cubicBezTo>
                        <a:pt x="0" y="5"/>
                        <a:pt x="1" y="7"/>
                        <a:pt x="4" y="13"/>
                      </a:cubicBezTo>
                      <a:cubicBezTo>
                        <a:pt x="10" y="10"/>
                        <a:pt x="3"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8" name="Freeform 239">
                  <a:extLst>
                    <a:ext uri="{FF2B5EF4-FFF2-40B4-BE49-F238E27FC236}">
                      <a16:creationId xmlns:a16="http://schemas.microsoft.com/office/drawing/2014/main" id="{74A408C1-DD4A-46A9-AAE1-AB004870BE92}"/>
                    </a:ext>
                  </a:extLst>
                </p:cNvPr>
                <p:cNvSpPr>
                  <a:spLocks/>
                </p:cNvSpPr>
                <p:nvPr/>
              </p:nvSpPr>
              <p:spPr bwMode="auto">
                <a:xfrm>
                  <a:off x="2308" y="1977"/>
                  <a:ext cx="12" cy="2"/>
                </a:xfrm>
                <a:custGeom>
                  <a:avLst/>
                  <a:gdLst>
                    <a:gd name="T0" fmla="*/ 0 w 13"/>
                    <a:gd name="T1" fmla="*/ 3 h 7"/>
                    <a:gd name="T2" fmla="*/ 7 w 13"/>
                    <a:gd name="T3" fmla="*/ 7 h 7"/>
                    <a:gd name="T4" fmla="*/ 0 w 13"/>
                    <a:gd name="T5" fmla="*/ 3 h 7"/>
                  </a:gdLst>
                  <a:ahLst/>
                  <a:cxnLst>
                    <a:cxn ang="0">
                      <a:pos x="T0" y="T1"/>
                    </a:cxn>
                    <a:cxn ang="0">
                      <a:pos x="T2" y="T3"/>
                    </a:cxn>
                    <a:cxn ang="0">
                      <a:pos x="T4" y="T5"/>
                    </a:cxn>
                  </a:cxnLst>
                  <a:rect l="0" t="0" r="r" b="b"/>
                  <a:pathLst>
                    <a:path w="13" h="7">
                      <a:moveTo>
                        <a:pt x="0" y="3"/>
                      </a:moveTo>
                      <a:cubicBezTo>
                        <a:pt x="3" y="4"/>
                        <a:pt x="5" y="6"/>
                        <a:pt x="7" y="7"/>
                      </a:cubicBezTo>
                      <a:cubicBezTo>
                        <a:pt x="3" y="5"/>
                        <a:pt x="13"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9" name="Freeform 240">
                  <a:extLst>
                    <a:ext uri="{FF2B5EF4-FFF2-40B4-BE49-F238E27FC236}">
                      <a16:creationId xmlns:a16="http://schemas.microsoft.com/office/drawing/2014/main" id="{C9FFD2D1-0572-4C53-8555-8E8728F3FFDF}"/>
                    </a:ext>
                  </a:extLst>
                </p:cNvPr>
                <p:cNvSpPr>
                  <a:spLocks/>
                </p:cNvSpPr>
                <p:nvPr/>
              </p:nvSpPr>
              <p:spPr bwMode="auto">
                <a:xfrm>
                  <a:off x="2734" y="1992"/>
                  <a:ext cx="13" cy="2"/>
                </a:xfrm>
                <a:custGeom>
                  <a:avLst/>
                  <a:gdLst>
                    <a:gd name="T0" fmla="*/ 9 w 15"/>
                    <a:gd name="T1" fmla="*/ 3 h 14"/>
                    <a:gd name="T2" fmla="*/ 5 w 15"/>
                    <a:gd name="T3" fmla="*/ 0 h 14"/>
                    <a:gd name="T4" fmla="*/ 10 w 15"/>
                    <a:gd name="T5" fmla="*/ 10 h 14"/>
                    <a:gd name="T6" fmla="*/ 9 w 15"/>
                    <a:gd name="T7" fmla="*/ 3 h 14"/>
                  </a:gdLst>
                  <a:ahLst/>
                  <a:cxnLst>
                    <a:cxn ang="0">
                      <a:pos x="T0" y="T1"/>
                    </a:cxn>
                    <a:cxn ang="0">
                      <a:pos x="T2" y="T3"/>
                    </a:cxn>
                    <a:cxn ang="0">
                      <a:pos x="T4" y="T5"/>
                    </a:cxn>
                    <a:cxn ang="0">
                      <a:pos x="T6" y="T7"/>
                    </a:cxn>
                  </a:cxnLst>
                  <a:rect l="0" t="0" r="r" b="b"/>
                  <a:pathLst>
                    <a:path w="15" h="14">
                      <a:moveTo>
                        <a:pt x="9" y="3"/>
                      </a:moveTo>
                      <a:cubicBezTo>
                        <a:pt x="8" y="1"/>
                        <a:pt x="7" y="1"/>
                        <a:pt x="5" y="0"/>
                      </a:cubicBezTo>
                      <a:cubicBezTo>
                        <a:pt x="7" y="0"/>
                        <a:pt x="0" y="14"/>
                        <a:pt x="10" y="10"/>
                      </a:cubicBezTo>
                      <a:cubicBezTo>
                        <a:pt x="14" y="9"/>
                        <a:pt x="15" y="3"/>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0" name="Freeform 241">
                  <a:extLst>
                    <a:ext uri="{FF2B5EF4-FFF2-40B4-BE49-F238E27FC236}">
                      <a16:creationId xmlns:a16="http://schemas.microsoft.com/office/drawing/2014/main" id="{65EE5DCD-210F-4067-B496-ADEFE7F195E6}"/>
                    </a:ext>
                  </a:extLst>
                </p:cNvPr>
                <p:cNvSpPr>
                  <a:spLocks/>
                </p:cNvSpPr>
                <p:nvPr/>
              </p:nvSpPr>
              <p:spPr bwMode="auto">
                <a:xfrm>
                  <a:off x="2695" y="1991"/>
                  <a:ext cx="10" cy="3"/>
                </a:xfrm>
                <a:custGeom>
                  <a:avLst/>
                  <a:gdLst>
                    <a:gd name="T0" fmla="*/ 3 w 10"/>
                    <a:gd name="T1" fmla="*/ 5 h 19"/>
                    <a:gd name="T2" fmla="*/ 4 w 10"/>
                    <a:gd name="T3" fmla="*/ 19 h 19"/>
                    <a:gd name="T4" fmla="*/ 3 w 10"/>
                    <a:gd name="T5" fmla="*/ 5 h 19"/>
                  </a:gdLst>
                  <a:ahLst/>
                  <a:cxnLst>
                    <a:cxn ang="0">
                      <a:pos x="T0" y="T1"/>
                    </a:cxn>
                    <a:cxn ang="0">
                      <a:pos x="T2" y="T3"/>
                    </a:cxn>
                    <a:cxn ang="0">
                      <a:pos x="T4" y="T5"/>
                    </a:cxn>
                  </a:cxnLst>
                  <a:rect l="0" t="0" r="r" b="b"/>
                  <a:pathLst>
                    <a:path w="10" h="19">
                      <a:moveTo>
                        <a:pt x="3" y="5"/>
                      </a:moveTo>
                      <a:cubicBezTo>
                        <a:pt x="2" y="8"/>
                        <a:pt x="0" y="19"/>
                        <a:pt x="4" y="19"/>
                      </a:cubicBezTo>
                      <a:cubicBezTo>
                        <a:pt x="10" y="18"/>
                        <a:pt x="5" y="0"/>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1" name="Freeform 242">
                  <a:extLst>
                    <a:ext uri="{FF2B5EF4-FFF2-40B4-BE49-F238E27FC236}">
                      <a16:creationId xmlns:a16="http://schemas.microsoft.com/office/drawing/2014/main" id="{AC537C84-56BA-4D9D-A363-F48CD86E695C}"/>
                    </a:ext>
                  </a:extLst>
                </p:cNvPr>
                <p:cNvSpPr>
                  <a:spLocks/>
                </p:cNvSpPr>
                <p:nvPr/>
              </p:nvSpPr>
              <p:spPr bwMode="auto">
                <a:xfrm>
                  <a:off x="2907" y="1992"/>
                  <a:ext cx="8" cy="3"/>
                </a:xfrm>
                <a:custGeom>
                  <a:avLst/>
                  <a:gdLst>
                    <a:gd name="T0" fmla="*/ 6 w 9"/>
                    <a:gd name="T1" fmla="*/ 0 h 18"/>
                    <a:gd name="T2" fmla="*/ 7 w 9"/>
                    <a:gd name="T3" fmla="*/ 18 h 18"/>
                    <a:gd name="T4" fmla="*/ 6 w 9"/>
                    <a:gd name="T5" fmla="*/ 0 h 18"/>
                  </a:gdLst>
                  <a:ahLst/>
                  <a:cxnLst>
                    <a:cxn ang="0">
                      <a:pos x="T0" y="T1"/>
                    </a:cxn>
                    <a:cxn ang="0">
                      <a:pos x="T2" y="T3"/>
                    </a:cxn>
                    <a:cxn ang="0">
                      <a:pos x="T4" y="T5"/>
                    </a:cxn>
                  </a:cxnLst>
                  <a:rect l="0" t="0" r="r" b="b"/>
                  <a:pathLst>
                    <a:path w="9" h="18">
                      <a:moveTo>
                        <a:pt x="6" y="0"/>
                      </a:moveTo>
                      <a:cubicBezTo>
                        <a:pt x="0" y="0"/>
                        <a:pt x="6" y="18"/>
                        <a:pt x="7" y="18"/>
                      </a:cubicBezTo>
                      <a:cubicBezTo>
                        <a:pt x="9" y="14"/>
                        <a:pt x="9" y="4"/>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2" name="Freeform 243">
                  <a:extLst>
                    <a:ext uri="{FF2B5EF4-FFF2-40B4-BE49-F238E27FC236}">
                      <a16:creationId xmlns:a16="http://schemas.microsoft.com/office/drawing/2014/main" id="{E9BD1236-8389-4A9E-8F60-2D8860341213}"/>
                    </a:ext>
                  </a:extLst>
                </p:cNvPr>
                <p:cNvSpPr>
                  <a:spLocks/>
                </p:cNvSpPr>
                <p:nvPr/>
              </p:nvSpPr>
              <p:spPr bwMode="auto">
                <a:xfrm>
                  <a:off x="2653" y="1991"/>
                  <a:ext cx="12" cy="2"/>
                </a:xfrm>
                <a:custGeom>
                  <a:avLst/>
                  <a:gdLst>
                    <a:gd name="T0" fmla="*/ 6 w 14"/>
                    <a:gd name="T1" fmla="*/ 4 h 14"/>
                    <a:gd name="T2" fmla="*/ 9 w 14"/>
                    <a:gd name="T3" fmla="*/ 14 h 14"/>
                    <a:gd name="T4" fmla="*/ 6 w 14"/>
                    <a:gd name="T5" fmla="*/ 4 h 14"/>
                  </a:gdLst>
                  <a:ahLst/>
                  <a:cxnLst>
                    <a:cxn ang="0">
                      <a:pos x="T0" y="T1"/>
                    </a:cxn>
                    <a:cxn ang="0">
                      <a:pos x="T2" y="T3"/>
                    </a:cxn>
                    <a:cxn ang="0">
                      <a:pos x="T4" y="T5"/>
                    </a:cxn>
                  </a:cxnLst>
                  <a:rect l="0" t="0" r="r" b="b"/>
                  <a:pathLst>
                    <a:path w="14" h="14">
                      <a:moveTo>
                        <a:pt x="6" y="4"/>
                      </a:moveTo>
                      <a:cubicBezTo>
                        <a:pt x="0" y="6"/>
                        <a:pt x="6" y="14"/>
                        <a:pt x="9" y="14"/>
                      </a:cubicBezTo>
                      <a:cubicBezTo>
                        <a:pt x="9" y="14"/>
                        <a:pt x="14" y="0"/>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3" name="Freeform 244">
                  <a:extLst>
                    <a:ext uri="{FF2B5EF4-FFF2-40B4-BE49-F238E27FC236}">
                      <a16:creationId xmlns:a16="http://schemas.microsoft.com/office/drawing/2014/main" id="{188CD844-FDC1-4722-B036-A2FD24DDAE8E}"/>
                    </a:ext>
                  </a:extLst>
                </p:cNvPr>
                <p:cNvSpPr>
                  <a:spLocks/>
                </p:cNvSpPr>
                <p:nvPr/>
              </p:nvSpPr>
              <p:spPr bwMode="auto">
                <a:xfrm>
                  <a:off x="2769" y="1975"/>
                  <a:ext cx="7" cy="1"/>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5" y="0"/>
                        <a:pt x="4" y="0"/>
                        <a:pt x="0" y="2"/>
                      </a:cubicBezTo>
                      <a:cubicBezTo>
                        <a:pt x="4" y="4"/>
                        <a:pt x="4" y="5"/>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4" name="Freeform 245">
                  <a:extLst>
                    <a:ext uri="{FF2B5EF4-FFF2-40B4-BE49-F238E27FC236}">
                      <a16:creationId xmlns:a16="http://schemas.microsoft.com/office/drawing/2014/main" id="{D5E2A811-B78E-4E13-9D7A-33A42418AA7C}"/>
                    </a:ext>
                  </a:extLst>
                </p:cNvPr>
                <p:cNvSpPr>
                  <a:spLocks/>
                </p:cNvSpPr>
                <p:nvPr/>
              </p:nvSpPr>
              <p:spPr bwMode="auto">
                <a:xfrm>
                  <a:off x="2731" y="1992"/>
                  <a:ext cx="5" cy="2"/>
                </a:xfrm>
                <a:custGeom>
                  <a:avLst/>
                  <a:gdLst>
                    <a:gd name="T0" fmla="*/ 0 w 6"/>
                    <a:gd name="T1" fmla="*/ 4 h 14"/>
                    <a:gd name="T2" fmla="*/ 2 w 6"/>
                    <a:gd name="T3" fmla="*/ 14 h 14"/>
                    <a:gd name="T4" fmla="*/ 2 w 6"/>
                    <a:gd name="T5" fmla="*/ 0 h 14"/>
                    <a:gd name="T6" fmla="*/ 0 w 6"/>
                    <a:gd name="T7" fmla="*/ 4 h 14"/>
                  </a:gdLst>
                  <a:ahLst/>
                  <a:cxnLst>
                    <a:cxn ang="0">
                      <a:pos x="T0" y="T1"/>
                    </a:cxn>
                    <a:cxn ang="0">
                      <a:pos x="T2" y="T3"/>
                    </a:cxn>
                    <a:cxn ang="0">
                      <a:pos x="T4" y="T5"/>
                    </a:cxn>
                    <a:cxn ang="0">
                      <a:pos x="T6" y="T7"/>
                    </a:cxn>
                  </a:cxnLst>
                  <a:rect l="0" t="0" r="r" b="b"/>
                  <a:pathLst>
                    <a:path w="6" h="14">
                      <a:moveTo>
                        <a:pt x="0" y="4"/>
                      </a:moveTo>
                      <a:cubicBezTo>
                        <a:pt x="1" y="7"/>
                        <a:pt x="1" y="11"/>
                        <a:pt x="2" y="14"/>
                      </a:cubicBezTo>
                      <a:cubicBezTo>
                        <a:pt x="3" y="10"/>
                        <a:pt x="6" y="4"/>
                        <a:pt x="2" y="0"/>
                      </a:cubicBezTo>
                      <a:cubicBezTo>
                        <a:pt x="1" y="1"/>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5" name="Freeform 246">
                  <a:extLst>
                    <a:ext uri="{FF2B5EF4-FFF2-40B4-BE49-F238E27FC236}">
                      <a16:creationId xmlns:a16="http://schemas.microsoft.com/office/drawing/2014/main" id="{B87EF4F8-A429-4994-8D05-A66F8205873F}"/>
                    </a:ext>
                  </a:extLst>
                </p:cNvPr>
                <p:cNvSpPr>
                  <a:spLocks/>
                </p:cNvSpPr>
                <p:nvPr/>
              </p:nvSpPr>
              <p:spPr bwMode="auto">
                <a:xfrm>
                  <a:off x="2333" y="1975"/>
                  <a:ext cx="6" cy="1"/>
                </a:xfrm>
                <a:custGeom>
                  <a:avLst/>
                  <a:gdLst>
                    <a:gd name="T0" fmla="*/ 4 w 6"/>
                    <a:gd name="T1" fmla="*/ 0 h 9"/>
                    <a:gd name="T2" fmla="*/ 0 w 6"/>
                    <a:gd name="T3" fmla="*/ 7 h 9"/>
                    <a:gd name="T4" fmla="*/ 4 w 6"/>
                    <a:gd name="T5" fmla="*/ 0 h 9"/>
                  </a:gdLst>
                  <a:ahLst/>
                  <a:cxnLst>
                    <a:cxn ang="0">
                      <a:pos x="T0" y="T1"/>
                    </a:cxn>
                    <a:cxn ang="0">
                      <a:pos x="T2" y="T3"/>
                    </a:cxn>
                    <a:cxn ang="0">
                      <a:pos x="T4" y="T5"/>
                    </a:cxn>
                  </a:cxnLst>
                  <a:rect l="0" t="0" r="r" b="b"/>
                  <a:pathLst>
                    <a:path w="6" h="9">
                      <a:moveTo>
                        <a:pt x="4" y="0"/>
                      </a:moveTo>
                      <a:cubicBezTo>
                        <a:pt x="0" y="0"/>
                        <a:pt x="0" y="5"/>
                        <a:pt x="0" y="7"/>
                      </a:cubicBezTo>
                      <a:cubicBezTo>
                        <a:pt x="4" y="9"/>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6" name="Freeform 247">
                  <a:extLst>
                    <a:ext uri="{FF2B5EF4-FFF2-40B4-BE49-F238E27FC236}">
                      <a16:creationId xmlns:a16="http://schemas.microsoft.com/office/drawing/2014/main" id="{D2F9567F-B186-4DEE-A62A-D6ABFD501C8A}"/>
                    </a:ext>
                  </a:extLst>
                </p:cNvPr>
                <p:cNvSpPr>
                  <a:spLocks/>
                </p:cNvSpPr>
                <p:nvPr/>
              </p:nvSpPr>
              <p:spPr bwMode="auto">
                <a:xfrm>
                  <a:off x="2577" y="1991"/>
                  <a:ext cx="7" cy="1"/>
                </a:xfrm>
                <a:custGeom>
                  <a:avLst/>
                  <a:gdLst>
                    <a:gd name="T0" fmla="*/ 0 w 7"/>
                    <a:gd name="T1" fmla="*/ 2 h 10"/>
                    <a:gd name="T2" fmla="*/ 1 w 7"/>
                    <a:gd name="T3" fmla="*/ 10 h 10"/>
                    <a:gd name="T4" fmla="*/ 3 w 7"/>
                    <a:gd name="T5" fmla="*/ 0 h 10"/>
                    <a:gd name="T6" fmla="*/ 0 w 7"/>
                    <a:gd name="T7" fmla="*/ 2 h 10"/>
                  </a:gdLst>
                  <a:ahLst/>
                  <a:cxnLst>
                    <a:cxn ang="0">
                      <a:pos x="T0" y="T1"/>
                    </a:cxn>
                    <a:cxn ang="0">
                      <a:pos x="T2" y="T3"/>
                    </a:cxn>
                    <a:cxn ang="0">
                      <a:pos x="T4" y="T5"/>
                    </a:cxn>
                    <a:cxn ang="0">
                      <a:pos x="T6" y="T7"/>
                    </a:cxn>
                  </a:cxnLst>
                  <a:rect l="0" t="0" r="r" b="b"/>
                  <a:pathLst>
                    <a:path w="7" h="10">
                      <a:moveTo>
                        <a:pt x="0" y="2"/>
                      </a:moveTo>
                      <a:cubicBezTo>
                        <a:pt x="0" y="0"/>
                        <a:pt x="1" y="10"/>
                        <a:pt x="1" y="10"/>
                      </a:cubicBezTo>
                      <a:cubicBezTo>
                        <a:pt x="7" y="9"/>
                        <a:pt x="1" y="1"/>
                        <a:pt x="3" y="0"/>
                      </a:cubicBezTo>
                      <a:cubicBezTo>
                        <a:pt x="2"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7" name="Freeform 248">
                  <a:extLst>
                    <a:ext uri="{FF2B5EF4-FFF2-40B4-BE49-F238E27FC236}">
                      <a16:creationId xmlns:a16="http://schemas.microsoft.com/office/drawing/2014/main" id="{322D67FD-560C-40EB-B32D-7E211CC20C1C}"/>
                    </a:ext>
                  </a:extLst>
                </p:cNvPr>
                <p:cNvSpPr>
                  <a:spLocks/>
                </p:cNvSpPr>
                <p:nvPr/>
              </p:nvSpPr>
              <p:spPr bwMode="auto">
                <a:xfrm>
                  <a:off x="2725" y="1991"/>
                  <a:ext cx="3" cy="2"/>
                </a:xfrm>
                <a:custGeom>
                  <a:avLst/>
                  <a:gdLst>
                    <a:gd name="T0" fmla="*/ 0 w 3"/>
                    <a:gd name="T1" fmla="*/ 7 h 12"/>
                    <a:gd name="T2" fmla="*/ 1 w 3"/>
                    <a:gd name="T3" fmla="*/ 12 h 12"/>
                    <a:gd name="T4" fmla="*/ 1 w 3"/>
                    <a:gd name="T5" fmla="*/ 0 h 12"/>
                    <a:gd name="T6" fmla="*/ 0 w 3"/>
                    <a:gd name="T7" fmla="*/ 7 h 12"/>
                  </a:gdLst>
                  <a:ahLst/>
                  <a:cxnLst>
                    <a:cxn ang="0">
                      <a:pos x="T0" y="T1"/>
                    </a:cxn>
                    <a:cxn ang="0">
                      <a:pos x="T2" y="T3"/>
                    </a:cxn>
                    <a:cxn ang="0">
                      <a:pos x="T4" y="T5"/>
                    </a:cxn>
                    <a:cxn ang="0">
                      <a:pos x="T6" y="T7"/>
                    </a:cxn>
                  </a:cxnLst>
                  <a:rect l="0" t="0" r="r" b="b"/>
                  <a:pathLst>
                    <a:path w="3" h="12">
                      <a:moveTo>
                        <a:pt x="0" y="7"/>
                      </a:moveTo>
                      <a:cubicBezTo>
                        <a:pt x="0" y="8"/>
                        <a:pt x="1" y="10"/>
                        <a:pt x="1" y="12"/>
                      </a:cubicBezTo>
                      <a:cubicBezTo>
                        <a:pt x="3" y="12"/>
                        <a:pt x="1" y="1"/>
                        <a:pt x="1" y="0"/>
                      </a:cubicBezTo>
                      <a:cubicBezTo>
                        <a:pt x="1" y="2"/>
                        <a:pt x="0"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8" name="Freeform 249">
                  <a:extLst>
                    <a:ext uri="{FF2B5EF4-FFF2-40B4-BE49-F238E27FC236}">
                      <a16:creationId xmlns:a16="http://schemas.microsoft.com/office/drawing/2014/main" id="{520A317F-B9EF-4E85-A3BE-74BDDDC848D4}"/>
                    </a:ext>
                  </a:extLst>
                </p:cNvPr>
                <p:cNvSpPr>
                  <a:spLocks/>
                </p:cNvSpPr>
                <p:nvPr/>
              </p:nvSpPr>
              <p:spPr bwMode="auto">
                <a:xfrm>
                  <a:off x="2322" y="1976"/>
                  <a:ext cx="8" cy="5"/>
                </a:xfrm>
                <a:custGeom>
                  <a:avLst/>
                  <a:gdLst>
                    <a:gd name="T0" fmla="*/ 5 w 8"/>
                    <a:gd name="T1" fmla="*/ 7 h 27"/>
                    <a:gd name="T2" fmla="*/ 2 w 8"/>
                    <a:gd name="T3" fmla="*/ 0 h 27"/>
                    <a:gd name="T4" fmla="*/ 0 w 8"/>
                    <a:gd name="T5" fmla="*/ 15 h 27"/>
                    <a:gd name="T6" fmla="*/ 4 w 8"/>
                    <a:gd name="T7" fmla="*/ 17 h 27"/>
                    <a:gd name="T8" fmla="*/ 8 w 8"/>
                    <a:gd name="T9" fmla="*/ 27 h 27"/>
                    <a:gd name="T10" fmla="*/ 8 w 8"/>
                    <a:gd name="T11" fmla="*/ 16 h 27"/>
                    <a:gd name="T12" fmla="*/ 5 w 8"/>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5" y="7"/>
                      </a:moveTo>
                      <a:cubicBezTo>
                        <a:pt x="5" y="7"/>
                        <a:pt x="2" y="0"/>
                        <a:pt x="2" y="0"/>
                      </a:cubicBezTo>
                      <a:cubicBezTo>
                        <a:pt x="2" y="1"/>
                        <a:pt x="1" y="13"/>
                        <a:pt x="0" y="15"/>
                      </a:cubicBezTo>
                      <a:cubicBezTo>
                        <a:pt x="2" y="9"/>
                        <a:pt x="3" y="10"/>
                        <a:pt x="4" y="17"/>
                      </a:cubicBezTo>
                      <a:cubicBezTo>
                        <a:pt x="5" y="20"/>
                        <a:pt x="7" y="24"/>
                        <a:pt x="8" y="27"/>
                      </a:cubicBezTo>
                      <a:cubicBezTo>
                        <a:pt x="7" y="25"/>
                        <a:pt x="8" y="18"/>
                        <a:pt x="8" y="16"/>
                      </a:cubicBezTo>
                      <a:cubicBezTo>
                        <a:pt x="7" y="13"/>
                        <a:pt x="6" y="10"/>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9" name="Freeform 250">
                  <a:extLst>
                    <a:ext uri="{FF2B5EF4-FFF2-40B4-BE49-F238E27FC236}">
                      <a16:creationId xmlns:a16="http://schemas.microsoft.com/office/drawing/2014/main" id="{A9243931-49A8-4CDC-A0B1-5B29F452FE2F}"/>
                    </a:ext>
                  </a:extLst>
                </p:cNvPr>
                <p:cNvSpPr>
                  <a:spLocks/>
                </p:cNvSpPr>
                <p:nvPr/>
              </p:nvSpPr>
              <p:spPr bwMode="auto">
                <a:xfrm>
                  <a:off x="2798" y="1991"/>
                  <a:ext cx="2" cy="3"/>
                </a:xfrm>
                <a:custGeom>
                  <a:avLst/>
                  <a:gdLst>
                    <a:gd name="T0" fmla="*/ 0 w 2"/>
                    <a:gd name="T1" fmla="*/ 4 h 16"/>
                    <a:gd name="T2" fmla="*/ 1 w 2"/>
                    <a:gd name="T3" fmla="*/ 16 h 16"/>
                    <a:gd name="T4" fmla="*/ 1 w 2"/>
                    <a:gd name="T5" fmla="*/ 0 h 16"/>
                    <a:gd name="T6" fmla="*/ 0 w 2"/>
                    <a:gd name="T7" fmla="*/ 4 h 16"/>
                  </a:gdLst>
                  <a:ahLst/>
                  <a:cxnLst>
                    <a:cxn ang="0">
                      <a:pos x="T0" y="T1"/>
                    </a:cxn>
                    <a:cxn ang="0">
                      <a:pos x="T2" y="T3"/>
                    </a:cxn>
                    <a:cxn ang="0">
                      <a:pos x="T4" y="T5"/>
                    </a:cxn>
                    <a:cxn ang="0">
                      <a:pos x="T6" y="T7"/>
                    </a:cxn>
                  </a:cxnLst>
                  <a:rect l="0" t="0" r="r" b="b"/>
                  <a:pathLst>
                    <a:path w="2" h="16">
                      <a:moveTo>
                        <a:pt x="0" y="4"/>
                      </a:moveTo>
                      <a:cubicBezTo>
                        <a:pt x="0" y="8"/>
                        <a:pt x="1" y="12"/>
                        <a:pt x="1" y="16"/>
                      </a:cubicBezTo>
                      <a:cubicBezTo>
                        <a:pt x="1" y="11"/>
                        <a:pt x="2" y="6"/>
                        <a:pt x="1" y="0"/>
                      </a:cubicBezTo>
                      <a:cubicBezTo>
                        <a:pt x="1" y="1"/>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0" name="Freeform 251">
                  <a:extLst>
                    <a:ext uri="{FF2B5EF4-FFF2-40B4-BE49-F238E27FC236}">
                      <a16:creationId xmlns:a16="http://schemas.microsoft.com/office/drawing/2014/main" id="{7B170F33-CED1-4397-BA43-6F4B0F83653A}"/>
                    </a:ext>
                  </a:extLst>
                </p:cNvPr>
                <p:cNvSpPr>
                  <a:spLocks/>
                </p:cNvSpPr>
                <p:nvPr/>
              </p:nvSpPr>
              <p:spPr bwMode="auto">
                <a:xfrm>
                  <a:off x="2906" y="1992"/>
                  <a:ext cx="3" cy="3"/>
                </a:xfrm>
                <a:custGeom>
                  <a:avLst/>
                  <a:gdLst>
                    <a:gd name="T0" fmla="*/ 0 w 4"/>
                    <a:gd name="T1" fmla="*/ 13 h 19"/>
                    <a:gd name="T2" fmla="*/ 1 w 4"/>
                    <a:gd name="T3" fmla="*/ 19 h 19"/>
                    <a:gd name="T4" fmla="*/ 2 w 4"/>
                    <a:gd name="T5" fmla="*/ 0 h 19"/>
                    <a:gd name="T6" fmla="*/ 0 w 4"/>
                    <a:gd name="T7" fmla="*/ 13 h 19"/>
                  </a:gdLst>
                  <a:ahLst/>
                  <a:cxnLst>
                    <a:cxn ang="0">
                      <a:pos x="T0" y="T1"/>
                    </a:cxn>
                    <a:cxn ang="0">
                      <a:pos x="T2" y="T3"/>
                    </a:cxn>
                    <a:cxn ang="0">
                      <a:pos x="T4" y="T5"/>
                    </a:cxn>
                    <a:cxn ang="0">
                      <a:pos x="T6" y="T7"/>
                    </a:cxn>
                  </a:cxnLst>
                  <a:rect l="0" t="0" r="r" b="b"/>
                  <a:pathLst>
                    <a:path w="4" h="19">
                      <a:moveTo>
                        <a:pt x="0" y="13"/>
                      </a:moveTo>
                      <a:cubicBezTo>
                        <a:pt x="0" y="13"/>
                        <a:pt x="1" y="19"/>
                        <a:pt x="1" y="19"/>
                      </a:cubicBezTo>
                      <a:cubicBezTo>
                        <a:pt x="4" y="14"/>
                        <a:pt x="2" y="5"/>
                        <a:pt x="2" y="0"/>
                      </a:cubicBezTo>
                      <a:cubicBezTo>
                        <a:pt x="1" y="4"/>
                        <a:pt x="0" y="9"/>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1" name="Freeform 252">
                  <a:extLst>
                    <a:ext uri="{FF2B5EF4-FFF2-40B4-BE49-F238E27FC236}">
                      <a16:creationId xmlns:a16="http://schemas.microsoft.com/office/drawing/2014/main" id="{2166EA34-C584-426C-A59F-931ABC632A83}"/>
                    </a:ext>
                  </a:extLst>
                </p:cNvPr>
                <p:cNvSpPr>
                  <a:spLocks/>
                </p:cNvSpPr>
                <p:nvPr/>
              </p:nvSpPr>
              <p:spPr bwMode="auto">
                <a:xfrm>
                  <a:off x="2868" y="1993"/>
                  <a:ext cx="4" cy="1"/>
                </a:xfrm>
                <a:custGeom>
                  <a:avLst/>
                  <a:gdLst>
                    <a:gd name="T0" fmla="*/ 0 w 4"/>
                    <a:gd name="T1" fmla="*/ 3 h 3"/>
                    <a:gd name="T2" fmla="*/ 4 w 4"/>
                    <a:gd name="T3" fmla="*/ 2 h 3"/>
                    <a:gd name="T4" fmla="*/ 0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2"/>
                        <a:pt x="4" y="2"/>
                      </a:cubicBezTo>
                      <a:cubicBezTo>
                        <a:pt x="2" y="1"/>
                        <a:pt x="1"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2" name="Freeform 253">
                  <a:extLst>
                    <a:ext uri="{FF2B5EF4-FFF2-40B4-BE49-F238E27FC236}">
                      <a16:creationId xmlns:a16="http://schemas.microsoft.com/office/drawing/2014/main" id="{F858F9DB-DCD7-44A3-A025-5766360AAB44}"/>
                    </a:ext>
                  </a:extLst>
                </p:cNvPr>
                <p:cNvSpPr>
                  <a:spLocks/>
                </p:cNvSpPr>
                <p:nvPr/>
              </p:nvSpPr>
              <p:spPr bwMode="auto">
                <a:xfrm>
                  <a:off x="2762" y="1992"/>
                  <a:ext cx="5" cy="2"/>
                </a:xfrm>
                <a:custGeom>
                  <a:avLst/>
                  <a:gdLst>
                    <a:gd name="T0" fmla="*/ 1 w 6"/>
                    <a:gd name="T1" fmla="*/ 0 h 9"/>
                    <a:gd name="T2" fmla="*/ 2 w 6"/>
                    <a:gd name="T3" fmla="*/ 9 h 9"/>
                    <a:gd name="T4" fmla="*/ 1 w 6"/>
                    <a:gd name="T5" fmla="*/ 0 h 9"/>
                  </a:gdLst>
                  <a:ahLst/>
                  <a:cxnLst>
                    <a:cxn ang="0">
                      <a:pos x="T0" y="T1"/>
                    </a:cxn>
                    <a:cxn ang="0">
                      <a:pos x="T2" y="T3"/>
                    </a:cxn>
                    <a:cxn ang="0">
                      <a:pos x="T4" y="T5"/>
                    </a:cxn>
                  </a:cxnLst>
                  <a:rect l="0" t="0" r="r" b="b"/>
                  <a:pathLst>
                    <a:path w="6" h="9">
                      <a:moveTo>
                        <a:pt x="1" y="0"/>
                      </a:moveTo>
                      <a:cubicBezTo>
                        <a:pt x="0" y="0"/>
                        <a:pt x="0" y="8"/>
                        <a:pt x="2" y="9"/>
                      </a:cubicBezTo>
                      <a:cubicBezTo>
                        <a:pt x="1" y="9"/>
                        <a:pt x="6"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3" name="Freeform 254">
                  <a:extLst>
                    <a:ext uri="{FF2B5EF4-FFF2-40B4-BE49-F238E27FC236}">
                      <a16:creationId xmlns:a16="http://schemas.microsoft.com/office/drawing/2014/main" id="{4F5EF80D-3916-449E-8323-69D0575AB762}"/>
                    </a:ext>
                  </a:extLst>
                </p:cNvPr>
                <p:cNvSpPr>
                  <a:spLocks/>
                </p:cNvSpPr>
                <p:nvPr/>
              </p:nvSpPr>
              <p:spPr bwMode="auto">
                <a:xfrm>
                  <a:off x="2567" y="1990"/>
                  <a:ext cx="2" cy="3"/>
                </a:xfrm>
                <a:custGeom>
                  <a:avLst/>
                  <a:gdLst>
                    <a:gd name="T0" fmla="*/ 0 w 2"/>
                    <a:gd name="T1" fmla="*/ 6 h 14"/>
                    <a:gd name="T2" fmla="*/ 1 w 2"/>
                    <a:gd name="T3" fmla="*/ 14 h 14"/>
                    <a:gd name="T4" fmla="*/ 2 w 2"/>
                    <a:gd name="T5" fmla="*/ 0 h 14"/>
                    <a:gd name="T6" fmla="*/ 0 w 2"/>
                    <a:gd name="T7" fmla="*/ 6 h 14"/>
                  </a:gdLst>
                  <a:ahLst/>
                  <a:cxnLst>
                    <a:cxn ang="0">
                      <a:pos x="T0" y="T1"/>
                    </a:cxn>
                    <a:cxn ang="0">
                      <a:pos x="T2" y="T3"/>
                    </a:cxn>
                    <a:cxn ang="0">
                      <a:pos x="T4" y="T5"/>
                    </a:cxn>
                    <a:cxn ang="0">
                      <a:pos x="T6" y="T7"/>
                    </a:cxn>
                  </a:cxnLst>
                  <a:rect l="0" t="0" r="r" b="b"/>
                  <a:pathLst>
                    <a:path w="2" h="14">
                      <a:moveTo>
                        <a:pt x="0" y="6"/>
                      </a:moveTo>
                      <a:cubicBezTo>
                        <a:pt x="0" y="9"/>
                        <a:pt x="0" y="12"/>
                        <a:pt x="1" y="14"/>
                      </a:cubicBezTo>
                      <a:cubicBezTo>
                        <a:pt x="1" y="11"/>
                        <a:pt x="0" y="3"/>
                        <a:pt x="2" y="0"/>
                      </a:cubicBezTo>
                      <a:cubicBezTo>
                        <a:pt x="1" y="2"/>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4" name="Freeform 255">
                  <a:extLst>
                    <a:ext uri="{FF2B5EF4-FFF2-40B4-BE49-F238E27FC236}">
                      <a16:creationId xmlns:a16="http://schemas.microsoft.com/office/drawing/2014/main" id="{5A274673-F680-48A4-9B95-14995BA0071B}"/>
                    </a:ext>
                  </a:extLst>
                </p:cNvPr>
                <p:cNvSpPr>
                  <a:spLocks/>
                </p:cNvSpPr>
                <p:nvPr/>
              </p:nvSpPr>
              <p:spPr bwMode="auto">
                <a:xfrm>
                  <a:off x="2301" y="1977"/>
                  <a:ext cx="3" cy="2"/>
                </a:xfrm>
                <a:custGeom>
                  <a:avLst/>
                  <a:gdLst>
                    <a:gd name="T0" fmla="*/ 3 w 3"/>
                    <a:gd name="T1" fmla="*/ 0 h 8"/>
                    <a:gd name="T2" fmla="*/ 0 w 3"/>
                    <a:gd name="T3" fmla="*/ 8 h 8"/>
                    <a:gd name="T4" fmla="*/ 3 w 3"/>
                    <a:gd name="T5" fmla="*/ 0 h 8"/>
                  </a:gdLst>
                  <a:ahLst/>
                  <a:cxnLst>
                    <a:cxn ang="0">
                      <a:pos x="T0" y="T1"/>
                    </a:cxn>
                    <a:cxn ang="0">
                      <a:pos x="T2" y="T3"/>
                    </a:cxn>
                    <a:cxn ang="0">
                      <a:pos x="T4" y="T5"/>
                    </a:cxn>
                  </a:cxnLst>
                  <a:rect l="0" t="0" r="r" b="b"/>
                  <a:pathLst>
                    <a:path w="3" h="8">
                      <a:moveTo>
                        <a:pt x="3" y="0"/>
                      </a:moveTo>
                      <a:cubicBezTo>
                        <a:pt x="2" y="3"/>
                        <a:pt x="1" y="5"/>
                        <a:pt x="0" y="8"/>
                      </a:cubicBezTo>
                      <a:cubicBezTo>
                        <a:pt x="2" y="5"/>
                        <a:pt x="3" y="4"/>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5" name="Freeform 256">
                  <a:extLst>
                    <a:ext uri="{FF2B5EF4-FFF2-40B4-BE49-F238E27FC236}">
                      <a16:creationId xmlns:a16="http://schemas.microsoft.com/office/drawing/2014/main" id="{B7FD2F3B-D3F6-484E-8A5C-48BECB457114}"/>
                    </a:ext>
                  </a:extLst>
                </p:cNvPr>
                <p:cNvSpPr>
                  <a:spLocks/>
                </p:cNvSpPr>
                <p:nvPr/>
              </p:nvSpPr>
              <p:spPr bwMode="auto">
                <a:xfrm>
                  <a:off x="2633" y="1991"/>
                  <a:ext cx="3" cy="3"/>
                </a:xfrm>
                <a:custGeom>
                  <a:avLst/>
                  <a:gdLst>
                    <a:gd name="T0" fmla="*/ 0 w 4"/>
                    <a:gd name="T1" fmla="*/ 5 h 22"/>
                    <a:gd name="T2" fmla="*/ 2 w 4"/>
                    <a:gd name="T3" fmla="*/ 0 h 22"/>
                    <a:gd name="T4" fmla="*/ 0 w 4"/>
                    <a:gd name="T5" fmla="*/ 5 h 22"/>
                  </a:gdLst>
                  <a:ahLst/>
                  <a:cxnLst>
                    <a:cxn ang="0">
                      <a:pos x="T0" y="T1"/>
                    </a:cxn>
                    <a:cxn ang="0">
                      <a:pos x="T2" y="T3"/>
                    </a:cxn>
                    <a:cxn ang="0">
                      <a:pos x="T4" y="T5"/>
                    </a:cxn>
                  </a:cxnLst>
                  <a:rect l="0" t="0" r="r" b="b"/>
                  <a:pathLst>
                    <a:path w="4" h="22">
                      <a:moveTo>
                        <a:pt x="0" y="5"/>
                      </a:moveTo>
                      <a:cubicBezTo>
                        <a:pt x="3" y="22"/>
                        <a:pt x="4" y="1"/>
                        <a:pt x="2" y="0"/>
                      </a:cubicBezTo>
                      <a:cubicBezTo>
                        <a:pt x="1" y="2"/>
                        <a:pt x="1"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6" name="Freeform 257">
                  <a:extLst>
                    <a:ext uri="{FF2B5EF4-FFF2-40B4-BE49-F238E27FC236}">
                      <a16:creationId xmlns:a16="http://schemas.microsoft.com/office/drawing/2014/main" id="{B2E45F5D-214F-480D-8CAF-DB8E599D977B}"/>
                    </a:ext>
                  </a:extLst>
                </p:cNvPr>
                <p:cNvSpPr>
                  <a:spLocks/>
                </p:cNvSpPr>
                <p:nvPr/>
              </p:nvSpPr>
              <p:spPr bwMode="auto">
                <a:xfrm>
                  <a:off x="2854" y="1992"/>
                  <a:ext cx="3" cy="1"/>
                </a:xfrm>
                <a:custGeom>
                  <a:avLst/>
                  <a:gdLst>
                    <a:gd name="T0" fmla="*/ 3 w 3"/>
                    <a:gd name="T1" fmla="*/ 6 h 7"/>
                    <a:gd name="T2" fmla="*/ 3 w 3"/>
                    <a:gd name="T3" fmla="*/ 0 h 7"/>
                    <a:gd name="T4" fmla="*/ 3 w 3"/>
                    <a:gd name="T5" fmla="*/ 6 h 7"/>
                  </a:gdLst>
                  <a:ahLst/>
                  <a:cxnLst>
                    <a:cxn ang="0">
                      <a:pos x="T0" y="T1"/>
                    </a:cxn>
                    <a:cxn ang="0">
                      <a:pos x="T2" y="T3"/>
                    </a:cxn>
                    <a:cxn ang="0">
                      <a:pos x="T4" y="T5"/>
                    </a:cxn>
                  </a:cxnLst>
                  <a:rect l="0" t="0" r="r" b="b"/>
                  <a:pathLst>
                    <a:path w="3" h="7">
                      <a:moveTo>
                        <a:pt x="3" y="6"/>
                      </a:moveTo>
                      <a:cubicBezTo>
                        <a:pt x="3" y="4"/>
                        <a:pt x="3" y="2"/>
                        <a:pt x="3" y="0"/>
                      </a:cubicBezTo>
                      <a:cubicBezTo>
                        <a:pt x="0" y="0"/>
                        <a:pt x="2" y="7"/>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7" name="Freeform 258">
                  <a:extLst>
                    <a:ext uri="{FF2B5EF4-FFF2-40B4-BE49-F238E27FC236}">
                      <a16:creationId xmlns:a16="http://schemas.microsoft.com/office/drawing/2014/main" id="{5D3F63E7-5AE3-475C-A39E-1B9E64DF9E31}"/>
                    </a:ext>
                  </a:extLst>
                </p:cNvPr>
                <p:cNvSpPr>
                  <a:spLocks/>
                </p:cNvSpPr>
                <p:nvPr/>
              </p:nvSpPr>
              <p:spPr bwMode="auto">
                <a:xfrm>
                  <a:off x="2917" y="1992"/>
                  <a:ext cx="2" cy="2"/>
                </a:xfrm>
                <a:custGeom>
                  <a:avLst/>
                  <a:gdLst>
                    <a:gd name="T0" fmla="*/ 3 w 3"/>
                    <a:gd name="T1" fmla="*/ 0 h 8"/>
                    <a:gd name="T2" fmla="*/ 3 w 3"/>
                    <a:gd name="T3" fmla="*/ 8 h 8"/>
                    <a:gd name="T4" fmla="*/ 3 w 3"/>
                    <a:gd name="T5" fmla="*/ 0 h 8"/>
                  </a:gdLst>
                  <a:ahLst/>
                  <a:cxnLst>
                    <a:cxn ang="0">
                      <a:pos x="T0" y="T1"/>
                    </a:cxn>
                    <a:cxn ang="0">
                      <a:pos x="T2" y="T3"/>
                    </a:cxn>
                    <a:cxn ang="0">
                      <a:pos x="T4" y="T5"/>
                    </a:cxn>
                  </a:cxnLst>
                  <a:rect l="0" t="0" r="r" b="b"/>
                  <a:pathLst>
                    <a:path w="3" h="8">
                      <a:moveTo>
                        <a:pt x="3" y="0"/>
                      </a:moveTo>
                      <a:cubicBezTo>
                        <a:pt x="2" y="3"/>
                        <a:pt x="0" y="7"/>
                        <a:pt x="3" y="8"/>
                      </a:cubicBezTo>
                      <a:cubicBezTo>
                        <a:pt x="3" y="6"/>
                        <a:pt x="3"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8" name="Freeform 259">
                  <a:extLst>
                    <a:ext uri="{FF2B5EF4-FFF2-40B4-BE49-F238E27FC236}">
                      <a16:creationId xmlns:a16="http://schemas.microsoft.com/office/drawing/2014/main" id="{66ACCBA4-E945-4BD9-AB53-B6D077904079}"/>
                    </a:ext>
                  </a:extLst>
                </p:cNvPr>
                <p:cNvSpPr>
                  <a:spLocks/>
                </p:cNvSpPr>
                <p:nvPr/>
              </p:nvSpPr>
              <p:spPr bwMode="auto">
                <a:xfrm>
                  <a:off x="2304" y="1990"/>
                  <a:ext cx="4" cy="1"/>
                </a:xfrm>
                <a:custGeom>
                  <a:avLst/>
                  <a:gdLst>
                    <a:gd name="T0" fmla="*/ 1 w 4"/>
                    <a:gd name="T1" fmla="*/ 4 h 8"/>
                    <a:gd name="T2" fmla="*/ 2 w 4"/>
                    <a:gd name="T3" fmla="*/ 8 h 8"/>
                    <a:gd name="T4" fmla="*/ 1 w 4"/>
                    <a:gd name="T5" fmla="*/ 0 h 8"/>
                    <a:gd name="T6" fmla="*/ 1 w 4"/>
                    <a:gd name="T7" fmla="*/ 4 h 8"/>
                  </a:gdLst>
                  <a:ahLst/>
                  <a:cxnLst>
                    <a:cxn ang="0">
                      <a:pos x="T0" y="T1"/>
                    </a:cxn>
                    <a:cxn ang="0">
                      <a:pos x="T2" y="T3"/>
                    </a:cxn>
                    <a:cxn ang="0">
                      <a:pos x="T4" y="T5"/>
                    </a:cxn>
                    <a:cxn ang="0">
                      <a:pos x="T6" y="T7"/>
                    </a:cxn>
                  </a:cxnLst>
                  <a:rect l="0" t="0" r="r" b="b"/>
                  <a:pathLst>
                    <a:path w="4" h="8">
                      <a:moveTo>
                        <a:pt x="1" y="4"/>
                      </a:moveTo>
                      <a:cubicBezTo>
                        <a:pt x="1" y="5"/>
                        <a:pt x="2" y="6"/>
                        <a:pt x="2" y="8"/>
                      </a:cubicBezTo>
                      <a:cubicBezTo>
                        <a:pt x="0" y="5"/>
                        <a:pt x="4" y="3"/>
                        <a:pt x="1" y="0"/>
                      </a:cubicBezTo>
                      <a:cubicBezTo>
                        <a:pt x="1" y="1"/>
                        <a:pt x="1"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9" name="Freeform 260">
                  <a:extLst>
                    <a:ext uri="{FF2B5EF4-FFF2-40B4-BE49-F238E27FC236}">
                      <a16:creationId xmlns:a16="http://schemas.microsoft.com/office/drawing/2014/main" id="{B2A912E6-74EC-41A3-8955-AD832F697EFE}"/>
                    </a:ext>
                  </a:extLst>
                </p:cNvPr>
                <p:cNvSpPr>
                  <a:spLocks/>
                </p:cNvSpPr>
                <p:nvPr/>
              </p:nvSpPr>
              <p:spPr bwMode="auto">
                <a:xfrm>
                  <a:off x="2961" y="1994"/>
                  <a:ext cx="3" cy="1"/>
                </a:xfrm>
                <a:custGeom>
                  <a:avLst/>
                  <a:gdLst>
                    <a:gd name="T0" fmla="*/ 0 w 3"/>
                    <a:gd name="T1" fmla="*/ 3 h 6"/>
                    <a:gd name="T2" fmla="*/ 0 w 3"/>
                    <a:gd name="T3" fmla="*/ 5 h 6"/>
                    <a:gd name="T4" fmla="*/ 0 w 3"/>
                    <a:gd name="T5" fmla="*/ 3 h 6"/>
                  </a:gdLst>
                  <a:ahLst/>
                  <a:cxnLst>
                    <a:cxn ang="0">
                      <a:pos x="T0" y="T1"/>
                    </a:cxn>
                    <a:cxn ang="0">
                      <a:pos x="T2" y="T3"/>
                    </a:cxn>
                    <a:cxn ang="0">
                      <a:pos x="T4" y="T5"/>
                    </a:cxn>
                  </a:cxnLst>
                  <a:rect l="0" t="0" r="r" b="b"/>
                  <a:pathLst>
                    <a:path w="3" h="6">
                      <a:moveTo>
                        <a:pt x="0" y="3"/>
                      </a:moveTo>
                      <a:cubicBezTo>
                        <a:pt x="0" y="3"/>
                        <a:pt x="0" y="4"/>
                        <a:pt x="0" y="5"/>
                      </a:cubicBezTo>
                      <a:cubicBezTo>
                        <a:pt x="2" y="6"/>
                        <a:pt x="3"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0" name="Freeform 261">
                  <a:extLst>
                    <a:ext uri="{FF2B5EF4-FFF2-40B4-BE49-F238E27FC236}">
                      <a16:creationId xmlns:a16="http://schemas.microsoft.com/office/drawing/2014/main" id="{2EF610E8-28F1-4CCA-8045-4A37E7B33F96}"/>
                    </a:ext>
                  </a:extLst>
                </p:cNvPr>
                <p:cNvSpPr>
                  <a:spLocks/>
                </p:cNvSpPr>
                <p:nvPr/>
              </p:nvSpPr>
              <p:spPr bwMode="auto">
                <a:xfrm>
                  <a:off x="2382" y="1988"/>
                  <a:ext cx="1" cy="2"/>
                </a:xfrm>
                <a:custGeom>
                  <a:avLst/>
                  <a:gdLst>
                    <a:gd name="T0" fmla="*/ 0 w 1"/>
                    <a:gd name="T1" fmla="*/ 3 h 10"/>
                    <a:gd name="T2" fmla="*/ 1 w 1"/>
                    <a:gd name="T3" fmla="*/ 10 h 10"/>
                    <a:gd name="T4" fmla="*/ 1 w 1"/>
                    <a:gd name="T5" fmla="*/ 0 h 10"/>
                    <a:gd name="T6" fmla="*/ 0 w 1"/>
                    <a:gd name="T7" fmla="*/ 3 h 10"/>
                  </a:gdLst>
                  <a:ahLst/>
                  <a:cxnLst>
                    <a:cxn ang="0">
                      <a:pos x="T0" y="T1"/>
                    </a:cxn>
                    <a:cxn ang="0">
                      <a:pos x="T2" y="T3"/>
                    </a:cxn>
                    <a:cxn ang="0">
                      <a:pos x="T4" y="T5"/>
                    </a:cxn>
                    <a:cxn ang="0">
                      <a:pos x="T6" y="T7"/>
                    </a:cxn>
                  </a:cxnLst>
                  <a:rect l="0" t="0" r="r" b="b"/>
                  <a:pathLst>
                    <a:path w="1" h="10">
                      <a:moveTo>
                        <a:pt x="0" y="3"/>
                      </a:moveTo>
                      <a:cubicBezTo>
                        <a:pt x="0" y="5"/>
                        <a:pt x="0" y="7"/>
                        <a:pt x="1" y="10"/>
                      </a:cubicBezTo>
                      <a:cubicBezTo>
                        <a:pt x="0" y="7"/>
                        <a:pt x="1" y="3"/>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1" name="Freeform 262">
                  <a:extLst>
                    <a:ext uri="{FF2B5EF4-FFF2-40B4-BE49-F238E27FC236}">
                      <a16:creationId xmlns:a16="http://schemas.microsoft.com/office/drawing/2014/main" id="{29DD191F-FE68-4468-8C3D-07B40783D5D5}"/>
                    </a:ext>
                  </a:extLst>
                </p:cNvPr>
                <p:cNvSpPr>
                  <a:spLocks/>
                </p:cNvSpPr>
                <p:nvPr/>
              </p:nvSpPr>
              <p:spPr bwMode="auto">
                <a:xfrm>
                  <a:off x="2637" y="1990"/>
                  <a:ext cx="2" cy="2"/>
                </a:xfrm>
                <a:custGeom>
                  <a:avLst/>
                  <a:gdLst>
                    <a:gd name="T0" fmla="*/ 1 w 2"/>
                    <a:gd name="T1" fmla="*/ 2 h 14"/>
                    <a:gd name="T2" fmla="*/ 1 w 2"/>
                    <a:gd name="T3" fmla="*/ 9 h 14"/>
                    <a:gd name="T4" fmla="*/ 1 w 2"/>
                    <a:gd name="T5" fmla="*/ 2 h 14"/>
                  </a:gdLst>
                  <a:ahLst/>
                  <a:cxnLst>
                    <a:cxn ang="0">
                      <a:pos x="T0" y="T1"/>
                    </a:cxn>
                    <a:cxn ang="0">
                      <a:pos x="T2" y="T3"/>
                    </a:cxn>
                    <a:cxn ang="0">
                      <a:pos x="T4" y="T5"/>
                    </a:cxn>
                  </a:cxnLst>
                  <a:rect l="0" t="0" r="r" b="b"/>
                  <a:pathLst>
                    <a:path w="2" h="14">
                      <a:moveTo>
                        <a:pt x="1" y="2"/>
                      </a:moveTo>
                      <a:cubicBezTo>
                        <a:pt x="0" y="3"/>
                        <a:pt x="0" y="7"/>
                        <a:pt x="1" y="9"/>
                      </a:cubicBezTo>
                      <a:cubicBezTo>
                        <a:pt x="0" y="14"/>
                        <a:pt x="2"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2" name="Freeform 263">
                  <a:extLst>
                    <a:ext uri="{FF2B5EF4-FFF2-40B4-BE49-F238E27FC236}">
                      <a16:creationId xmlns:a16="http://schemas.microsoft.com/office/drawing/2014/main" id="{E19892F7-BF26-4788-969D-24359DE399F0}"/>
                    </a:ext>
                  </a:extLst>
                </p:cNvPr>
                <p:cNvSpPr>
                  <a:spLocks/>
                </p:cNvSpPr>
                <p:nvPr/>
              </p:nvSpPr>
              <p:spPr bwMode="auto">
                <a:xfrm>
                  <a:off x="2310" y="1990"/>
                  <a:ext cx="3" cy="1"/>
                </a:xfrm>
                <a:custGeom>
                  <a:avLst/>
                  <a:gdLst>
                    <a:gd name="T0" fmla="*/ 0 w 4"/>
                    <a:gd name="T1" fmla="*/ 7 h 9"/>
                    <a:gd name="T2" fmla="*/ 1 w 4"/>
                    <a:gd name="T3" fmla="*/ 9 h 9"/>
                    <a:gd name="T4" fmla="*/ 1 w 4"/>
                    <a:gd name="T5" fmla="*/ 0 h 9"/>
                    <a:gd name="T6" fmla="*/ 0 w 4"/>
                    <a:gd name="T7" fmla="*/ 7 h 9"/>
                  </a:gdLst>
                  <a:ahLst/>
                  <a:cxnLst>
                    <a:cxn ang="0">
                      <a:pos x="T0" y="T1"/>
                    </a:cxn>
                    <a:cxn ang="0">
                      <a:pos x="T2" y="T3"/>
                    </a:cxn>
                    <a:cxn ang="0">
                      <a:pos x="T4" y="T5"/>
                    </a:cxn>
                    <a:cxn ang="0">
                      <a:pos x="T6" y="T7"/>
                    </a:cxn>
                  </a:cxnLst>
                  <a:rect l="0" t="0" r="r" b="b"/>
                  <a:pathLst>
                    <a:path w="4" h="9">
                      <a:moveTo>
                        <a:pt x="0" y="7"/>
                      </a:moveTo>
                      <a:cubicBezTo>
                        <a:pt x="1" y="8"/>
                        <a:pt x="1" y="8"/>
                        <a:pt x="1" y="9"/>
                      </a:cubicBezTo>
                      <a:cubicBezTo>
                        <a:pt x="4" y="6"/>
                        <a:pt x="2" y="3"/>
                        <a:pt x="1" y="0"/>
                      </a:cubicBezTo>
                      <a:cubicBezTo>
                        <a:pt x="1" y="2"/>
                        <a:pt x="1"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3" name="Freeform 264">
                  <a:extLst>
                    <a:ext uri="{FF2B5EF4-FFF2-40B4-BE49-F238E27FC236}">
                      <a16:creationId xmlns:a16="http://schemas.microsoft.com/office/drawing/2014/main" id="{10A92B9E-B9F9-4E2F-A3CE-085EF7CD18B3}"/>
                    </a:ext>
                  </a:extLst>
                </p:cNvPr>
                <p:cNvSpPr>
                  <a:spLocks/>
                </p:cNvSpPr>
                <p:nvPr/>
              </p:nvSpPr>
              <p:spPr bwMode="auto">
                <a:xfrm>
                  <a:off x="2974" y="1994"/>
                  <a:ext cx="3" cy="1"/>
                </a:xfrm>
                <a:custGeom>
                  <a:avLst/>
                  <a:gdLst>
                    <a:gd name="T0" fmla="*/ 0 w 3"/>
                    <a:gd name="T1" fmla="*/ 6 h 9"/>
                    <a:gd name="T2" fmla="*/ 1 w 3"/>
                    <a:gd name="T3" fmla="*/ 9 h 9"/>
                    <a:gd name="T4" fmla="*/ 1 w 3"/>
                    <a:gd name="T5" fmla="*/ 0 h 9"/>
                    <a:gd name="T6" fmla="*/ 0 w 3"/>
                    <a:gd name="T7" fmla="*/ 6 h 9"/>
                  </a:gdLst>
                  <a:ahLst/>
                  <a:cxnLst>
                    <a:cxn ang="0">
                      <a:pos x="T0" y="T1"/>
                    </a:cxn>
                    <a:cxn ang="0">
                      <a:pos x="T2" y="T3"/>
                    </a:cxn>
                    <a:cxn ang="0">
                      <a:pos x="T4" y="T5"/>
                    </a:cxn>
                    <a:cxn ang="0">
                      <a:pos x="T6" y="T7"/>
                    </a:cxn>
                  </a:cxnLst>
                  <a:rect l="0" t="0" r="r" b="b"/>
                  <a:pathLst>
                    <a:path w="3" h="9">
                      <a:moveTo>
                        <a:pt x="0" y="6"/>
                      </a:moveTo>
                      <a:cubicBezTo>
                        <a:pt x="0" y="7"/>
                        <a:pt x="0" y="8"/>
                        <a:pt x="1" y="9"/>
                      </a:cubicBezTo>
                      <a:cubicBezTo>
                        <a:pt x="3" y="8"/>
                        <a:pt x="1" y="0"/>
                        <a:pt x="1" y="0"/>
                      </a:cubicBezTo>
                      <a:cubicBezTo>
                        <a:pt x="1" y="2"/>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4" name="Freeform 265">
                  <a:extLst>
                    <a:ext uri="{FF2B5EF4-FFF2-40B4-BE49-F238E27FC236}">
                      <a16:creationId xmlns:a16="http://schemas.microsoft.com/office/drawing/2014/main" id="{C28276DC-276C-4C5A-9E55-BC0FD30D1A0A}"/>
                    </a:ext>
                  </a:extLst>
                </p:cNvPr>
                <p:cNvSpPr>
                  <a:spLocks/>
                </p:cNvSpPr>
                <p:nvPr/>
              </p:nvSpPr>
              <p:spPr bwMode="auto">
                <a:xfrm>
                  <a:off x="2139" y="1990"/>
                  <a:ext cx="2" cy="2"/>
                </a:xfrm>
                <a:custGeom>
                  <a:avLst/>
                  <a:gdLst>
                    <a:gd name="T0" fmla="*/ 0 w 3"/>
                    <a:gd name="T1" fmla="*/ 4 h 9"/>
                    <a:gd name="T2" fmla="*/ 1 w 3"/>
                    <a:gd name="T3" fmla="*/ 8 h 9"/>
                    <a:gd name="T4" fmla="*/ 2 w 3"/>
                    <a:gd name="T5" fmla="*/ 1 h 9"/>
                    <a:gd name="T6" fmla="*/ 0 w 3"/>
                    <a:gd name="T7" fmla="*/ 4 h 9"/>
                  </a:gdLst>
                  <a:ahLst/>
                  <a:cxnLst>
                    <a:cxn ang="0">
                      <a:pos x="T0" y="T1"/>
                    </a:cxn>
                    <a:cxn ang="0">
                      <a:pos x="T2" y="T3"/>
                    </a:cxn>
                    <a:cxn ang="0">
                      <a:pos x="T4" y="T5"/>
                    </a:cxn>
                    <a:cxn ang="0">
                      <a:pos x="T6" y="T7"/>
                    </a:cxn>
                  </a:cxnLst>
                  <a:rect l="0" t="0" r="r" b="b"/>
                  <a:pathLst>
                    <a:path w="3" h="9">
                      <a:moveTo>
                        <a:pt x="0" y="4"/>
                      </a:moveTo>
                      <a:cubicBezTo>
                        <a:pt x="1" y="5"/>
                        <a:pt x="1" y="7"/>
                        <a:pt x="1" y="8"/>
                      </a:cubicBezTo>
                      <a:cubicBezTo>
                        <a:pt x="1" y="9"/>
                        <a:pt x="3" y="0"/>
                        <a:pt x="2" y="1"/>
                      </a:cubicBezTo>
                      <a:cubicBezTo>
                        <a:pt x="2" y="2"/>
                        <a:pt x="1"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5" name="Freeform 266">
                  <a:extLst>
                    <a:ext uri="{FF2B5EF4-FFF2-40B4-BE49-F238E27FC236}">
                      <a16:creationId xmlns:a16="http://schemas.microsoft.com/office/drawing/2014/main" id="{EEE57FF2-7517-4678-AE44-D79E044A8E2C}"/>
                    </a:ext>
                  </a:extLst>
                </p:cNvPr>
                <p:cNvSpPr>
                  <a:spLocks/>
                </p:cNvSpPr>
                <p:nvPr/>
              </p:nvSpPr>
              <p:spPr bwMode="auto">
                <a:xfrm>
                  <a:off x="2885" y="1992"/>
                  <a:ext cx="2" cy="1"/>
                </a:xfrm>
                <a:custGeom>
                  <a:avLst/>
                  <a:gdLst>
                    <a:gd name="T0" fmla="*/ 0 w 2"/>
                    <a:gd name="T1" fmla="*/ 3 h 8"/>
                    <a:gd name="T2" fmla="*/ 1 w 2"/>
                    <a:gd name="T3" fmla="*/ 8 h 8"/>
                    <a:gd name="T4" fmla="*/ 0 w 2"/>
                    <a:gd name="T5" fmla="*/ 3 h 8"/>
                  </a:gdLst>
                  <a:ahLst/>
                  <a:cxnLst>
                    <a:cxn ang="0">
                      <a:pos x="T0" y="T1"/>
                    </a:cxn>
                    <a:cxn ang="0">
                      <a:pos x="T2" y="T3"/>
                    </a:cxn>
                    <a:cxn ang="0">
                      <a:pos x="T4" y="T5"/>
                    </a:cxn>
                  </a:cxnLst>
                  <a:rect l="0" t="0" r="r" b="b"/>
                  <a:pathLst>
                    <a:path w="2" h="8">
                      <a:moveTo>
                        <a:pt x="0" y="3"/>
                      </a:moveTo>
                      <a:cubicBezTo>
                        <a:pt x="0" y="5"/>
                        <a:pt x="0" y="6"/>
                        <a:pt x="1" y="8"/>
                      </a:cubicBezTo>
                      <a:cubicBezTo>
                        <a:pt x="2" y="7"/>
                        <a:pt x="2"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6" name="Freeform 267">
                  <a:extLst>
                    <a:ext uri="{FF2B5EF4-FFF2-40B4-BE49-F238E27FC236}">
                      <a16:creationId xmlns:a16="http://schemas.microsoft.com/office/drawing/2014/main" id="{89999073-38C4-44DA-B203-81C81857FDA1}"/>
                    </a:ext>
                  </a:extLst>
                </p:cNvPr>
                <p:cNvSpPr>
                  <a:spLocks/>
                </p:cNvSpPr>
                <p:nvPr/>
              </p:nvSpPr>
              <p:spPr bwMode="auto">
                <a:xfrm>
                  <a:off x="2767" y="1992"/>
                  <a:ext cx="2" cy="2"/>
                </a:xfrm>
                <a:custGeom>
                  <a:avLst/>
                  <a:gdLst>
                    <a:gd name="T0" fmla="*/ 0 w 2"/>
                    <a:gd name="T1" fmla="*/ 5 h 11"/>
                    <a:gd name="T2" fmla="*/ 1 w 2"/>
                    <a:gd name="T3" fmla="*/ 10 h 11"/>
                    <a:gd name="T4" fmla="*/ 1 w 2"/>
                    <a:gd name="T5" fmla="*/ 1 h 11"/>
                    <a:gd name="T6" fmla="*/ 0 w 2"/>
                    <a:gd name="T7" fmla="*/ 5 h 11"/>
                  </a:gdLst>
                  <a:ahLst/>
                  <a:cxnLst>
                    <a:cxn ang="0">
                      <a:pos x="T0" y="T1"/>
                    </a:cxn>
                    <a:cxn ang="0">
                      <a:pos x="T2" y="T3"/>
                    </a:cxn>
                    <a:cxn ang="0">
                      <a:pos x="T4" y="T5"/>
                    </a:cxn>
                    <a:cxn ang="0">
                      <a:pos x="T6" y="T7"/>
                    </a:cxn>
                  </a:cxnLst>
                  <a:rect l="0" t="0" r="r" b="b"/>
                  <a:pathLst>
                    <a:path w="2" h="11">
                      <a:moveTo>
                        <a:pt x="0" y="5"/>
                      </a:moveTo>
                      <a:cubicBezTo>
                        <a:pt x="0" y="7"/>
                        <a:pt x="0" y="8"/>
                        <a:pt x="1" y="10"/>
                      </a:cubicBezTo>
                      <a:cubicBezTo>
                        <a:pt x="2" y="11"/>
                        <a:pt x="2" y="0"/>
                        <a:pt x="1" y="1"/>
                      </a:cubicBezTo>
                      <a:cubicBezTo>
                        <a:pt x="1" y="2"/>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7" name="Freeform 268">
                  <a:extLst>
                    <a:ext uri="{FF2B5EF4-FFF2-40B4-BE49-F238E27FC236}">
                      <a16:creationId xmlns:a16="http://schemas.microsoft.com/office/drawing/2014/main" id="{BE031796-E11F-4122-9605-7D456F27559E}"/>
                    </a:ext>
                  </a:extLst>
                </p:cNvPr>
                <p:cNvSpPr>
                  <a:spLocks/>
                </p:cNvSpPr>
                <p:nvPr/>
              </p:nvSpPr>
              <p:spPr bwMode="auto">
                <a:xfrm>
                  <a:off x="2776" y="1992"/>
                  <a:ext cx="2" cy="2"/>
                </a:xfrm>
                <a:custGeom>
                  <a:avLst/>
                  <a:gdLst>
                    <a:gd name="T0" fmla="*/ 1 w 3"/>
                    <a:gd name="T1" fmla="*/ 3 h 9"/>
                    <a:gd name="T2" fmla="*/ 1 w 3"/>
                    <a:gd name="T3" fmla="*/ 9 h 9"/>
                    <a:gd name="T4" fmla="*/ 1 w 3"/>
                    <a:gd name="T5" fmla="*/ 0 h 9"/>
                    <a:gd name="T6" fmla="*/ 1 w 3"/>
                    <a:gd name="T7" fmla="*/ 3 h 9"/>
                  </a:gdLst>
                  <a:ahLst/>
                  <a:cxnLst>
                    <a:cxn ang="0">
                      <a:pos x="T0" y="T1"/>
                    </a:cxn>
                    <a:cxn ang="0">
                      <a:pos x="T2" y="T3"/>
                    </a:cxn>
                    <a:cxn ang="0">
                      <a:pos x="T4" y="T5"/>
                    </a:cxn>
                    <a:cxn ang="0">
                      <a:pos x="T6" y="T7"/>
                    </a:cxn>
                  </a:cxnLst>
                  <a:rect l="0" t="0" r="r" b="b"/>
                  <a:pathLst>
                    <a:path w="3" h="9">
                      <a:moveTo>
                        <a:pt x="1" y="3"/>
                      </a:moveTo>
                      <a:cubicBezTo>
                        <a:pt x="1" y="5"/>
                        <a:pt x="1" y="7"/>
                        <a:pt x="1" y="9"/>
                      </a:cubicBezTo>
                      <a:cubicBezTo>
                        <a:pt x="0" y="8"/>
                        <a:pt x="3" y="3"/>
                        <a:pt x="1" y="0"/>
                      </a:cubicBezTo>
                      <a:cubicBezTo>
                        <a:pt x="1"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8" name="Freeform 269">
                  <a:extLst>
                    <a:ext uri="{FF2B5EF4-FFF2-40B4-BE49-F238E27FC236}">
                      <a16:creationId xmlns:a16="http://schemas.microsoft.com/office/drawing/2014/main" id="{1179DB4E-4814-4938-A974-A5C586BF913E}"/>
                    </a:ext>
                  </a:extLst>
                </p:cNvPr>
                <p:cNvSpPr>
                  <a:spLocks/>
                </p:cNvSpPr>
                <p:nvPr/>
              </p:nvSpPr>
              <p:spPr bwMode="auto">
                <a:xfrm>
                  <a:off x="2957" y="1994"/>
                  <a:ext cx="1" cy="1"/>
                </a:xfrm>
                <a:custGeom>
                  <a:avLst/>
                  <a:gdLst>
                    <a:gd name="T0" fmla="*/ 0 w 1"/>
                    <a:gd name="T1" fmla="*/ 2 h 8"/>
                    <a:gd name="T2" fmla="*/ 0 w 1"/>
                    <a:gd name="T3" fmla="*/ 8 h 8"/>
                    <a:gd name="T4" fmla="*/ 1 w 1"/>
                    <a:gd name="T5" fmla="*/ 0 h 8"/>
                    <a:gd name="T6" fmla="*/ 0 w 1"/>
                    <a:gd name="T7" fmla="*/ 2 h 8"/>
                  </a:gdLst>
                  <a:ahLst/>
                  <a:cxnLst>
                    <a:cxn ang="0">
                      <a:pos x="T0" y="T1"/>
                    </a:cxn>
                    <a:cxn ang="0">
                      <a:pos x="T2" y="T3"/>
                    </a:cxn>
                    <a:cxn ang="0">
                      <a:pos x="T4" y="T5"/>
                    </a:cxn>
                    <a:cxn ang="0">
                      <a:pos x="T6" y="T7"/>
                    </a:cxn>
                  </a:cxnLst>
                  <a:rect l="0" t="0" r="r" b="b"/>
                  <a:pathLst>
                    <a:path w="1" h="8">
                      <a:moveTo>
                        <a:pt x="0" y="2"/>
                      </a:moveTo>
                      <a:cubicBezTo>
                        <a:pt x="0" y="4"/>
                        <a:pt x="0" y="6"/>
                        <a:pt x="0" y="8"/>
                      </a:cubicBezTo>
                      <a:cubicBezTo>
                        <a:pt x="1" y="5"/>
                        <a:pt x="1" y="3"/>
                        <a:pt x="1"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Freeform 270">
                  <a:extLst>
                    <a:ext uri="{FF2B5EF4-FFF2-40B4-BE49-F238E27FC236}">
                      <a16:creationId xmlns:a16="http://schemas.microsoft.com/office/drawing/2014/main" id="{9583F213-4FE5-4C0D-B75D-791539C4439E}"/>
                    </a:ext>
                  </a:extLst>
                </p:cNvPr>
                <p:cNvSpPr>
                  <a:spLocks/>
                </p:cNvSpPr>
                <p:nvPr/>
              </p:nvSpPr>
              <p:spPr bwMode="auto">
                <a:xfrm>
                  <a:off x="2968" y="1993"/>
                  <a:ext cx="1" cy="2"/>
                </a:xfrm>
                <a:custGeom>
                  <a:avLst/>
                  <a:gdLst>
                    <a:gd name="T0" fmla="*/ 0 w 2"/>
                    <a:gd name="T1" fmla="*/ 2 h 8"/>
                    <a:gd name="T2" fmla="*/ 1 w 2"/>
                    <a:gd name="T3" fmla="*/ 8 h 8"/>
                    <a:gd name="T4" fmla="*/ 1 w 2"/>
                    <a:gd name="T5" fmla="*/ 0 h 8"/>
                    <a:gd name="T6" fmla="*/ 0 w 2"/>
                    <a:gd name="T7" fmla="*/ 2 h 8"/>
                  </a:gdLst>
                  <a:ahLst/>
                  <a:cxnLst>
                    <a:cxn ang="0">
                      <a:pos x="T0" y="T1"/>
                    </a:cxn>
                    <a:cxn ang="0">
                      <a:pos x="T2" y="T3"/>
                    </a:cxn>
                    <a:cxn ang="0">
                      <a:pos x="T4" y="T5"/>
                    </a:cxn>
                    <a:cxn ang="0">
                      <a:pos x="T6" y="T7"/>
                    </a:cxn>
                  </a:cxnLst>
                  <a:rect l="0" t="0" r="r" b="b"/>
                  <a:pathLst>
                    <a:path w="2" h="8">
                      <a:moveTo>
                        <a:pt x="0" y="2"/>
                      </a:moveTo>
                      <a:cubicBezTo>
                        <a:pt x="0" y="4"/>
                        <a:pt x="1" y="6"/>
                        <a:pt x="1" y="8"/>
                      </a:cubicBezTo>
                      <a:cubicBezTo>
                        <a:pt x="2" y="5"/>
                        <a:pt x="2" y="3"/>
                        <a:pt x="1" y="0"/>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0" name="Freeform 271">
                  <a:extLst>
                    <a:ext uri="{FF2B5EF4-FFF2-40B4-BE49-F238E27FC236}">
                      <a16:creationId xmlns:a16="http://schemas.microsoft.com/office/drawing/2014/main" id="{246F3AF1-CEA4-4BC8-B3B6-5DEDE491C99E}"/>
                    </a:ext>
                  </a:extLst>
                </p:cNvPr>
                <p:cNvSpPr>
                  <a:spLocks/>
                </p:cNvSpPr>
                <p:nvPr/>
              </p:nvSpPr>
              <p:spPr bwMode="auto">
                <a:xfrm>
                  <a:off x="2979" y="1994"/>
                  <a:ext cx="1" cy="2"/>
                </a:xfrm>
                <a:custGeom>
                  <a:avLst/>
                  <a:gdLst>
                    <a:gd name="T0" fmla="*/ 0 w 1"/>
                    <a:gd name="T1" fmla="*/ 5 h 13"/>
                    <a:gd name="T2" fmla="*/ 1 w 1"/>
                    <a:gd name="T3" fmla="*/ 13 h 13"/>
                    <a:gd name="T4" fmla="*/ 1 w 1"/>
                    <a:gd name="T5" fmla="*/ 0 h 13"/>
                    <a:gd name="T6" fmla="*/ 0 w 1"/>
                    <a:gd name="T7" fmla="*/ 5 h 13"/>
                  </a:gdLst>
                  <a:ahLst/>
                  <a:cxnLst>
                    <a:cxn ang="0">
                      <a:pos x="T0" y="T1"/>
                    </a:cxn>
                    <a:cxn ang="0">
                      <a:pos x="T2" y="T3"/>
                    </a:cxn>
                    <a:cxn ang="0">
                      <a:pos x="T4" y="T5"/>
                    </a:cxn>
                    <a:cxn ang="0">
                      <a:pos x="T6" y="T7"/>
                    </a:cxn>
                  </a:cxnLst>
                  <a:rect l="0" t="0" r="r" b="b"/>
                  <a:pathLst>
                    <a:path w="1" h="13">
                      <a:moveTo>
                        <a:pt x="0" y="5"/>
                      </a:moveTo>
                      <a:cubicBezTo>
                        <a:pt x="0" y="8"/>
                        <a:pt x="0" y="10"/>
                        <a:pt x="1" y="13"/>
                      </a:cubicBezTo>
                      <a:cubicBezTo>
                        <a:pt x="1" y="10"/>
                        <a:pt x="0" y="3"/>
                        <a:pt x="1" y="0"/>
                      </a:cubicBezTo>
                      <a:cubicBezTo>
                        <a:pt x="0" y="2"/>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1" name="Freeform 272">
                  <a:extLst>
                    <a:ext uri="{FF2B5EF4-FFF2-40B4-BE49-F238E27FC236}">
                      <a16:creationId xmlns:a16="http://schemas.microsoft.com/office/drawing/2014/main" id="{A65C5EA4-5225-4F9F-8E0A-937BD0F78A49}"/>
                    </a:ext>
                  </a:extLst>
                </p:cNvPr>
                <p:cNvSpPr>
                  <a:spLocks/>
                </p:cNvSpPr>
                <p:nvPr/>
              </p:nvSpPr>
              <p:spPr bwMode="auto">
                <a:xfrm>
                  <a:off x="2452" y="1989"/>
                  <a:ext cx="2" cy="1"/>
                </a:xfrm>
                <a:custGeom>
                  <a:avLst/>
                  <a:gdLst>
                    <a:gd name="T0" fmla="*/ 0 w 2"/>
                    <a:gd name="T1" fmla="*/ 2 h 5"/>
                    <a:gd name="T2" fmla="*/ 0 w 2"/>
                    <a:gd name="T3" fmla="*/ 5 h 5"/>
                    <a:gd name="T4" fmla="*/ 0 w 2"/>
                    <a:gd name="T5" fmla="*/ 0 h 5"/>
                    <a:gd name="T6" fmla="*/ 0 w 2"/>
                    <a:gd name="T7" fmla="*/ 2 h 5"/>
                  </a:gdLst>
                  <a:ahLst/>
                  <a:cxnLst>
                    <a:cxn ang="0">
                      <a:pos x="T0" y="T1"/>
                    </a:cxn>
                    <a:cxn ang="0">
                      <a:pos x="T2" y="T3"/>
                    </a:cxn>
                    <a:cxn ang="0">
                      <a:pos x="T4" y="T5"/>
                    </a:cxn>
                    <a:cxn ang="0">
                      <a:pos x="T6" y="T7"/>
                    </a:cxn>
                  </a:cxnLst>
                  <a:rect l="0" t="0" r="r" b="b"/>
                  <a:pathLst>
                    <a:path w="2" h="5">
                      <a:moveTo>
                        <a:pt x="0" y="2"/>
                      </a:moveTo>
                      <a:cubicBezTo>
                        <a:pt x="0" y="3"/>
                        <a:pt x="0" y="4"/>
                        <a:pt x="0" y="5"/>
                      </a:cubicBezTo>
                      <a:cubicBezTo>
                        <a:pt x="2" y="5"/>
                        <a:pt x="1" y="0"/>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2" name="Freeform 273">
                  <a:extLst>
                    <a:ext uri="{FF2B5EF4-FFF2-40B4-BE49-F238E27FC236}">
                      <a16:creationId xmlns:a16="http://schemas.microsoft.com/office/drawing/2014/main" id="{5857F8AB-63E5-4434-B82D-633043D77ADA}"/>
                    </a:ext>
                  </a:extLst>
                </p:cNvPr>
                <p:cNvSpPr>
                  <a:spLocks/>
                </p:cNvSpPr>
                <p:nvPr/>
              </p:nvSpPr>
              <p:spPr bwMode="auto">
                <a:xfrm>
                  <a:off x="2387" y="1989"/>
                  <a:ext cx="0" cy="1"/>
                </a:xfrm>
                <a:custGeom>
                  <a:avLst/>
                  <a:gdLst>
                    <a:gd name="T0" fmla="*/ 3 h 6"/>
                    <a:gd name="T1" fmla="*/ 6 h 6"/>
                    <a:gd name="T2" fmla="*/ 0 h 6"/>
                    <a:gd name="T3" fmla="*/ 3 h 6"/>
                  </a:gdLst>
                  <a:ahLst/>
                  <a:cxnLst>
                    <a:cxn ang="0">
                      <a:pos x="0" y="T0"/>
                    </a:cxn>
                    <a:cxn ang="0">
                      <a:pos x="0" y="T1"/>
                    </a:cxn>
                    <a:cxn ang="0">
                      <a:pos x="0" y="T2"/>
                    </a:cxn>
                    <a:cxn ang="0">
                      <a:pos x="0" y="T3"/>
                    </a:cxn>
                  </a:cxnLst>
                  <a:rect l="0" t="0" r="r" b="b"/>
                  <a:pathLst>
                    <a:path h="6">
                      <a:moveTo>
                        <a:pt x="0" y="3"/>
                      </a:moveTo>
                      <a:cubicBezTo>
                        <a:pt x="0" y="4"/>
                        <a:pt x="0" y="5"/>
                        <a:pt x="0" y="6"/>
                      </a:cubicBezTo>
                      <a:cubicBezTo>
                        <a:pt x="0" y="4"/>
                        <a:pt x="0" y="2"/>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3" name="Freeform 274">
                  <a:extLst>
                    <a:ext uri="{FF2B5EF4-FFF2-40B4-BE49-F238E27FC236}">
                      <a16:creationId xmlns:a16="http://schemas.microsoft.com/office/drawing/2014/main" id="{3CD84A86-8FAB-47AB-8F68-BC9B4C41DE99}"/>
                    </a:ext>
                  </a:extLst>
                </p:cNvPr>
                <p:cNvSpPr>
                  <a:spLocks/>
                </p:cNvSpPr>
                <p:nvPr/>
              </p:nvSpPr>
              <p:spPr bwMode="auto">
                <a:xfrm>
                  <a:off x="2105" y="1992"/>
                  <a:ext cx="2" cy="1"/>
                </a:xfrm>
                <a:custGeom>
                  <a:avLst/>
                  <a:gdLst>
                    <a:gd name="T0" fmla="*/ 0 w 2"/>
                    <a:gd name="T1" fmla="*/ 1 h 4"/>
                    <a:gd name="T2" fmla="*/ 0 w 2"/>
                    <a:gd name="T3" fmla="*/ 4 h 4"/>
                    <a:gd name="T4" fmla="*/ 0 w 2"/>
                    <a:gd name="T5" fmla="*/ 1 h 4"/>
                  </a:gdLst>
                  <a:ahLst/>
                  <a:cxnLst>
                    <a:cxn ang="0">
                      <a:pos x="T0" y="T1"/>
                    </a:cxn>
                    <a:cxn ang="0">
                      <a:pos x="T2" y="T3"/>
                    </a:cxn>
                    <a:cxn ang="0">
                      <a:pos x="T4" y="T5"/>
                    </a:cxn>
                  </a:cxnLst>
                  <a:rect l="0" t="0" r="r" b="b"/>
                  <a:pathLst>
                    <a:path w="2" h="4">
                      <a:moveTo>
                        <a:pt x="0" y="1"/>
                      </a:moveTo>
                      <a:cubicBezTo>
                        <a:pt x="0" y="2"/>
                        <a:pt x="0" y="3"/>
                        <a:pt x="0" y="4"/>
                      </a:cubicBezTo>
                      <a:cubicBezTo>
                        <a:pt x="0" y="4"/>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4" name="Freeform 275">
                  <a:extLst>
                    <a:ext uri="{FF2B5EF4-FFF2-40B4-BE49-F238E27FC236}">
                      <a16:creationId xmlns:a16="http://schemas.microsoft.com/office/drawing/2014/main" id="{EFC6585A-3531-4477-9373-38A081434EB4}"/>
                    </a:ext>
                  </a:extLst>
                </p:cNvPr>
                <p:cNvSpPr>
                  <a:spLocks/>
                </p:cNvSpPr>
                <p:nvPr/>
              </p:nvSpPr>
              <p:spPr bwMode="auto">
                <a:xfrm>
                  <a:off x="2287" y="1976"/>
                  <a:ext cx="1" cy="1"/>
                </a:xfrm>
                <a:custGeom>
                  <a:avLst/>
                  <a:gdLst>
                    <a:gd name="T0" fmla="*/ 0 w 1"/>
                    <a:gd name="T1" fmla="*/ 3 h 5"/>
                    <a:gd name="T2" fmla="*/ 0 w 1"/>
                    <a:gd name="T3" fmla="*/ 5 h 5"/>
                    <a:gd name="T4" fmla="*/ 0 w 1"/>
                    <a:gd name="T5" fmla="*/ 3 h 5"/>
                  </a:gdLst>
                  <a:ahLst/>
                  <a:cxnLst>
                    <a:cxn ang="0">
                      <a:pos x="T0" y="T1"/>
                    </a:cxn>
                    <a:cxn ang="0">
                      <a:pos x="T2" y="T3"/>
                    </a:cxn>
                    <a:cxn ang="0">
                      <a:pos x="T4" y="T5"/>
                    </a:cxn>
                  </a:cxnLst>
                  <a:rect l="0" t="0" r="r" b="b"/>
                  <a:pathLst>
                    <a:path w="1" h="5">
                      <a:moveTo>
                        <a:pt x="0" y="3"/>
                      </a:moveTo>
                      <a:cubicBezTo>
                        <a:pt x="0" y="4"/>
                        <a:pt x="0" y="5"/>
                        <a:pt x="0" y="5"/>
                      </a:cubicBezTo>
                      <a:cubicBezTo>
                        <a:pt x="0" y="4"/>
                        <a:pt x="1"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5" name="Freeform 276">
                  <a:extLst>
                    <a:ext uri="{FF2B5EF4-FFF2-40B4-BE49-F238E27FC236}">
                      <a16:creationId xmlns:a16="http://schemas.microsoft.com/office/drawing/2014/main" id="{3F37D5FA-57BC-4C33-A70E-EC318953F880}"/>
                    </a:ext>
                  </a:extLst>
                </p:cNvPr>
                <p:cNvSpPr>
                  <a:spLocks/>
                </p:cNvSpPr>
                <p:nvPr/>
              </p:nvSpPr>
              <p:spPr bwMode="auto">
                <a:xfrm>
                  <a:off x="2806" y="1993"/>
                  <a:ext cx="3" cy="1"/>
                </a:xfrm>
                <a:custGeom>
                  <a:avLst/>
                  <a:gdLst>
                    <a:gd name="T0" fmla="*/ 0 w 3"/>
                    <a:gd name="T1" fmla="*/ 3 h 7"/>
                    <a:gd name="T2" fmla="*/ 0 w 3"/>
                    <a:gd name="T3" fmla="*/ 7 h 7"/>
                    <a:gd name="T4" fmla="*/ 1 w 3"/>
                    <a:gd name="T5" fmla="*/ 0 h 7"/>
                    <a:gd name="T6" fmla="*/ 0 w 3"/>
                    <a:gd name="T7" fmla="*/ 3 h 7"/>
                  </a:gdLst>
                  <a:ahLst/>
                  <a:cxnLst>
                    <a:cxn ang="0">
                      <a:pos x="T0" y="T1"/>
                    </a:cxn>
                    <a:cxn ang="0">
                      <a:pos x="T2" y="T3"/>
                    </a:cxn>
                    <a:cxn ang="0">
                      <a:pos x="T4" y="T5"/>
                    </a:cxn>
                    <a:cxn ang="0">
                      <a:pos x="T6" y="T7"/>
                    </a:cxn>
                  </a:cxnLst>
                  <a:rect l="0" t="0" r="r" b="b"/>
                  <a:pathLst>
                    <a:path w="3" h="7">
                      <a:moveTo>
                        <a:pt x="0" y="3"/>
                      </a:moveTo>
                      <a:cubicBezTo>
                        <a:pt x="0" y="5"/>
                        <a:pt x="0" y="6"/>
                        <a:pt x="0" y="7"/>
                      </a:cubicBezTo>
                      <a:cubicBezTo>
                        <a:pt x="3" y="6"/>
                        <a:pt x="0" y="2"/>
                        <a:pt x="1" y="0"/>
                      </a:cubicBezTo>
                      <a:cubicBezTo>
                        <a:pt x="1"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6" name="Freeform 277">
                  <a:extLst>
                    <a:ext uri="{FF2B5EF4-FFF2-40B4-BE49-F238E27FC236}">
                      <a16:creationId xmlns:a16="http://schemas.microsoft.com/office/drawing/2014/main" id="{99246E59-DDDF-4452-BBD3-C5FEF892674B}"/>
                    </a:ext>
                  </a:extLst>
                </p:cNvPr>
                <p:cNvSpPr>
                  <a:spLocks/>
                </p:cNvSpPr>
                <p:nvPr/>
              </p:nvSpPr>
              <p:spPr bwMode="auto">
                <a:xfrm>
                  <a:off x="2780" y="1993"/>
                  <a:ext cx="2" cy="0"/>
                </a:xfrm>
                <a:custGeom>
                  <a:avLst/>
                  <a:gdLst>
                    <a:gd name="T0" fmla="*/ 0 w 2"/>
                    <a:gd name="T1" fmla="*/ 2 h 5"/>
                    <a:gd name="T2" fmla="*/ 0 w 2"/>
                    <a:gd name="T3" fmla="*/ 5 h 5"/>
                    <a:gd name="T4" fmla="*/ 1 w 2"/>
                    <a:gd name="T5" fmla="*/ 0 h 5"/>
                    <a:gd name="T6" fmla="*/ 0 w 2"/>
                    <a:gd name="T7" fmla="*/ 2 h 5"/>
                  </a:gdLst>
                  <a:ahLst/>
                  <a:cxnLst>
                    <a:cxn ang="0">
                      <a:pos x="T0" y="T1"/>
                    </a:cxn>
                    <a:cxn ang="0">
                      <a:pos x="T2" y="T3"/>
                    </a:cxn>
                    <a:cxn ang="0">
                      <a:pos x="T4" y="T5"/>
                    </a:cxn>
                    <a:cxn ang="0">
                      <a:pos x="T6" y="T7"/>
                    </a:cxn>
                  </a:cxnLst>
                  <a:rect l="0" t="0" r="r" b="b"/>
                  <a:pathLst>
                    <a:path w="2" h="5">
                      <a:moveTo>
                        <a:pt x="0" y="2"/>
                      </a:moveTo>
                      <a:cubicBezTo>
                        <a:pt x="0" y="3"/>
                        <a:pt x="0" y="4"/>
                        <a:pt x="0" y="5"/>
                      </a:cubicBezTo>
                      <a:cubicBezTo>
                        <a:pt x="1" y="4"/>
                        <a:pt x="2" y="0"/>
                        <a:pt x="1"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7" name="Freeform 278">
                  <a:extLst>
                    <a:ext uri="{FF2B5EF4-FFF2-40B4-BE49-F238E27FC236}">
                      <a16:creationId xmlns:a16="http://schemas.microsoft.com/office/drawing/2014/main" id="{ECF0A1C0-28FB-42B3-A053-A9B8878948FC}"/>
                    </a:ext>
                  </a:extLst>
                </p:cNvPr>
                <p:cNvSpPr>
                  <a:spLocks/>
                </p:cNvSpPr>
                <p:nvPr/>
              </p:nvSpPr>
              <p:spPr bwMode="auto">
                <a:xfrm>
                  <a:off x="2710" y="1991"/>
                  <a:ext cx="1" cy="2"/>
                </a:xfrm>
                <a:custGeom>
                  <a:avLst/>
                  <a:gdLst>
                    <a:gd name="T0" fmla="*/ 0 w 1"/>
                    <a:gd name="T1" fmla="*/ 9 h 14"/>
                    <a:gd name="T2" fmla="*/ 1 w 1"/>
                    <a:gd name="T3" fmla="*/ 13 h 14"/>
                    <a:gd name="T4" fmla="*/ 1 w 1"/>
                    <a:gd name="T5" fmla="*/ 6 h 14"/>
                    <a:gd name="T6" fmla="*/ 0 w 1"/>
                    <a:gd name="T7" fmla="*/ 9 h 14"/>
                  </a:gdLst>
                  <a:ahLst/>
                  <a:cxnLst>
                    <a:cxn ang="0">
                      <a:pos x="T0" y="T1"/>
                    </a:cxn>
                    <a:cxn ang="0">
                      <a:pos x="T2" y="T3"/>
                    </a:cxn>
                    <a:cxn ang="0">
                      <a:pos x="T4" y="T5"/>
                    </a:cxn>
                    <a:cxn ang="0">
                      <a:pos x="T6" y="T7"/>
                    </a:cxn>
                  </a:cxnLst>
                  <a:rect l="0" t="0" r="r" b="b"/>
                  <a:pathLst>
                    <a:path w="1" h="14">
                      <a:moveTo>
                        <a:pt x="0" y="9"/>
                      </a:moveTo>
                      <a:cubicBezTo>
                        <a:pt x="0" y="10"/>
                        <a:pt x="0" y="12"/>
                        <a:pt x="1" y="13"/>
                      </a:cubicBezTo>
                      <a:cubicBezTo>
                        <a:pt x="1" y="14"/>
                        <a:pt x="0" y="0"/>
                        <a:pt x="1" y="6"/>
                      </a:cubicBezTo>
                      <a:cubicBezTo>
                        <a:pt x="1" y="7"/>
                        <a:pt x="0" y="8"/>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8" name="Freeform 279">
                  <a:extLst>
                    <a:ext uri="{FF2B5EF4-FFF2-40B4-BE49-F238E27FC236}">
                      <a16:creationId xmlns:a16="http://schemas.microsoft.com/office/drawing/2014/main" id="{C4EA8B6B-5266-4E9E-B5FE-8F4858E4B128}"/>
                    </a:ext>
                  </a:extLst>
                </p:cNvPr>
                <p:cNvSpPr>
                  <a:spLocks/>
                </p:cNvSpPr>
                <p:nvPr/>
              </p:nvSpPr>
              <p:spPr bwMode="auto">
                <a:xfrm>
                  <a:off x="2449" y="1990"/>
                  <a:ext cx="2" cy="2"/>
                </a:xfrm>
                <a:custGeom>
                  <a:avLst/>
                  <a:gdLst>
                    <a:gd name="T0" fmla="*/ 0 w 2"/>
                    <a:gd name="T1" fmla="*/ 4 h 10"/>
                    <a:gd name="T2" fmla="*/ 1 w 2"/>
                    <a:gd name="T3" fmla="*/ 10 h 10"/>
                    <a:gd name="T4" fmla="*/ 0 w 2"/>
                    <a:gd name="T5" fmla="*/ 4 h 10"/>
                  </a:gdLst>
                  <a:ahLst/>
                  <a:cxnLst>
                    <a:cxn ang="0">
                      <a:pos x="T0" y="T1"/>
                    </a:cxn>
                    <a:cxn ang="0">
                      <a:pos x="T2" y="T3"/>
                    </a:cxn>
                    <a:cxn ang="0">
                      <a:pos x="T4" y="T5"/>
                    </a:cxn>
                  </a:cxnLst>
                  <a:rect l="0" t="0" r="r" b="b"/>
                  <a:pathLst>
                    <a:path w="2" h="10">
                      <a:moveTo>
                        <a:pt x="0" y="4"/>
                      </a:moveTo>
                      <a:cubicBezTo>
                        <a:pt x="0" y="6"/>
                        <a:pt x="0" y="8"/>
                        <a:pt x="1" y="10"/>
                      </a:cubicBezTo>
                      <a:cubicBezTo>
                        <a:pt x="1" y="9"/>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9" name="Freeform 280">
                  <a:extLst>
                    <a:ext uri="{FF2B5EF4-FFF2-40B4-BE49-F238E27FC236}">
                      <a16:creationId xmlns:a16="http://schemas.microsoft.com/office/drawing/2014/main" id="{3E7A828B-3C06-4CDF-90BE-E3462FE9221A}"/>
                    </a:ext>
                  </a:extLst>
                </p:cNvPr>
                <p:cNvSpPr>
                  <a:spLocks/>
                </p:cNvSpPr>
                <p:nvPr/>
              </p:nvSpPr>
              <p:spPr bwMode="auto">
                <a:xfrm>
                  <a:off x="2536" y="1989"/>
                  <a:ext cx="1" cy="2"/>
                </a:xfrm>
                <a:custGeom>
                  <a:avLst/>
                  <a:gdLst>
                    <a:gd name="T0" fmla="*/ 1 w 1"/>
                    <a:gd name="T1" fmla="*/ 6 h 9"/>
                    <a:gd name="T2" fmla="*/ 0 w 1"/>
                    <a:gd name="T3" fmla="*/ 0 h 9"/>
                    <a:gd name="T4" fmla="*/ 1 w 1"/>
                    <a:gd name="T5" fmla="*/ 9 h 9"/>
                    <a:gd name="T6" fmla="*/ 1 w 1"/>
                    <a:gd name="T7" fmla="*/ 6 h 9"/>
                  </a:gdLst>
                  <a:ahLst/>
                  <a:cxnLst>
                    <a:cxn ang="0">
                      <a:pos x="T0" y="T1"/>
                    </a:cxn>
                    <a:cxn ang="0">
                      <a:pos x="T2" y="T3"/>
                    </a:cxn>
                    <a:cxn ang="0">
                      <a:pos x="T4" y="T5"/>
                    </a:cxn>
                    <a:cxn ang="0">
                      <a:pos x="T6" y="T7"/>
                    </a:cxn>
                  </a:cxnLst>
                  <a:rect l="0" t="0" r="r" b="b"/>
                  <a:pathLst>
                    <a:path w="1" h="9">
                      <a:moveTo>
                        <a:pt x="1" y="6"/>
                      </a:moveTo>
                      <a:cubicBezTo>
                        <a:pt x="1" y="4"/>
                        <a:pt x="1" y="2"/>
                        <a:pt x="0" y="0"/>
                      </a:cubicBezTo>
                      <a:cubicBezTo>
                        <a:pt x="1" y="3"/>
                        <a:pt x="1" y="6"/>
                        <a:pt x="1" y="9"/>
                      </a:cubicBezTo>
                      <a:cubicBezTo>
                        <a:pt x="1" y="8"/>
                        <a:pt x="1" y="7"/>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0" name="Freeform 281">
                  <a:extLst>
                    <a:ext uri="{FF2B5EF4-FFF2-40B4-BE49-F238E27FC236}">
                      <a16:creationId xmlns:a16="http://schemas.microsoft.com/office/drawing/2014/main" id="{70018E50-424F-4407-A799-F008A5208EB0}"/>
                    </a:ext>
                  </a:extLst>
                </p:cNvPr>
                <p:cNvSpPr>
                  <a:spLocks/>
                </p:cNvSpPr>
                <p:nvPr/>
              </p:nvSpPr>
              <p:spPr bwMode="auto">
                <a:xfrm>
                  <a:off x="2120" y="1993"/>
                  <a:ext cx="0" cy="0"/>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2"/>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1" name="Freeform 282">
                  <a:extLst>
                    <a:ext uri="{FF2B5EF4-FFF2-40B4-BE49-F238E27FC236}">
                      <a16:creationId xmlns:a16="http://schemas.microsoft.com/office/drawing/2014/main" id="{F9C7B3FE-27A6-4AFC-9F77-D4B470ADE93D}"/>
                    </a:ext>
                  </a:extLst>
                </p:cNvPr>
                <p:cNvSpPr>
                  <a:spLocks/>
                </p:cNvSpPr>
                <p:nvPr/>
              </p:nvSpPr>
              <p:spPr bwMode="auto">
                <a:xfrm>
                  <a:off x="2565" y="1991"/>
                  <a:ext cx="1" cy="1"/>
                </a:xfrm>
                <a:custGeom>
                  <a:avLst/>
                  <a:gdLst>
                    <a:gd name="T0" fmla="*/ 0 w 1"/>
                    <a:gd name="T1" fmla="*/ 4 h 8"/>
                    <a:gd name="T2" fmla="*/ 0 w 1"/>
                    <a:gd name="T3" fmla="*/ 8 h 8"/>
                    <a:gd name="T4" fmla="*/ 0 w 1"/>
                    <a:gd name="T5" fmla="*/ 4 h 8"/>
                  </a:gdLst>
                  <a:ahLst/>
                  <a:cxnLst>
                    <a:cxn ang="0">
                      <a:pos x="T0" y="T1"/>
                    </a:cxn>
                    <a:cxn ang="0">
                      <a:pos x="T2" y="T3"/>
                    </a:cxn>
                    <a:cxn ang="0">
                      <a:pos x="T4" y="T5"/>
                    </a:cxn>
                  </a:cxnLst>
                  <a:rect l="0" t="0" r="r" b="b"/>
                  <a:pathLst>
                    <a:path w="1" h="8">
                      <a:moveTo>
                        <a:pt x="0" y="4"/>
                      </a:moveTo>
                      <a:cubicBezTo>
                        <a:pt x="0" y="5"/>
                        <a:pt x="0" y="7"/>
                        <a:pt x="0" y="8"/>
                      </a:cubicBezTo>
                      <a:cubicBezTo>
                        <a:pt x="1" y="7"/>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2" name="Freeform 283">
                  <a:extLst>
                    <a:ext uri="{FF2B5EF4-FFF2-40B4-BE49-F238E27FC236}">
                      <a16:creationId xmlns:a16="http://schemas.microsoft.com/office/drawing/2014/main" id="{E73D57E0-EA0C-4018-87FC-9F5B015D14EB}"/>
                    </a:ext>
                  </a:extLst>
                </p:cNvPr>
                <p:cNvSpPr>
                  <a:spLocks/>
                </p:cNvSpPr>
                <p:nvPr/>
              </p:nvSpPr>
              <p:spPr bwMode="auto">
                <a:xfrm>
                  <a:off x="2850" y="1985"/>
                  <a:ext cx="1" cy="0"/>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1"/>
                        <a:pt x="0" y="3"/>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3" name="Freeform 284">
                  <a:extLst>
                    <a:ext uri="{FF2B5EF4-FFF2-40B4-BE49-F238E27FC236}">
                      <a16:creationId xmlns:a16="http://schemas.microsoft.com/office/drawing/2014/main" id="{D24B16DE-62DB-47F8-BBC7-79A94794C976}"/>
                    </a:ext>
                  </a:extLst>
                </p:cNvPr>
                <p:cNvSpPr>
                  <a:spLocks/>
                </p:cNvSpPr>
                <p:nvPr/>
              </p:nvSpPr>
              <p:spPr bwMode="auto">
                <a:xfrm>
                  <a:off x="2594" y="1987"/>
                  <a:ext cx="1" cy="1"/>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1" y="5"/>
                        <a:pt x="1" y="2"/>
                        <a:pt x="1" y="0"/>
                      </a:cubicBezTo>
                      <a:cubicBezTo>
                        <a:pt x="0" y="2"/>
                        <a:pt x="0"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4" name="Freeform 285">
                  <a:extLst>
                    <a:ext uri="{FF2B5EF4-FFF2-40B4-BE49-F238E27FC236}">
                      <a16:creationId xmlns:a16="http://schemas.microsoft.com/office/drawing/2014/main" id="{459EDA05-11C4-4BBA-ABC0-222E5FE70B40}"/>
                    </a:ext>
                  </a:extLst>
                </p:cNvPr>
                <p:cNvSpPr>
                  <a:spLocks/>
                </p:cNvSpPr>
                <p:nvPr/>
              </p:nvSpPr>
              <p:spPr bwMode="auto">
                <a:xfrm>
                  <a:off x="2790" y="1988"/>
                  <a:ext cx="1" cy="0"/>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5" name="Freeform 286">
                  <a:extLst>
                    <a:ext uri="{FF2B5EF4-FFF2-40B4-BE49-F238E27FC236}">
                      <a16:creationId xmlns:a16="http://schemas.microsoft.com/office/drawing/2014/main" id="{3BAC1265-AA74-4636-9FB3-72C84AF7946C}"/>
                    </a:ext>
                  </a:extLst>
                </p:cNvPr>
                <p:cNvSpPr>
                  <a:spLocks/>
                </p:cNvSpPr>
                <p:nvPr/>
              </p:nvSpPr>
              <p:spPr bwMode="auto">
                <a:xfrm>
                  <a:off x="2917" y="1990"/>
                  <a:ext cx="0" cy="1"/>
                </a:xfrm>
                <a:custGeom>
                  <a:avLst/>
                  <a:gdLst>
                    <a:gd name="T0" fmla="*/ 1 w 1"/>
                    <a:gd name="T1" fmla="*/ 0 h 4"/>
                    <a:gd name="T2" fmla="*/ 1 w 1"/>
                    <a:gd name="T3" fmla="*/ 4 h 4"/>
                    <a:gd name="T4" fmla="*/ 1 w 1"/>
                    <a:gd name="T5" fmla="*/ 0 h 4"/>
                  </a:gdLst>
                  <a:ahLst/>
                  <a:cxnLst>
                    <a:cxn ang="0">
                      <a:pos x="T0" y="T1"/>
                    </a:cxn>
                    <a:cxn ang="0">
                      <a:pos x="T2" y="T3"/>
                    </a:cxn>
                    <a:cxn ang="0">
                      <a:pos x="T4" y="T5"/>
                    </a:cxn>
                  </a:cxnLst>
                  <a:rect l="0" t="0" r="r" b="b"/>
                  <a:pathLst>
                    <a:path w="1" h="4">
                      <a:moveTo>
                        <a:pt x="1" y="0"/>
                      </a:moveTo>
                      <a:cubicBezTo>
                        <a:pt x="1" y="2"/>
                        <a:pt x="0" y="2"/>
                        <a:pt x="1" y="4"/>
                      </a:cubicBezTo>
                      <a:cubicBezTo>
                        <a:pt x="1" y="4"/>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6" name="Freeform 287">
                  <a:extLst>
                    <a:ext uri="{FF2B5EF4-FFF2-40B4-BE49-F238E27FC236}">
                      <a16:creationId xmlns:a16="http://schemas.microsoft.com/office/drawing/2014/main" id="{238F9DD6-25A9-464D-A0CD-4DBB21DD4D15}"/>
                    </a:ext>
                  </a:extLst>
                </p:cNvPr>
                <p:cNvSpPr>
                  <a:spLocks/>
                </p:cNvSpPr>
                <p:nvPr/>
              </p:nvSpPr>
              <p:spPr bwMode="auto">
                <a:xfrm>
                  <a:off x="2964" y="1990"/>
                  <a:ext cx="0" cy="1"/>
                </a:xfrm>
                <a:custGeom>
                  <a:avLst/>
                  <a:gdLst>
                    <a:gd name="T0" fmla="*/ 4 h 9"/>
                    <a:gd name="T1" fmla="*/ 9 h 9"/>
                    <a:gd name="T2" fmla="*/ 4 h 9"/>
                  </a:gdLst>
                  <a:ahLst/>
                  <a:cxnLst>
                    <a:cxn ang="0">
                      <a:pos x="0" y="T0"/>
                    </a:cxn>
                    <a:cxn ang="0">
                      <a:pos x="0" y="T1"/>
                    </a:cxn>
                    <a:cxn ang="0">
                      <a:pos x="0" y="T2"/>
                    </a:cxn>
                  </a:cxnLst>
                  <a:rect l="0" t="0" r="r" b="b"/>
                  <a:pathLst>
                    <a:path h="9">
                      <a:moveTo>
                        <a:pt x="0" y="4"/>
                      </a:moveTo>
                      <a:cubicBezTo>
                        <a:pt x="0" y="6"/>
                        <a:pt x="0" y="7"/>
                        <a:pt x="0" y="9"/>
                      </a:cubicBezTo>
                      <a:cubicBezTo>
                        <a:pt x="0" y="7"/>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7" name="Freeform 288">
                  <a:extLst>
                    <a:ext uri="{FF2B5EF4-FFF2-40B4-BE49-F238E27FC236}">
                      <a16:creationId xmlns:a16="http://schemas.microsoft.com/office/drawing/2014/main" id="{CC4E88B7-92FA-48CF-AF4F-7CEF34F32313}"/>
                    </a:ext>
                  </a:extLst>
                </p:cNvPr>
                <p:cNvSpPr>
                  <a:spLocks/>
                </p:cNvSpPr>
                <p:nvPr/>
              </p:nvSpPr>
              <p:spPr bwMode="auto">
                <a:xfrm>
                  <a:off x="2099" y="1989"/>
                  <a:ext cx="1" cy="1"/>
                </a:xfrm>
                <a:custGeom>
                  <a:avLst/>
                  <a:gdLst>
                    <a:gd name="T0" fmla="*/ 0 w 1"/>
                    <a:gd name="T1" fmla="*/ 3 h 4"/>
                    <a:gd name="T2" fmla="*/ 1 w 1"/>
                    <a:gd name="T3" fmla="*/ 0 h 4"/>
                    <a:gd name="T4" fmla="*/ 0 w 1"/>
                    <a:gd name="T5" fmla="*/ 3 h 4"/>
                  </a:gdLst>
                  <a:ahLst/>
                  <a:cxnLst>
                    <a:cxn ang="0">
                      <a:pos x="T0" y="T1"/>
                    </a:cxn>
                    <a:cxn ang="0">
                      <a:pos x="T2" y="T3"/>
                    </a:cxn>
                    <a:cxn ang="0">
                      <a:pos x="T4" y="T5"/>
                    </a:cxn>
                  </a:cxnLst>
                  <a:rect l="0" t="0" r="r" b="b"/>
                  <a:pathLst>
                    <a:path w="1" h="4">
                      <a:moveTo>
                        <a:pt x="0" y="3"/>
                      </a:moveTo>
                      <a:cubicBezTo>
                        <a:pt x="0" y="4"/>
                        <a:pt x="1" y="3"/>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8" name="Freeform 289">
                  <a:extLst>
                    <a:ext uri="{FF2B5EF4-FFF2-40B4-BE49-F238E27FC236}">
                      <a16:creationId xmlns:a16="http://schemas.microsoft.com/office/drawing/2014/main" id="{1D593B2A-A6B0-45E7-A04F-DE3B323BB294}"/>
                    </a:ext>
                  </a:extLst>
                </p:cNvPr>
                <p:cNvSpPr>
                  <a:spLocks/>
                </p:cNvSpPr>
                <p:nvPr/>
              </p:nvSpPr>
              <p:spPr bwMode="auto">
                <a:xfrm>
                  <a:off x="2802" y="1991"/>
                  <a:ext cx="2" cy="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3"/>
                        <a:pt x="2" y="3"/>
                        <a:pt x="1" y="0"/>
                      </a:cubicBezTo>
                      <a:cubicBezTo>
                        <a:pt x="1"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9" name="Freeform 290">
                  <a:extLst>
                    <a:ext uri="{FF2B5EF4-FFF2-40B4-BE49-F238E27FC236}">
                      <a16:creationId xmlns:a16="http://schemas.microsoft.com/office/drawing/2014/main" id="{4DB07E43-7B3C-492C-8AB9-55C92EE43793}"/>
                    </a:ext>
                  </a:extLst>
                </p:cNvPr>
                <p:cNvSpPr>
                  <a:spLocks/>
                </p:cNvSpPr>
                <p:nvPr/>
              </p:nvSpPr>
              <p:spPr bwMode="auto">
                <a:xfrm>
                  <a:off x="2514" y="1990"/>
                  <a:ext cx="2" cy="1"/>
                </a:xfrm>
                <a:custGeom>
                  <a:avLst/>
                  <a:gdLst>
                    <a:gd name="T0" fmla="*/ 0 w 2"/>
                    <a:gd name="T1" fmla="*/ 4 h 8"/>
                    <a:gd name="T2" fmla="*/ 0 w 2"/>
                    <a:gd name="T3" fmla="*/ 8 h 8"/>
                    <a:gd name="T4" fmla="*/ 0 w 2"/>
                    <a:gd name="T5" fmla="*/ 4 h 8"/>
                  </a:gdLst>
                  <a:ahLst/>
                  <a:cxnLst>
                    <a:cxn ang="0">
                      <a:pos x="T0" y="T1"/>
                    </a:cxn>
                    <a:cxn ang="0">
                      <a:pos x="T2" y="T3"/>
                    </a:cxn>
                    <a:cxn ang="0">
                      <a:pos x="T4" y="T5"/>
                    </a:cxn>
                  </a:cxnLst>
                  <a:rect l="0" t="0" r="r" b="b"/>
                  <a:pathLst>
                    <a:path w="2" h="8">
                      <a:moveTo>
                        <a:pt x="0" y="4"/>
                      </a:moveTo>
                      <a:cubicBezTo>
                        <a:pt x="0" y="5"/>
                        <a:pt x="0" y="7"/>
                        <a:pt x="0" y="8"/>
                      </a:cubicBezTo>
                      <a:cubicBezTo>
                        <a:pt x="0" y="8"/>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0" name="Freeform 291">
                  <a:extLst>
                    <a:ext uri="{FF2B5EF4-FFF2-40B4-BE49-F238E27FC236}">
                      <a16:creationId xmlns:a16="http://schemas.microsoft.com/office/drawing/2014/main" id="{D35743D0-33C3-4BC3-A4EF-F24A9E2F930E}"/>
                    </a:ext>
                  </a:extLst>
                </p:cNvPr>
                <p:cNvSpPr>
                  <a:spLocks/>
                </p:cNvSpPr>
                <p:nvPr/>
              </p:nvSpPr>
              <p:spPr bwMode="auto">
                <a:xfrm>
                  <a:off x="2574" y="1991"/>
                  <a:ext cx="1" cy="1"/>
                </a:xfrm>
                <a:custGeom>
                  <a:avLst/>
                  <a:gdLst>
                    <a:gd name="T0" fmla="*/ 0 w 1"/>
                    <a:gd name="T1" fmla="*/ 5 h 8"/>
                    <a:gd name="T2" fmla="*/ 1 w 1"/>
                    <a:gd name="T3" fmla="*/ 8 h 8"/>
                    <a:gd name="T4" fmla="*/ 1 w 1"/>
                    <a:gd name="T5" fmla="*/ 0 h 8"/>
                    <a:gd name="T6" fmla="*/ 0 w 1"/>
                    <a:gd name="T7" fmla="*/ 5 h 8"/>
                  </a:gdLst>
                  <a:ahLst/>
                  <a:cxnLst>
                    <a:cxn ang="0">
                      <a:pos x="T0" y="T1"/>
                    </a:cxn>
                    <a:cxn ang="0">
                      <a:pos x="T2" y="T3"/>
                    </a:cxn>
                    <a:cxn ang="0">
                      <a:pos x="T4" y="T5"/>
                    </a:cxn>
                    <a:cxn ang="0">
                      <a:pos x="T6" y="T7"/>
                    </a:cxn>
                  </a:cxnLst>
                  <a:rect l="0" t="0" r="r" b="b"/>
                  <a:pathLst>
                    <a:path w="1" h="8">
                      <a:moveTo>
                        <a:pt x="0" y="5"/>
                      </a:moveTo>
                      <a:cubicBezTo>
                        <a:pt x="1" y="6"/>
                        <a:pt x="1" y="7"/>
                        <a:pt x="1" y="8"/>
                      </a:cubicBezTo>
                      <a:cubicBezTo>
                        <a:pt x="1" y="5"/>
                        <a:pt x="1" y="2"/>
                        <a:pt x="1" y="0"/>
                      </a:cubicBezTo>
                      <a:cubicBezTo>
                        <a:pt x="1" y="2"/>
                        <a:pt x="1"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1" name="Freeform 292">
                  <a:extLst>
                    <a:ext uri="{FF2B5EF4-FFF2-40B4-BE49-F238E27FC236}">
                      <a16:creationId xmlns:a16="http://schemas.microsoft.com/office/drawing/2014/main" id="{9E950887-FB75-4714-A3DE-770B083BEBB8}"/>
                    </a:ext>
                  </a:extLst>
                </p:cNvPr>
                <p:cNvSpPr>
                  <a:spLocks/>
                </p:cNvSpPr>
                <p:nvPr/>
              </p:nvSpPr>
              <p:spPr bwMode="auto">
                <a:xfrm>
                  <a:off x="2879" y="1992"/>
                  <a:ext cx="0" cy="1"/>
                </a:xfrm>
                <a:custGeom>
                  <a:avLst/>
                  <a:gdLst>
                    <a:gd name="T0" fmla="*/ 6 h 6"/>
                    <a:gd name="T1" fmla="*/ 0 h 6"/>
                    <a:gd name="T2" fmla="*/ 6 h 6"/>
                  </a:gdLst>
                  <a:ahLst/>
                  <a:cxnLst>
                    <a:cxn ang="0">
                      <a:pos x="0" y="T0"/>
                    </a:cxn>
                    <a:cxn ang="0">
                      <a:pos x="0" y="T1"/>
                    </a:cxn>
                    <a:cxn ang="0">
                      <a:pos x="0" y="T2"/>
                    </a:cxn>
                  </a:cxnLst>
                  <a:rect l="0" t="0" r="r" b="b"/>
                  <a:pathLst>
                    <a:path h="6">
                      <a:moveTo>
                        <a:pt x="0" y="6"/>
                      </a:moveTo>
                      <a:cubicBezTo>
                        <a:pt x="0" y="4"/>
                        <a:pt x="0" y="2"/>
                        <a:pt x="0" y="0"/>
                      </a:cubicBezTo>
                      <a:cubicBezTo>
                        <a:pt x="0" y="2"/>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2" name="Freeform 293">
                  <a:extLst>
                    <a:ext uri="{FF2B5EF4-FFF2-40B4-BE49-F238E27FC236}">
                      <a16:creationId xmlns:a16="http://schemas.microsoft.com/office/drawing/2014/main" id="{107A0565-A231-4A4D-AF65-1550587ACEA9}"/>
                    </a:ext>
                  </a:extLst>
                </p:cNvPr>
                <p:cNvSpPr>
                  <a:spLocks/>
                </p:cNvSpPr>
                <p:nvPr/>
              </p:nvSpPr>
              <p:spPr bwMode="auto">
                <a:xfrm>
                  <a:off x="2649" y="1992"/>
                  <a:ext cx="2" cy="1"/>
                </a:xfrm>
                <a:custGeom>
                  <a:avLst/>
                  <a:gdLst>
                    <a:gd name="T0" fmla="*/ 0 w 2"/>
                    <a:gd name="T1" fmla="*/ 3 h 6"/>
                    <a:gd name="T2" fmla="*/ 1 w 2"/>
                    <a:gd name="T3" fmla="*/ 6 h 6"/>
                    <a:gd name="T4" fmla="*/ 1 w 2"/>
                    <a:gd name="T5" fmla="*/ 0 h 6"/>
                    <a:gd name="T6" fmla="*/ 0 w 2"/>
                    <a:gd name="T7" fmla="*/ 3 h 6"/>
                  </a:gdLst>
                  <a:ahLst/>
                  <a:cxnLst>
                    <a:cxn ang="0">
                      <a:pos x="T0" y="T1"/>
                    </a:cxn>
                    <a:cxn ang="0">
                      <a:pos x="T2" y="T3"/>
                    </a:cxn>
                    <a:cxn ang="0">
                      <a:pos x="T4" y="T5"/>
                    </a:cxn>
                    <a:cxn ang="0">
                      <a:pos x="T6" y="T7"/>
                    </a:cxn>
                  </a:cxnLst>
                  <a:rect l="0" t="0" r="r" b="b"/>
                  <a:pathLst>
                    <a:path w="2" h="6">
                      <a:moveTo>
                        <a:pt x="0" y="3"/>
                      </a:moveTo>
                      <a:cubicBezTo>
                        <a:pt x="0" y="4"/>
                        <a:pt x="1" y="5"/>
                        <a:pt x="1" y="6"/>
                      </a:cubicBezTo>
                      <a:cubicBezTo>
                        <a:pt x="1" y="6"/>
                        <a:pt x="2" y="1"/>
                        <a:pt x="1" y="0"/>
                      </a:cubicBezTo>
                      <a:cubicBezTo>
                        <a:pt x="1"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3" name="Freeform 294">
                  <a:extLst>
                    <a:ext uri="{FF2B5EF4-FFF2-40B4-BE49-F238E27FC236}">
                      <a16:creationId xmlns:a16="http://schemas.microsoft.com/office/drawing/2014/main" id="{B3E8A2D4-3F5D-4E2A-9007-DC901CE4AFEA}"/>
                    </a:ext>
                  </a:extLst>
                </p:cNvPr>
                <p:cNvSpPr>
                  <a:spLocks/>
                </p:cNvSpPr>
                <p:nvPr/>
              </p:nvSpPr>
              <p:spPr bwMode="auto">
                <a:xfrm>
                  <a:off x="2704" y="1992"/>
                  <a:ext cx="2" cy="1"/>
                </a:xfrm>
                <a:custGeom>
                  <a:avLst/>
                  <a:gdLst>
                    <a:gd name="T0" fmla="*/ 0 w 3"/>
                    <a:gd name="T1" fmla="*/ 3 h 6"/>
                    <a:gd name="T2" fmla="*/ 1 w 3"/>
                    <a:gd name="T3" fmla="*/ 6 h 6"/>
                    <a:gd name="T4" fmla="*/ 1 w 3"/>
                    <a:gd name="T5" fmla="*/ 0 h 6"/>
                    <a:gd name="T6" fmla="*/ 0 w 3"/>
                    <a:gd name="T7" fmla="*/ 3 h 6"/>
                  </a:gdLst>
                  <a:ahLst/>
                  <a:cxnLst>
                    <a:cxn ang="0">
                      <a:pos x="T0" y="T1"/>
                    </a:cxn>
                    <a:cxn ang="0">
                      <a:pos x="T2" y="T3"/>
                    </a:cxn>
                    <a:cxn ang="0">
                      <a:pos x="T4" y="T5"/>
                    </a:cxn>
                    <a:cxn ang="0">
                      <a:pos x="T6" y="T7"/>
                    </a:cxn>
                  </a:cxnLst>
                  <a:rect l="0" t="0" r="r" b="b"/>
                  <a:pathLst>
                    <a:path w="3" h="6">
                      <a:moveTo>
                        <a:pt x="0" y="3"/>
                      </a:moveTo>
                      <a:cubicBezTo>
                        <a:pt x="1" y="4"/>
                        <a:pt x="1" y="5"/>
                        <a:pt x="1" y="6"/>
                      </a:cubicBezTo>
                      <a:cubicBezTo>
                        <a:pt x="1" y="5"/>
                        <a:pt x="3" y="0"/>
                        <a:pt x="1"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4" name="Freeform 295">
                  <a:extLst>
                    <a:ext uri="{FF2B5EF4-FFF2-40B4-BE49-F238E27FC236}">
                      <a16:creationId xmlns:a16="http://schemas.microsoft.com/office/drawing/2014/main" id="{270CCB28-39C6-42EF-B9DD-D669C75EB579}"/>
                    </a:ext>
                  </a:extLst>
                </p:cNvPr>
                <p:cNvSpPr>
                  <a:spLocks/>
                </p:cNvSpPr>
                <p:nvPr/>
              </p:nvSpPr>
              <p:spPr bwMode="auto">
                <a:xfrm>
                  <a:off x="2992" y="1994"/>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5" name="Freeform 296">
                  <a:extLst>
                    <a:ext uri="{FF2B5EF4-FFF2-40B4-BE49-F238E27FC236}">
                      <a16:creationId xmlns:a16="http://schemas.microsoft.com/office/drawing/2014/main" id="{65440933-9753-489E-88EB-C48111F35AAF}"/>
                    </a:ext>
                  </a:extLst>
                </p:cNvPr>
                <p:cNvSpPr>
                  <a:spLocks/>
                </p:cNvSpPr>
                <p:nvPr/>
              </p:nvSpPr>
              <p:spPr bwMode="auto">
                <a:xfrm>
                  <a:off x="2109" y="1993"/>
                  <a:ext cx="0" cy="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1" y="0"/>
                      </a:cubicBezTo>
                      <a:cubicBezTo>
                        <a:pt x="0" y="1"/>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6" name="Freeform 297">
                  <a:extLst>
                    <a:ext uri="{FF2B5EF4-FFF2-40B4-BE49-F238E27FC236}">
                      <a16:creationId xmlns:a16="http://schemas.microsoft.com/office/drawing/2014/main" id="{FBC01A06-187F-4837-B974-F8504FC3DFD3}"/>
                    </a:ext>
                  </a:extLst>
                </p:cNvPr>
                <p:cNvSpPr>
                  <a:spLocks/>
                </p:cNvSpPr>
                <p:nvPr/>
              </p:nvSpPr>
              <p:spPr bwMode="auto">
                <a:xfrm>
                  <a:off x="2853" y="19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7" name="Freeform 298">
                  <a:extLst>
                    <a:ext uri="{FF2B5EF4-FFF2-40B4-BE49-F238E27FC236}">
                      <a16:creationId xmlns:a16="http://schemas.microsoft.com/office/drawing/2014/main" id="{ABD0B28D-935F-4764-9334-6069C4582F78}"/>
                    </a:ext>
                  </a:extLst>
                </p:cNvPr>
                <p:cNvSpPr>
                  <a:spLocks/>
                </p:cNvSpPr>
                <p:nvPr/>
              </p:nvSpPr>
              <p:spPr bwMode="auto">
                <a:xfrm>
                  <a:off x="2816" y="1992"/>
                  <a:ext cx="5" cy="2"/>
                </a:xfrm>
                <a:custGeom>
                  <a:avLst/>
                  <a:gdLst>
                    <a:gd name="T0" fmla="*/ 5 w 5"/>
                    <a:gd name="T1" fmla="*/ 2 h 11"/>
                    <a:gd name="T2" fmla="*/ 3 w 5"/>
                    <a:gd name="T3" fmla="*/ 0 h 11"/>
                    <a:gd name="T4" fmla="*/ 3 w 5"/>
                    <a:gd name="T5" fmla="*/ 11 h 11"/>
                    <a:gd name="T6" fmla="*/ 5 w 5"/>
                    <a:gd name="T7" fmla="*/ 2 h 11"/>
                  </a:gdLst>
                  <a:ahLst/>
                  <a:cxnLst>
                    <a:cxn ang="0">
                      <a:pos x="T0" y="T1"/>
                    </a:cxn>
                    <a:cxn ang="0">
                      <a:pos x="T2" y="T3"/>
                    </a:cxn>
                    <a:cxn ang="0">
                      <a:pos x="T4" y="T5"/>
                    </a:cxn>
                    <a:cxn ang="0">
                      <a:pos x="T6" y="T7"/>
                    </a:cxn>
                  </a:cxnLst>
                  <a:rect l="0" t="0" r="r" b="b"/>
                  <a:pathLst>
                    <a:path w="5" h="11">
                      <a:moveTo>
                        <a:pt x="5" y="2"/>
                      </a:moveTo>
                      <a:cubicBezTo>
                        <a:pt x="5" y="4"/>
                        <a:pt x="4" y="0"/>
                        <a:pt x="3" y="0"/>
                      </a:cubicBezTo>
                      <a:cubicBezTo>
                        <a:pt x="0" y="1"/>
                        <a:pt x="4" y="10"/>
                        <a:pt x="3" y="11"/>
                      </a:cubicBezTo>
                      <a:cubicBezTo>
                        <a:pt x="5" y="9"/>
                        <a:pt x="5" y="4"/>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8" name="Freeform 299">
                  <a:extLst>
                    <a:ext uri="{FF2B5EF4-FFF2-40B4-BE49-F238E27FC236}">
                      <a16:creationId xmlns:a16="http://schemas.microsoft.com/office/drawing/2014/main" id="{5A884D8A-A016-47EF-825E-3576F51699F0}"/>
                    </a:ext>
                  </a:extLst>
                </p:cNvPr>
                <p:cNvSpPr>
                  <a:spLocks/>
                </p:cNvSpPr>
                <p:nvPr/>
              </p:nvSpPr>
              <p:spPr bwMode="auto">
                <a:xfrm>
                  <a:off x="3068" y="1993"/>
                  <a:ext cx="1" cy="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2"/>
                        <a:pt x="1" y="0"/>
                        <a:pt x="1" y="0"/>
                      </a:cubicBezTo>
                      <a:cubicBezTo>
                        <a:pt x="1" y="0"/>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9" name="Freeform 300">
                  <a:extLst>
                    <a:ext uri="{FF2B5EF4-FFF2-40B4-BE49-F238E27FC236}">
                      <a16:creationId xmlns:a16="http://schemas.microsoft.com/office/drawing/2014/main" id="{BECD4D83-88EF-4659-9EF6-C57B527E88E2}"/>
                    </a:ext>
                  </a:extLst>
                </p:cNvPr>
                <p:cNvSpPr>
                  <a:spLocks/>
                </p:cNvSpPr>
                <p:nvPr/>
              </p:nvSpPr>
              <p:spPr bwMode="auto">
                <a:xfrm>
                  <a:off x="1669" y="1819"/>
                  <a:ext cx="6" cy="2"/>
                </a:xfrm>
                <a:custGeom>
                  <a:avLst/>
                  <a:gdLst>
                    <a:gd name="T0" fmla="*/ 0 w 7"/>
                    <a:gd name="T1" fmla="*/ 4 h 9"/>
                    <a:gd name="T2" fmla="*/ 7 w 7"/>
                    <a:gd name="T3" fmla="*/ 9 h 9"/>
                    <a:gd name="T4" fmla="*/ 2 w 7"/>
                    <a:gd name="T5" fmla="*/ 0 h 9"/>
                    <a:gd name="T6" fmla="*/ 0 w 7"/>
                    <a:gd name="T7" fmla="*/ 4 h 9"/>
                  </a:gdLst>
                  <a:ahLst/>
                  <a:cxnLst>
                    <a:cxn ang="0">
                      <a:pos x="T0" y="T1"/>
                    </a:cxn>
                    <a:cxn ang="0">
                      <a:pos x="T2" y="T3"/>
                    </a:cxn>
                    <a:cxn ang="0">
                      <a:pos x="T4" y="T5"/>
                    </a:cxn>
                    <a:cxn ang="0">
                      <a:pos x="T6" y="T7"/>
                    </a:cxn>
                  </a:cxnLst>
                  <a:rect l="0" t="0" r="r" b="b"/>
                  <a:pathLst>
                    <a:path w="7" h="9">
                      <a:moveTo>
                        <a:pt x="0" y="4"/>
                      </a:moveTo>
                      <a:cubicBezTo>
                        <a:pt x="2" y="7"/>
                        <a:pt x="4" y="7"/>
                        <a:pt x="7" y="9"/>
                      </a:cubicBezTo>
                      <a:cubicBezTo>
                        <a:pt x="5" y="6"/>
                        <a:pt x="3" y="3"/>
                        <a:pt x="2" y="0"/>
                      </a:cubicBezTo>
                      <a:cubicBezTo>
                        <a:pt x="1" y="1"/>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0" name="Freeform 301">
                  <a:extLst>
                    <a:ext uri="{FF2B5EF4-FFF2-40B4-BE49-F238E27FC236}">
                      <a16:creationId xmlns:a16="http://schemas.microsoft.com/office/drawing/2014/main" id="{79678882-7E1A-4108-9456-357AF50C2935}"/>
                    </a:ext>
                  </a:extLst>
                </p:cNvPr>
                <p:cNvSpPr>
                  <a:spLocks/>
                </p:cNvSpPr>
                <p:nvPr/>
              </p:nvSpPr>
              <p:spPr bwMode="auto">
                <a:xfrm>
                  <a:off x="1666" y="1819"/>
                  <a:ext cx="0" cy="1"/>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1" name="Freeform 302">
                  <a:extLst>
                    <a:ext uri="{FF2B5EF4-FFF2-40B4-BE49-F238E27FC236}">
                      <a16:creationId xmlns:a16="http://schemas.microsoft.com/office/drawing/2014/main" id="{58769109-7D9F-441E-87A3-CDB072640768}"/>
                    </a:ext>
                  </a:extLst>
                </p:cNvPr>
                <p:cNvSpPr>
                  <a:spLocks/>
                </p:cNvSpPr>
                <p:nvPr/>
              </p:nvSpPr>
              <p:spPr bwMode="auto">
                <a:xfrm>
                  <a:off x="2370" y="1817"/>
                  <a:ext cx="1" cy="1"/>
                </a:xfrm>
                <a:custGeom>
                  <a:avLst/>
                  <a:gdLst>
                    <a:gd name="T0" fmla="*/ 1 w 1"/>
                    <a:gd name="T1" fmla="*/ 2 h 4"/>
                    <a:gd name="T2" fmla="*/ 1 w 1"/>
                    <a:gd name="T3" fmla="*/ 0 h 4"/>
                    <a:gd name="T4" fmla="*/ 1 w 1"/>
                    <a:gd name="T5" fmla="*/ 2 h 4"/>
                  </a:gdLst>
                  <a:ahLst/>
                  <a:cxnLst>
                    <a:cxn ang="0">
                      <a:pos x="T0" y="T1"/>
                    </a:cxn>
                    <a:cxn ang="0">
                      <a:pos x="T2" y="T3"/>
                    </a:cxn>
                    <a:cxn ang="0">
                      <a:pos x="T4" y="T5"/>
                    </a:cxn>
                  </a:cxnLst>
                  <a:rect l="0" t="0" r="r" b="b"/>
                  <a:pathLst>
                    <a:path w="1" h="4">
                      <a:moveTo>
                        <a:pt x="1" y="2"/>
                      </a:moveTo>
                      <a:cubicBezTo>
                        <a:pt x="1" y="2"/>
                        <a:pt x="1" y="1"/>
                        <a:pt x="1" y="0"/>
                      </a:cubicBezTo>
                      <a:cubicBezTo>
                        <a:pt x="0" y="0"/>
                        <a:pt x="0" y="4"/>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2" name="Freeform 303">
                  <a:extLst>
                    <a:ext uri="{FF2B5EF4-FFF2-40B4-BE49-F238E27FC236}">
                      <a16:creationId xmlns:a16="http://schemas.microsoft.com/office/drawing/2014/main" id="{F1E0E5F0-81CE-498C-929B-BFD4E461F1FD}"/>
                    </a:ext>
                  </a:extLst>
                </p:cNvPr>
                <p:cNvSpPr>
                  <a:spLocks/>
                </p:cNvSpPr>
                <p:nvPr/>
              </p:nvSpPr>
              <p:spPr bwMode="auto">
                <a:xfrm>
                  <a:off x="2393" y="1788"/>
                  <a:ext cx="1" cy="1"/>
                </a:xfrm>
                <a:custGeom>
                  <a:avLst/>
                  <a:gdLst>
                    <a:gd name="T0" fmla="*/ 1 w 1"/>
                    <a:gd name="T1" fmla="*/ 5 h 7"/>
                    <a:gd name="T2" fmla="*/ 1 w 1"/>
                    <a:gd name="T3" fmla="*/ 0 h 7"/>
                    <a:gd name="T4" fmla="*/ 1 w 1"/>
                    <a:gd name="T5" fmla="*/ 7 h 7"/>
                    <a:gd name="T6" fmla="*/ 1 w 1"/>
                    <a:gd name="T7" fmla="*/ 5 h 7"/>
                  </a:gdLst>
                  <a:ahLst/>
                  <a:cxnLst>
                    <a:cxn ang="0">
                      <a:pos x="T0" y="T1"/>
                    </a:cxn>
                    <a:cxn ang="0">
                      <a:pos x="T2" y="T3"/>
                    </a:cxn>
                    <a:cxn ang="0">
                      <a:pos x="T4" y="T5"/>
                    </a:cxn>
                    <a:cxn ang="0">
                      <a:pos x="T6" y="T7"/>
                    </a:cxn>
                  </a:cxnLst>
                  <a:rect l="0" t="0" r="r" b="b"/>
                  <a:pathLst>
                    <a:path w="1" h="7">
                      <a:moveTo>
                        <a:pt x="1" y="5"/>
                      </a:moveTo>
                      <a:cubicBezTo>
                        <a:pt x="1" y="3"/>
                        <a:pt x="1" y="2"/>
                        <a:pt x="1" y="0"/>
                      </a:cubicBezTo>
                      <a:cubicBezTo>
                        <a:pt x="0" y="3"/>
                        <a:pt x="0" y="5"/>
                        <a:pt x="1" y="7"/>
                      </a:cubicBezTo>
                      <a:cubicBezTo>
                        <a:pt x="1" y="6"/>
                        <a:pt x="1" y="6"/>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3" name="Freeform 304">
                  <a:extLst>
                    <a:ext uri="{FF2B5EF4-FFF2-40B4-BE49-F238E27FC236}">
                      <a16:creationId xmlns:a16="http://schemas.microsoft.com/office/drawing/2014/main" id="{F5E51192-1BE3-4DAB-ADC4-A756683C60D6}"/>
                    </a:ext>
                  </a:extLst>
                </p:cNvPr>
                <p:cNvSpPr>
                  <a:spLocks/>
                </p:cNvSpPr>
                <p:nvPr/>
              </p:nvSpPr>
              <p:spPr bwMode="auto">
                <a:xfrm>
                  <a:off x="1690" y="1816"/>
                  <a:ext cx="1" cy="1"/>
                </a:xfrm>
                <a:custGeom>
                  <a:avLst/>
                  <a:gdLst>
                    <a:gd name="T0" fmla="*/ 1 w 1"/>
                    <a:gd name="T1" fmla="*/ 2 h 5"/>
                    <a:gd name="T2" fmla="*/ 0 w 1"/>
                    <a:gd name="T3" fmla="*/ 0 h 5"/>
                    <a:gd name="T4" fmla="*/ 1 w 1"/>
                    <a:gd name="T5" fmla="*/ 5 h 5"/>
                    <a:gd name="T6" fmla="*/ 1 w 1"/>
                    <a:gd name="T7" fmla="*/ 2 h 5"/>
                  </a:gdLst>
                  <a:ahLst/>
                  <a:cxnLst>
                    <a:cxn ang="0">
                      <a:pos x="T0" y="T1"/>
                    </a:cxn>
                    <a:cxn ang="0">
                      <a:pos x="T2" y="T3"/>
                    </a:cxn>
                    <a:cxn ang="0">
                      <a:pos x="T4" y="T5"/>
                    </a:cxn>
                    <a:cxn ang="0">
                      <a:pos x="T6" y="T7"/>
                    </a:cxn>
                  </a:cxnLst>
                  <a:rect l="0" t="0" r="r" b="b"/>
                  <a:pathLst>
                    <a:path w="1" h="5">
                      <a:moveTo>
                        <a:pt x="1" y="2"/>
                      </a:moveTo>
                      <a:cubicBezTo>
                        <a:pt x="1" y="2"/>
                        <a:pt x="0" y="1"/>
                        <a:pt x="0" y="0"/>
                      </a:cubicBezTo>
                      <a:cubicBezTo>
                        <a:pt x="0" y="0"/>
                        <a:pt x="0" y="4"/>
                        <a:pt x="1" y="5"/>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4" name="Freeform 305">
                  <a:extLst>
                    <a:ext uri="{FF2B5EF4-FFF2-40B4-BE49-F238E27FC236}">
                      <a16:creationId xmlns:a16="http://schemas.microsoft.com/office/drawing/2014/main" id="{8824C376-1059-41E5-BF99-B45FA63C8453}"/>
                    </a:ext>
                  </a:extLst>
                </p:cNvPr>
                <p:cNvSpPr>
                  <a:spLocks/>
                </p:cNvSpPr>
                <p:nvPr/>
              </p:nvSpPr>
              <p:spPr bwMode="auto">
                <a:xfrm>
                  <a:off x="2253" y="1810"/>
                  <a:ext cx="0" cy="1"/>
                </a:xfrm>
                <a:custGeom>
                  <a:avLst/>
                  <a:gdLst>
                    <a:gd name="T0" fmla="*/ 1 h 3"/>
                    <a:gd name="T1" fmla="*/ 3 h 3"/>
                    <a:gd name="T2" fmla="*/ 1 h 3"/>
                  </a:gdLst>
                  <a:ahLst/>
                  <a:cxnLst>
                    <a:cxn ang="0">
                      <a:pos x="0" y="T0"/>
                    </a:cxn>
                    <a:cxn ang="0">
                      <a:pos x="0" y="T1"/>
                    </a:cxn>
                    <a:cxn ang="0">
                      <a:pos x="0" y="T2"/>
                    </a:cxn>
                  </a:cxnLst>
                  <a:rect l="0" t="0" r="r" b="b"/>
                  <a:pathLst>
                    <a:path h="3">
                      <a:moveTo>
                        <a:pt x="0" y="1"/>
                      </a:moveTo>
                      <a:cubicBezTo>
                        <a:pt x="0" y="0"/>
                        <a:pt x="0" y="3"/>
                        <a:pt x="0" y="3"/>
                      </a:cubicBezTo>
                      <a:cubicBezTo>
                        <a:pt x="0" y="2"/>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5" name="Freeform 306">
                  <a:extLst>
                    <a:ext uri="{FF2B5EF4-FFF2-40B4-BE49-F238E27FC236}">
                      <a16:creationId xmlns:a16="http://schemas.microsoft.com/office/drawing/2014/main" id="{047E6C30-9B48-4F7A-BD20-E2383FE7A709}"/>
                    </a:ext>
                  </a:extLst>
                </p:cNvPr>
                <p:cNvSpPr>
                  <a:spLocks/>
                </p:cNvSpPr>
                <p:nvPr/>
              </p:nvSpPr>
              <p:spPr bwMode="auto">
                <a:xfrm>
                  <a:off x="1731" y="1982"/>
                  <a:ext cx="8" cy="2"/>
                </a:xfrm>
                <a:custGeom>
                  <a:avLst/>
                  <a:gdLst>
                    <a:gd name="T0" fmla="*/ 0 w 9"/>
                    <a:gd name="T1" fmla="*/ 0 h 14"/>
                    <a:gd name="T2" fmla="*/ 2 w 9"/>
                    <a:gd name="T3" fmla="*/ 10 h 14"/>
                    <a:gd name="T4" fmla="*/ 8 w 9"/>
                    <a:gd name="T5" fmla="*/ 14 h 14"/>
                    <a:gd name="T6" fmla="*/ 0 w 9"/>
                    <a:gd name="T7" fmla="*/ 0 h 14"/>
                  </a:gdLst>
                  <a:ahLst/>
                  <a:cxnLst>
                    <a:cxn ang="0">
                      <a:pos x="T0" y="T1"/>
                    </a:cxn>
                    <a:cxn ang="0">
                      <a:pos x="T2" y="T3"/>
                    </a:cxn>
                    <a:cxn ang="0">
                      <a:pos x="T4" y="T5"/>
                    </a:cxn>
                    <a:cxn ang="0">
                      <a:pos x="T6" y="T7"/>
                    </a:cxn>
                  </a:cxnLst>
                  <a:rect l="0" t="0" r="r" b="b"/>
                  <a:pathLst>
                    <a:path w="9" h="14">
                      <a:moveTo>
                        <a:pt x="0" y="0"/>
                      </a:moveTo>
                      <a:cubicBezTo>
                        <a:pt x="0" y="2"/>
                        <a:pt x="1" y="8"/>
                        <a:pt x="2" y="10"/>
                      </a:cubicBezTo>
                      <a:cubicBezTo>
                        <a:pt x="3" y="10"/>
                        <a:pt x="8" y="14"/>
                        <a:pt x="8" y="14"/>
                      </a:cubicBezTo>
                      <a:cubicBezTo>
                        <a:pt x="9" y="8"/>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6" name="Freeform 307">
                  <a:extLst>
                    <a:ext uri="{FF2B5EF4-FFF2-40B4-BE49-F238E27FC236}">
                      <a16:creationId xmlns:a16="http://schemas.microsoft.com/office/drawing/2014/main" id="{AD9DC3D9-FC1B-446A-98F5-079E3179C630}"/>
                    </a:ext>
                  </a:extLst>
                </p:cNvPr>
                <p:cNvSpPr>
                  <a:spLocks/>
                </p:cNvSpPr>
                <p:nvPr/>
              </p:nvSpPr>
              <p:spPr bwMode="auto">
                <a:xfrm>
                  <a:off x="1800" y="1960"/>
                  <a:ext cx="4" cy="1"/>
                </a:xfrm>
                <a:custGeom>
                  <a:avLst/>
                  <a:gdLst>
                    <a:gd name="T0" fmla="*/ 1 w 4"/>
                    <a:gd name="T1" fmla="*/ 1 h 4"/>
                    <a:gd name="T2" fmla="*/ 3 w 4"/>
                    <a:gd name="T3" fmla="*/ 4 h 4"/>
                    <a:gd name="T4" fmla="*/ 1 w 4"/>
                    <a:gd name="T5" fmla="*/ 1 h 4"/>
                  </a:gdLst>
                  <a:ahLst/>
                  <a:cxnLst>
                    <a:cxn ang="0">
                      <a:pos x="T0" y="T1"/>
                    </a:cxn>
                    <a:cxn ang="0">
                      <a:pos x="T2" y="T3"/>
                    </a:cxn>
                    <a:cxn ang="0">
                      <a:pos x="T4" y="T5"/>
                    </a:cxn>
                  </a:cxnLst>
                  <a:rect l="0" t="0" r="r" b="b"/>
                  <a:pathLst>
                    <a:path w="4" h="4">
                      <a:moveTo>
                        <a:pt x="1" y="1"/>
                      </a:moveTo>
                      <a:cubicBezTo>
                        <a:pt x="0" y="1"/>
                        <a:pt x="2" y="4"/>
                        <a:pt x="3" y="4"/>
                      </a:cubicBezTo>
                      <a:cubicBezTo>
                        <a:pt x="4" y="3"/>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7" name="Freeform 308">
                  <a:extLst>
                    <a:ext uri="{FF2B5EF4-FFF2-40B4-BE49-F238E27FC236}">
                      <a16:creationId xmlns:a16="http://schemas.microsoft.com/office/drawing/2014/main" id="{619EF8F7-854E-447D-BB4F-D7D0726902D8}"/>
                    </a:ext>
                  </a:extLst>
                </p:cNvPr>
                <p:cNvSpPr>
                  <a:spLocks/>
                </p:cNvSpPr>
                <p:nvPr/>
              </p:nvSpPr>
              <p:spPr bwMode="auto">
                <a:xfrm>
                  <a:off x="1807" y="1959"/>
                  <a:ext cx="5" cy="1"/>
                </a:xfrm>
                <a:custGeom>
                  <a:avLst/>
                  <a:gdLst>
                    <a:gd name="T0" fmla="*/ 4 w 5"/>
                    <a:gd name="T1" fmla="*/ 6 h 6"/>
                    <a:gd name="T2" fmla="*/ 0 w 5"/>
                    <a:gd name="T3" fmla="*/ 0 h 6"/>
                    <a:gd name="T4" fmla="*/ 4 w 5"/>
                    <a:gd name="T5" fmla="*/ 6 h 6"/>
                  </a:gdLst>
                  <a:ahLst/>
                  <a:cxnLst>
                    <a:cxn ang="0">
                      <a:pos x="T0" y="T1"/>
                    </a:cxn>
                    <a:cxn ang="0">
                      <a:pos x="T2" y="T3"/>
                    </a:cxn>
                    <a:cxn ang="0">
                      <a:pos x="T4" y="T5"/>
                    </a:cxn>
                  </a:cxnLst>
                  <a:rect l="0" t="0" r="r" b="b"/>
                  <a:pathLst>
                    <a:path w="5" h="6">
                      <a:moveTo>
                        <a:pt x="4" y="6"/>
                      </a:moveTo>
                      <a:cubicBezTo>
                        <a:pt x="5" y="6"/>
                        <a:pt x="1" y="1"/>
                        <a:pt x="0" y="0"/>
                      </a:cubicBezTo>
                      <a:cubicBezTo>
                        <a:pt x="1" y="1"/>
                        <a:pt x="1" y="5"/>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8" name="Freeform 309">
                  <a:extLst>
                    <a:ext uri="{FF2B5EF4-FFF2-40B4-BE49-F238E27FC236}">
                      <a16:creationId xmlns:a16="http://schemas.microsoft.com/office/drawing/2014/main" id="{470687D0-8D43-4C6E-994C-7EAEA98E5FD9}"/>
                    </a:ext>
                  </a:extLst>
                </p:cNvPr>
                <p:cNvSpPr>
                  <a:spLocks/>
                </p:cNvSpPr>
                <p:nvPr/>
              </p:nvSpPr>
              <p:spPr bwMode="auto">
                <a:xfrm>
                  <a:off x="1813" y="1957"/>
                  <a:ext cx="5" cy="1"/>
                </a:xfrm>
                <a:custGeom>
                  <a:avLst/>
                  <a:gdLst>
                    <a:gd name="T0" fmla="*/ 4 w 6"/>
                    <a:gd name="T1" fmla="*/ 5 h 7"/>
                    <a:gd name="T2" fmla="*/ 0 w 6"/>
                    <a:gd name="T3" fmla="*/ 0 h 7"/>
                    <a:gd name="T4" fmla="*/ 4 w 6"/>
                    <a:gd name="T5" fmla="*/ 5 h 7"/>
                  </a:gdLst>
                  <a:ahLst/>
                  <a:cxnLst>
                    <a:cxn ang="0">
                      <a:pos x="T0" y="T1"/>
                    </a:cxn>
                    <a:cxn ang="0">
                      <a:pos x="T2" y="T3"/>
                    </a:cxn>
                    <a:cxn ang="0">
                      <a:pos x="T4" y="T5"/>
                    </a:cxn>
                  </a:cxnLst>
                  <a:rect l="0" t="0" r="r" b="b"/>
                  <a:pathLst>
                    <a:path w="6" h="7">
                      <a:moveTo>
                        <a:pt x="4" y="5"/>
                      </a:moveTo>
                      <a:cubicBezTo>
                        <a:pt x="3" y="3"/>
                        <a:pt x="2" y="1"/>
                        <a:pt x="0" y="0"/>
                      </a:cubicBezTo>
                      <a:cubicBezTo>
                        <a:pt x="0" y="0"/>
                        <a:pt x="6" y="7"/>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9" name="Freeform 310">
                  <a:extLst>
                    <a:ext uri="{FF2B5EF4-FFF2-40B4-BE49-F238E27FC236}">
                      <a16:creationId xmlns:a16="http://schemas.microsoft.com/office/drawing/2014/main" id="{B9F4BDE2-55A2-4754-A543-772D65FA2FCE}"/>
                    </a:ext>
                  </a:extLst>
                </p:cNvPr>
                <p:cNvSpPr>
                  <a:spLocks/>
                </p:cNvSpPr>
                <p:nvPr/>
              </p:nvSpPr>
              <p:spPr bwMode="auto">
                <a:xfrm>
                  <a:off x="1735" y="1981"/>
                  <a:ext cx="3" cy="1"/>
                </a:xfrm>
                <a:custGeom>
                  <a:avLst/>
                  <a:gdLst>
                    <a:gd name="T0" fmla="*/ 3 w 4"/>
                    <a:gd name="T1" fmla="*/ 5 h 5"/>
                    <a:gd name="T2" fmla="*/ 0 w 4"/>
                    <a:gd name="T3" fmla="*/ 0 h 5"/>
                    <a:gd name="T4" fmla="*/ 3 w 4"/>
                    <a:gd name="T5" fmla="*/ 5 h 5"/>
                  </a:gdLst>
                  <a:ahLst/>
                  <a:cxnLst>
                    <a:cxn ang="0">
                      <a:pos x="T0" y="T1"/>
                    </a:cxn>
                    <a:cxn ang="0">
                      <a:pos x="T2" y="T3"/>
                    </a:cxn>
                    <a:cxn ang="0">
                      <a:pos x="T4" y="T5"/>
                    </a:cxn>
                  </a:cxnLst>
                  <a:rect l="0" t="0" r="r" b="b"/>
                  <a:pathLst>
                    <a:path w="4" h="5">
                      <a:moveTo>
                        <a:pt x="3" y="5"/>
                      </a:moveTo>
                      <a:cubicBezTo>
                        <a:pt x="4" y="4"/>
                        <a:pt x="1" y="1"/>
                        <a:pt x="0" y="0"/>
                      </a:cubicBezTo>
                      <a:cubicBezTo>
                        <a:pt x="0" y="1"/>
                        <a:pt x="2"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0" name="Freeform 311">
                  <a:extLst>
                    <a:ext uri="{FF2B5EF4-FFF2-40B4-BE49-F238E27FC236}">
                      <a16:creationId xmlns:a16="http://schemas.microsoft.com/office/drawing/2014/main" id="{AF7F95EC-4B3D-451A-923B-4486244E596F}"/>
                    </a:ext>
                  </a:extLst>
                </p:cNvPr>
                <p:cNvSpPr>
                  <a:spLocks/>
                </p:cNvSpPr>
                <p:nvPr/>
              </p:nvSpPr>
              <p:spPr bwMode="auto">
                <a:xfrm>
                  <a:off x="1775" y="1984"/>
                  <a:ext cx="1" cy="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1"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1" name="Freeform 312">
                  <a:extLst>
                    <a:ext uri="{FF2B5EF4-FFF2-40B4-BE49-F238E27FC236}">
                      <a16:creationId xmlns:a16="http://schemas.microsoft.com/office/drawing/2014/main" id="{D8F00CA9-F1EE-4D04-AE48-184047DF9022}"/>
                    </a:ext>
                  </a:extLst>
                </p:cNvPr>
                <p:cNvSpPr>
                  <a:spLocks/>
                </p:cNvSpPr>
                <p:nvPr/>
              </p:nvSpPr>
              <p:spPr bwMode="auto">
                <a:xfrm>
                  <a:off x="2059" y="1894"/>
                  <a:ext cx="3" cy="1"/>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1" y="0"/>
                        <a:pt x="2" y="3"/>
                        <a:pt x="3" y="3"/>
                      </a:cubicBezTo>
                      <a:cubicBezTo>
                        <a:pt x="3" y="3"/>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2" name="Freeform 313">
                  <a:extLst>
                    <a:ext uri="{FF2B5EF4-FFF2-40B4-BE49-F238E27FC236}">
                      <a16:creationId xmlns:a16="http://schemas.microsoft.com/office/drawing/2014/main" id="{BFDF8658-40B1-41C4-95AD-FB5388990C82}"/>
                    </a:ext>
                  </a:extLst>
                </p:cNvPr>
                <p:cNvSpPr>
                  <a:spLocks/>
                </p:cNvSpPr>
                <p:nvPr/>
              </p:nvSpPr>
              <p:spPr bwMode="auto">
                <a:xfrm>
                  <a:off x="2776" y="1976"/>
                  <a:ext cx="0" cy="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1" y="2"/>
                        <a:pt x="1"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3" name="Freeform 314">
                  <a:extLst>
                    <a:ext uri="{FF2B5EF4-FFF2-40B4-BE49-F238E27FC236}">
                      <a16:creationId xmlns:a16="http://schemas.microsoft.com/office/drawing/2014/main" id="{4E59F2FA-B005-4F09-B8C3-4E0D1CF6ACAE}"/>
                    </a:ext>
                  </a:extLst>
                </p:cNvPr>
                <p:cNvSpPr>
                  <a:spLocks/>
                </p:cNvSpPr>
                <p:nvPr/>
              </p:nvSpPr>
              <p:spPr bwMode="auto">
                <a:xfrm>
                  <a:off x="2670" y="1985"/>
                  <a:ext cx="1" cy="0"/>
                </a:xfrm>
                <a:custGeom>
                  <a:avLst/>
                  <a:gdLst>
                    <a:gd name="T0" fmla="*/ 0 w 1"/>
                    <a:gd name="T1" fmla="*/ 2 h 4"/>
                    <a:gd name="T2" fmla="*/ 1 w 1"/>
                    <a:gd name="T3" fmla="*/ 4 h 4"/>
                    <a:gd name="T4" fmla="*/ 1 w 1"/>
                    <a:gd name="T5" fmla="*/ 0 h 4"/>
                    <a:gd name="T6" fmla="*/ 0 w 1"/>
                    <a:gd name="T7" fmla="*/ 2 h 4"/>
                  </a:gdLst>
                  <a:ahLst/>
                  <a:cxnLst>
                    <a:cxn ang="0">
                      <a:pos x="T0" y="T1"/>
                    </a:cxn>
                    <a:cxn ang="0">
                      <a:pos x="T2" y="T3"/>
                    </a:cxn>
                    <a:cxn ang="0">
                      <a:pos x="T4" y="T5"/>
                    </a:cxn>
                    <a:cxn ang="0">
                      <a:pos x="T6" y="T7"/>
                    </a:cxn>
                  </a:cxnLst>
                  <a:rect l="0" t="0" r="r" b="b"/>
                  <a:pathLst>
                    <a:path w="1" h="4">
                      <a:moveTo>
                        <a:pt x="0" y="2"/>
                      </a:moveTo>
                      <a:cubicBezTo>
                        <a:pt x="0" y="2"/>
                        <a:pt x="0" y="3"/>
                        <a:pt x="1" y="4"/>
                      </a:cubicBezTo>
                      <a:cubicBezTo>
                        <a:pt x="0" y="3"/>
                        <a:pt x="1" y="0"/>
                        <a:pt x="1" y="0"/>
                      </a:cubicBezTo>
                      <a:cubicBezTo>
                        <a:pt x="1" y="0"/>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4" name="Freeform 315">
                  <a:extLst>
                    <a:ext uri="{FF2B5EF4-FFF2-40B4-BE49-F238E27FC236}">
                      <a16:creationId xmlns:a16="http://schemas.microsoft.com/office/drawing/2014/main" id="{276A9CAB-AB4F-45C5-A14A-72318599600A}"/>
                    </a:ext>
                  </a:extLst>
                </p:cNvPr>
                <p:cNvSpPr>
                  <a:spLocks/>
                </p:cNvSpPr>
                <p:nvPr/>
              </p:nvSpPr>
              <p:spPr bwMode="auto">
                <a:xfrm>
                  <a:off x="2404" y="1742"/>
                  <a:ext cx="29" cy="7"/>
                </a:xfrm>
                <a:custGeom>
                  <a:avLst/>
                  <a:gdLst>
                    <a:gd name="T0" fmla="*/ 5 w 32"/>
                    <a:gd name="T1" fmla="*/ 26 h 44"/>
                    <a:gd name="T2" fmla="*/ 10 w 32"/>
                    <a:gd name="T3" fmla="*/ 18 h 44"/>
                    <a:gd name="T4" fmla="*/ 13 w 32"/>
                    <a:gd name="T5" fmla="*/ 44 h 44"/>
                    <a:gd name="T6" fmla="*/ 11 w 32"/>
                    <a:gd name="T7" fmla="*/ 21 h 44"/>
                    <a:gd name="T8" fmla="*/ 18 w 32"/>
                    <a:gd name="T9" fmla="*/ 21 h 44"/>
                    <a:gd name="T10" fmla="*/ 26 w 32"/>
                    <a:gd name="T11" fmla="*/ 15 h 44"/>
                    <a:gd name="T12" fmla="*/ 29 w 32"/>
                    <a:gd name="T13" fmla="*/ 35 h 44"/>
                    <a:gd name="T14" fmla="*/ 31 w 32"/>
                    <a:gd name="T15" fmla="*/ 0 h 44"/>
                    <a:gd name="T16" fmla="*/ 30 w 32"/>
                    <a:gd name="T17" fmla="*/ 6 h 44"/>
                    <a:gd name="T18" fmla="*/ 14 w 32"/>
                    <a:gd name="T19" fmla="*/ 1 h 44"/>
                    <a:gd name="T20" fmla="*/ 3 w 32"/>
                    <a:gd name="T21" fmla="*/ 8 h 44"/>
                    <a:gd name="T22" fmla="*/ 3 w 32"/>
                    <a:gd name="T23" fmla="*/ 31 h 44"/>
                    <a:gd name="T24" fmla="*/ 5 w 32"/>
                    <a:gd name="T25"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4">
                      <a:moveTo>
                        <a:pt x="5" y="26"/>
                      </a:moveTo>
                      <a:cubicBezTo>
                        <a:pt x="7" y="23"/>
                        <a:pt x="8" y="20"/>
                        <a:pt x="10" y="18"/>
                      </a:cubicBezTo>
                      <a:cubicBezTo>
                        <a:pt x="10" y="28"/>
                        <a:pt x="10" y="34"/>
                        <a:pt x="13" y="44"/>
                      </a:cubicBezTo>
                      <a:cubicBezTo>
                        <a:pt x="13" y="37"/>
                        <a:pt x="11" y="28"/>
                        <a:pt x="11" y="21"/>
                      </a:cubicBezTo>
                      <a:cubicBezTo>
                        <a:pt x="12" y="11"/>
                        <a:pt x="12" y="20"/>
                        <a:pt x="18" y="21"/>
                      </a:cubicBezTo>
                      <a:cubicBezTo>
                        <a:pt x="22" y="21"/>
                        <a:pt x="25" y="14"/>
                        <a:pt x="26" y="15"/>
                      </a:cubicBezTo>
                      <a:cubicBezTo>
                        <a:pt x="30" y="17"/>
                        <a:pt x="28" y="32"/>
                        <a:pt x="29" y="35"/>
                      </a:cubicBezTo>
                      <a:cubicBezTo>
                        <a:pt x="31" y="22"/>
                        <a:pt x="32" y="13"/>
                        <a:pt x="31" y="0"/>
                      </a:cubicBezTo>
                      <a:cubicBezTo>
                        <a:pt x="31" y="2"/>
                        <a:pt x="30" y="4"/>
                        <a:pt x="30" y="6"/>
                      </a:cubicBezTo>
                      <a:cubicBezTo>
                        <a:pt x="25" y="4"/>
                        <a:pt x="19" y="2"/>
                        <a:pt x="14" y="1"/>
                      </a:cubicBezTo>
                      <a:cubicBezTo>
                        <a:pt x="13" y="4"/>
                        <a:pt x="6" y="3"/>
                        <a:pt x="3" y="8"/>
                      </a:cubicBezTo>
                      <a:cubicBezTo>
                        <a:pt x="0" y="14"/>
                        <a:pt x="3" y="25"/>
                        <a:pt x="3" y="31"/>
                      </a:cubicBezTo>
                      <a:cubicBezTo>
                        <a:pt x="4" y="30"/>
                        <a:pt x="5" y="28"/>
                        <a:pt x="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5" name="Freeform 316">
                  <a:extLst>
                    <a:ext uri="{FF2B5EF4-FFF2-40B4-BE49-F238E27FC236}">
                      <a16:creationId xmlns:a16="http://schemas.microsoft.com/office/drawing/2014/main" id="{5B32C40F-7761-4B16-984B-F17D797DEDDA}"/>
                    </a:ext>
                  </a:extLst>
                </p:cNvPr>
                <p:cNvSpPr>
                  <a:spLocks/>
                </p:cNvSpPr>
                <p:nvPr/>
              </p:nvSpPr>
              <p:spPr bwMode="auto">
                <a:xfrm>
                  <a:off x="2602" y="1736"/>
                  <a:ext cx="14" cy="12"/>
                </a:xfrm>
                <a:custGeom>
                  <a:avLst/>
                  <a:gdLst>
                    <a:gd name="T0" fmla="*/ 9 w 16"/>
                    <a:gd name="T1" fmla="*/ 42 h 74"/>
                    <a:gd name="T2" fmla="*/ 16 w 16"/>
                    <a:gd name="T3" fmla="*/ 0 h 74"/>
                    <a:gd name="T4" fmla="*/ 0 w 16"/>
                    <a:gd name="T5" fmla="*/ 74 h 74"/>
                    <a:gd name="T6" fmla="*/ 9 w 16"/>
                    <a:gd name="T7" fmla="*/ 42 h 74"/>
                  </a:gdLst>
                  <a:ahLst/>
                  <a:cxnLst>
                    <a:cxn ang="0">
                      <a:pos x="T0" y="T1"/>
                    </a:cxn>
                    <a:cxn ang="0">
                      <a:pos x="T2" y="T3"/>
                    </a:cxn>
                    <a:cxn ang="0">
                      <a:pos x="T4" y="T5"/>
                    </a:cxn>
                    <a:cxn ang="0">
                      <a:pos x="T6" y="T7"/>
                    </a:cxn>
                  </a:cxnLst>
                  <a:rect l="0" t="0" r="r" b="b"/>
                  <a:pathLst>
                    <a:path w="16" h="74">
                      <a:moveTo>
                        <a:pt x="9" y="42"/>
                      </a:moveTo>
                      <a:cubicBezTo>
                        <a:pt x="12" y="28"/>
                        <a:pt x="15" y="14"/>
                        <a:pt x="16" y="0"/>
                      </a:cubicBezTo>
                      <a:cubicBezTo>
                        <a:pt x="4" y="21"/>
                        <a:pt x="1" y="51"/>
                        <a:pt x="0" y="74"/>
                      </a:cubicBezTo>
                      <a:cubicBezTo>
                        <a:pt x="4" y="63"/>
                        <a:pt x="7" y="53"/>
                        <a:pt x="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6" name="Freeform 317">
                  <a:extLst>
                    <a:ext uri="{FF2B5EF4-FFF2-40B4-BE49-F238E27FC236}">
                      <a16:creationId xmlns:a16="http://schemas.microsoft.com/office/drawing/2014/main" id="{3807EA75-C33E-4789-BE31-A173C71CC74B}"/>
                    </a:ext>
                  </a:extLst>
                </p:cNvPr>
                <p:cNvSpPr>
                  <a:spLocks/>
                </p:cNvSpPr>
                <p:nvPr/>
              </p:nvSpPr>
              <p:spPr bwMode="auto">
                <a:xfrm>
                  <a:off x="1877" y="1757"/>
                  <a:ext cx="19" cy="6"/>
                </a:xfrm>
                <a:custGeom>
                  <a:avLst/>
                  <a:gdLst>
                    <a:gd name="T0" fmla="*/ 1 w 20"/>
                    <a:gd name="T1" fmla="*/ 18 h 36"/>
                    <a:gd name="T2" fmla="*/ 7 w 20"/>
                    <a:gd name="T3" fmla="*/ 35 h 36"/>
                    <a:gd name="T4" fmla="*/ 1 w 20"/>
                    <a:gd name="T5" fmla="*/ 18 h 36"/>
                  </a:gdLst>
                  <a:ahLst/>
                  <a:cxnLst>
                    <a:cxn ang="0">
                      <a:pos x="T0" y="T1"/>
                    </a:cxn>
                    <a:cxn ang="0">
                      <a:pos x="T2" y="T3"/>
                    </a:cxn>
                    <a:cxn ang="0">
                      <a:pos x="T4" y="T5"/>
                    </a:cxn>
                  </a:cxnLst>
                  <a:rect l="0" t="0" r="r" b="b"/>
                  <a:pathLst>
                    <a:path w="20" h="36">
                      <a:moveTo>
                        <a:pt x="1" y="18"/>
                      </a:moveTo>
                      <a:cubicBezTo>
                        <a:pt x="0" y="20"/>
                        <a:pt x="5" y="36"/>
                        <a:pt x="7" y="35"/>
                      </a:cubicBezTo>
                      <a:cubicBezTo>
                        <a:pt x="20" y="24"/>
                        <a:pt x="6" y="0"/>
                        <a:pt x="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7" name="Freeform 318">
                  <a:extLst>
                    <a:ext uri="{FF2B5EF4-FFF2-40B4-BE49-F238E27FC236}">
                      <a16:creationId xmlns:a16="http://schemas.microsoft.com/office/drawing/2014/main" id="{7BAE9C6A-6E3A-45A8-A2F5-DFEBF44774FE}"/>
                    </a:ext>
                  </a:extLst>
                </p:cNvPr>
                <p:cNvSpPr>
                  <a:spLocks/>
                </p:cNvSpPr>
                <p:nvPr/>
              </p:nvSpPr>
              <p:spPr bwMode="auto">
                <a:xfrm>
                  <a:off x="1977" y="1750"/>
                  <a:ext cx="19" cy="7"/>
                </a:xfrm>
                <a:custGeom>
                  <a:avLst/>
                  <a:gdLst>
                    <a:gd name="T0" fmla="*/ 21 w 21"/>
                    <a:gd name="T1" fmla="*/ 42 h 42"/>
                    <a:gd name="T2" fmla="*/ 7 w 21"/>
                    <a:gd name="T3" fmla="*/ 3 h 42"/>
                    <a:gd name="T4" fmla="*/ 21 w 21"/>
                    <a:gd name="T5" fmla="*/ 42 h 42"/>
                  </a:gdLst>
                  <a:ahLst/>
                  <a:cxnLst>
                    <a:cxn ang="0">
                      <a:pos x="T0" y="T1"/>
                    </a:cxn>
                    <a:cxn ang="0">
                      <a:pos x="T2" y="T3"/>
                    </a:cxn>
                    <a:cxn ang="0">
                      <a:pos x="T4" y="T5"/>
                    </a:cxn>
                  </a:cxnLst>
                  <a:rect l="0" t="0" r="r" b="b"/>
                  <a:pathLst>
                    <a:path w="21" h="42">
                      <a:moveTo>
                        <a:pt x="21" y="42"/>
                      </a:moveTo>
                      <a:cubicBezTo>
                        <a:pt x="20" y="38"/>
                        <a:pt x="12" y="0"/>
                        <a:pt x="7" y="3"/>
                      </a:cubicBezTo>
                      <a:cubicBezTo>
                        <a:pt x="0" y="6"/>
                        <a:pt x="19" y="38"/>
                        <a:pt x="2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8" name="Freeform 319">
                  <a:extLst>
                    <a:ext uri="{FF2B5EF4-FFF2-40B4-BE49-F238E27FC236}">
                      <a16:creationId xmlns:a16="http://schemas.microsoft.com/office/drawing/2014/main" id="{F682671F-FCF5-4EBF-B63E-FBF5705DBEDD}"/>
                    </a:ext>
                  </a:extLst>
                </p:cNvPr>
                <p:cNvSpPr>
                  <a:spLocks/>
                </p:cNvSpPr>
                <p:nvPr/>
              </p:nvSpPr>
              <p:spPr bwMode="auto">
                <a:xfrm>
                  <a:off x="2287" y="1745"/>
                  <a:ext cx="13" cy="4"/>
                </a:xfrm>
                <a:custGeom>
                  <a:avLst/>
                  <a:gdLst>
                    <a:gd name="T0" fmla="*/ 5 w 14"/>
                    <a:gd name="T1" fmla="*/ 24 h 25"/>
                    <a:gd name="T2" fmla="*/ 9 w 14"/>
                    <a:gd name="T3" fmla="*/ 25 h 25"/>
                    <a:gd name="T4" fmla="*/ 9 w 14"/>
                    <a:gd name="T5" fmla="*/ 5 h 25"/>
                    <a:gd name="T6" fmla="*/ 7 w 14"/>
                    <a:gd name="T7" fmla="*/ 8 h 25"/>
                    <a:gd name="T8" fmla="*/ 4 w 14"/>
                    <a:gd name="T9" fmla="*/ 0 h 25"/>
                    <a:gd name="T10" fmla="*/ 5 w 14"/>
                    <a:gd name="T11" fmla="*/ 24 h 25"/>
                  </a:gdLst>
                  <a:ahLst/>
                  <a:cxnLst>
                    <a:cxn ang="0">
                      <a:pos x="T0" y="T1"/>
                    </a:cxn>
                    <a:cxn ang="0">
                      <a:pos x="T2" y="T3"/>
                    </a:cxn>
                    <a:cxn ang="0">
                      <a:pos x="T4" y="T5"/>
                    </a:cxn>
                    <a:cxn ang="0">
                      <a:pos x="T6" y="T7"/>
                    </a:cxn>
                    <a:cxn ang="0">
                      <a:pos x="T8" y="T9"/>
                    </a:cxn>
                    <a:cxn ang="0">
                      <a:pos x="T10" y="T11"/>
                    </a:cxn>
                  </a:cxnLst>
                  <a:rect l="0" t="0" r="r" b="b"/>
                  <a:pathLst>
                    <a:path w="14" h="25">
                      <a:moveTo>
                        <a:pt x="5" y="24"/>
                      </a:moveTo>
                      <a:cubicBezTo>
                        <a:pt x="6" y="25"/>
                        <a:pt x="8" y="25"/>
                        <a:pt x="9" y="25"/>
                      </a:cubicBezTo>
                      <a:cubicBezTo>
                        <a:pt x="9" y="21"/>
                        <a:pt x="14" y="8"/>
                        <a:pt x="9" y="5"/>
                      </a:cubicBezTo>
                      <a:cubicBezTo>
                        <a:pt x="8" y="5"/>
                        <a:pt x="7" y="6"/>
                        <a:pt x="7" y="8"/>
                      </a:cubicBezTo>
                      <a:cubicBezTo>
                        <a:pt x="7" y="7"/>
                        <a:pt x="4" y="0"/>
                        <a:pt x="4" y="0"/>
                      </a:cubicBezTo>
                      <a:cubicBezTo>
                        <a:pt x="0" y="3"/>
                        <a:pt x="0" y="22"/>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9" name="Freeform 320">
                  <a:extLst>
                    <a:ext uri="{FF2B5EF4-FFF2-40B4-BE49-F238E27FC236}">
                      <a16:creationId xmlns:a16="http://schemas.microsoft.com/office/drawing/2014/main" id="{E6544B1A-FA23-4752-8340-D1B7BFA51E9A}"/>
                    </a:ext>
                  </a:extLst>
                </p:cNvPr>
                <p:cNvSpPr>
                  <a:spLocks/>
                </p:cNvSpPr>
                <p:nvPr/>
              </p:nvSpPr>
              <p:spPr bwMode="auto">
                <a:xfrm>
                  <a:off x="2389" y="1743"/>
                  <a:ext cx="5" cy="5"/>
                </a:xfrm>
                <a:custGeom>
                  <a:avLst/>
                  <a:gdLst>
                    <a:gd name="T0" fmla="*/ 6 w 6"/>
                    <a:gd name="T1" fmla="*/ 18 h 35"/>
                    <a:gd name="T2" fmla="*/ 5 w 6"/>
                    <a:gd name="T3" fmla="*/ 0 h 35"/>
                    <a:gd name="T4" fmla="*/ 2 w 6"/>
                    <a:gd name="T5" fmla="*/ 35 h 35"/>
                    <a:gd name="T6" fmla="*/ 6 w 6"/>
                    <a:gd name="T7" fmla="*/ 18 h 35"/>
                  </a:gdLst>
                  <a:ahLst/>
                  <a:cxnLst>
                    <a:cxn ang="0">
                      <a:pos x="T0" y="T1"/>
                    </a:cxn>
                    <a:cxn ang="0">
                      <a:pos x="T2" y="T3"/>
                    </a:cxn>
                    <a:cxn ang="0">
                      <a:pos x="T4" y="T5"/>
                    </a:cxn>
                    <a:cxn ang="0">
                      <a:pos x="T6" y="T7"/>
                    </a:cxn>
                  </a:cxnLst>
                  <a:rect l="0" t="0" r="r" b="b"/>
                  <a:pathLst>
                    <a:path w="6" h="35">
                      <a:moveTo>
                        <a:pt x="6" y="18"/>
                      </a:moveTo>
                      <a:cubicBezTo>
                        <a:pt x="6" y="12"/>
                        <a:pt x="5" y="6"/>
                        <a:pt x="5" y="0"/>
                      </a:cubicBezTo>
                      <a:cubicBezTo>
                        <a:pt x="0" y="13"/>
                        <a:pt x="1" y="22"/>
                        <a:pt x="2" y="35"/>
                      </a:cubicBezTo>
                      <a:cubicBezTo>
                        <a:pt x="4" y="30"/>
                        <a:pt x="5" y="24"/>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0" name="Freeform 321">
                  <a:extLst>
                    <a:ext uri="{FF2B5EF4-FFF2-40B4-BE49-F238E27FC236}">
                      <a16:creationId xmlns:a16="http://schemas.microsoft.com/office/drawing/2014/main" id="{C90FB533-A636-40FD-AA9C-918E9DBC1FCB}"/>
                    </a:ext>
                  </a:extLst>
                </p:cNvPr>
                <p:cNvSpPr>
                  <a:spLocks/>
                </p:cNvSpPr>
                <p:nvPr/>
              </p:nvSpPr>
              <p:spPr bwMode="auto">
                <a:xfrm>
                  <a:off x="1961" y="1753"/>
                  <a:ext cx="14" cy="3"/>
                </a:xfrm>
                <a:custGeom>
                  <a:avLst/>
                  <a:gdLst>
                    <a:gd name="T0" fmla="*/ 10 w 15"/>
                    <a:gd name="T1" fmla="*/ 21 h 23"/>
                    <a:gd name="T2" fmla="*/ 0 w 15"/>
                    <a:gd name="T3" fmla="*/ 0 h 23"/>
                    <a:gd name="T4" fmla="*/ 10 w 15"/>
                    <a:gd name="T5" fmla="*/ 21 h 23"/>
                  </a:gdLst>
                  <a:ahLst/>
                  <a:cxnLst>
                    <a:cxn ang="0">
                      <a:pos x="T0" y="T1"/>
                    </a:cxn>
                    <a:cxn ang="0">
                      <a:pos x="T2" y="T3"/>
                    </a:cxn>
                    <a:cxn ang="0">
                      <a:pos x="T4" y="T5"/>
                    </a:cxn>
                  </a:cxnLst>
                  <a:rect l="0" t="0" r="r" b="b"/>
                  <a:pathLst>
                    <a:path w="15" h="23">
                      <a:moveTo>
                        <a:pt x="10" y="21"/>
                      </a:moveTo>
                      <a:cubicBezTo>
                        <a:pt x="15" y="16"/>
                        <a:pt x="6" y="1"/>
                        <a:pt x="0" y="0"/>
                      </a:cubicBezTo>
                      <a:cubicBezTo>
                        <a:pt x="0" y="0"/>
                        <a:pt x="8" y="23"/>
                        <a:pt x="1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1" name="Freeform 322">
                  <a:extLst>
                    <a:ext uri="{FF2B5EF4-FFF2-40B4-BE49-F238E27FC236}">
                      <a16:creationId xmlns:a16="http://schemas.microsoft.com/office/drawing/2014/main" id="{A6F429E7-1094-40B8-80CF-04B1F3CB7FDC}"/>
                    </a:ext>
                  </a:extLst>
                </p:cNvPr>
                <p:cNvSpPr>
                  <a:spLocks/>
                </p:cNvSpPr>
                <p:nvPr/>
              </p:nvSpPr>
              <p:spPr bwMode="auto">
                <a:xfrm>
                  <a:off x="2054" y="1737"/>
                  <a:ext cx="11" cy="5"/>
                </a:xfrm>
                <a:custGeom>
                  <a:avLst/>
                  <a:gdLst>
                    <a:gd name="T0" fmla="*/ 10 w 12"/>
                    <a:gd name="T1" fmla="*/ 27 h 28"/>
                    <a:gd name="T2" fmla="*/ 5 w 12"/>
                    <a:gd name="T3" fmla="*/ 6 h 28"/>
                    <a:gd name="T4" fmla="*/ 10 w 12"/>
                    <a:gd name="T5" fmla="*/ 27 h 28"/>
                  </a:gdLst>
                  <a:ahLst/>
                  <a:cxnLst>
                    <a:cxn ang="0">
                      <a:pos x="T0" y="T1"/>
                    </a:cxn>
                    <a:cxn ang="0">
                      <a:pos x="T2" y="T3"/>
                    </a:cxn>
                    <a:cxn ang="0">
                      <a:pos x="T4" y="T5"/>
                    </a:cxn>
                  </a:cxnLst>
                  <a:rect l="0" t="0" r="r" b="b"/>
                  <a:pathLst>
                    <a:path w="12" h="28">
                      <a:moveTo>
                        <a:pt x="10" y="27"/>
                      </a:moveTo>
                      <a:cubicBezTo>
                        <a:pt x="12" y="28"/>
                        <a:pt x="12" y="0"/>
                        <a:pt x="5" y="6"/>
                      </a:cubicBezTo>
                      <a:cubicBezTo>
                        <a:pt x="0" y="9"/>
                        <a:pt x="6" y="25"/>
                        <a:pt x="1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2" name="Freeform 323">
                  <a:extLst>
                    <a:ext uri="{FF2B5EF4-FFF2-40B4-BE49-F238E27FC236}">
                      <a16:creationId xmlns:a16="http://schemas.microsoft.com/office/drawing/2014/main" id="{1D99EAE7-C80A-4D77-9630-E9380C297563}"/>
                    </a:ext>
                  </a:extLst>
                </p:cNvPr>
                <p:cNvSpPr>
                  <a:spLocks/>
                </p:cNvSpPr>
                <p:nvPr/>
              </p:nvSpPr>
              <p:spPr bwMode="auto">
                <a:xfrm>
                  <a:off x="1451" y="1830"/>
                  <a:ext cx="12" cy="2"/>
                </a:xfrm>
                <a:custGeom>
                  <a:avLst/>
                  <a:gdLst>
                    <a:gd name="T0" fmla="*/ 7 w 14"/>
                    <a:gd name="T1" fmla="*/ 4 h 15"/>
                    <a:gd name="T2" fmla="*/ 0 w 14"/>
                    <a:gd name="T3" fmla="*/ 0 h 15"/>
                    <a:gd name="T4" fmla="*/ 14 w 14"/>
                    <a:gd name="T5" fmla="*/ 15 h 15"/>
                    <a:gd name="T6" fmla="*/ 7 w 14"/>
                    <a:gd name="T7" fmla="*/ 4 h 15"/>
                  </a:gdLst>
                  <a:ahLst/>
                  <a:cxnLst>
                    <a:cxn ang="0">
                      <a:pos x="T0" y="T1"/>
                    </a:cxn>
                    <a:cxn ang="0">
                      <a:pos x="T2" y="T3"/>
                    </a:cxn>
                    <a:cxn ang="0">
                      <a:pos x="T4" y="T5"/>
                    </a:cxn>
                    <a:cxn ang="0">
                      <a:pos x="T6" y="T7"/>
                    </a:cxn>
                  </a:cxnLst>
                  <a:rect l="0" t="0" r="r" b="b"/>
                  <a:pathLst>
                    <a:path w="14" h="15">
                      <a:moveTo>
                        <a:pt x="7" y="4"/>
                      </a:moveTo>
                      <a:cubicBezTo>
                        <a:pt x="8" y="4"/>
                        <a:pt x="0" y="0"/>
                        <a:pt x="0" y="0"/>
                      </a:cubicBezTo>
                      <a:cubicBezTo>
                        <a:pt x="0" y="10"/>
                        <a:pt x="6" y="11"/>
                        <a:pt x="14" y="15"/>
                      </a:cubicBezTo>
                      <a:cubicBezTo>
                        <a:pt x="12" y="11"/>
                        <a:pt x="9"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3" name="Freeform 324">
                  <a:extLst>
                    <a:ext uri="{FF2B5EF4-FFF2-40B4-BE49-F238E27FC236}">
                      <a16:creationId xmlns:a16="http://schemas.microsoft.com/office/drawing/2014/main" id="{D9D2F31A-9B18-4001-A9D2-32C2ACB503E4}"/>
                    </a:ext>
                  </a:extLst>
                </p:cNvPr>
                <p:cNvSpPr>
                  <a:spLocks/>
                </p:cNvSpPr>
                <p:nvPr/>
              </p:nvSpPr>
              <p:spPr bwMode="auto">
                <a:xfrm>
                  <a:off x="1437" y="1835"/>
                  <a:ext cx="15" cy="3"/>
                </a:xfrm>
                <a:custGeom>
                  <a:avLst/>
                  <a:gdLst>
                    <a:gd name="T0" fmla="*/ 14 w 16"/>
                    <a:gd name="T1" fmla="*/ 9 h 17"/>
                    <a:gd name="T2" fmla="*/ 16 w 16"/>
                    <a:gd name="T3" fmla="*/ 17 h 17"/>
                    <a:gd name="T4" fmla="*/ 14 w 16"/>
                    <a:gd name="T5" fmla="*/ 9 h 17"/>
                  </a:gdLst>
                  <a:ahLst/>
                  <a:cxnLst>
                    <a:cxn ang="0">
                      <a:pos x="T0" y="T1"/>
                    </a:cxn>
                    <a:cxn ang="0">
                      <a:pos x="T2" y="T3"/>
                    </a:cxn>
                    <a:cxn ang="0">
                      <a:pos x="T4" y="T5"/>
                    </a:cxn>
                  </a:cxnLst>
                  <a:rect l="0" t="0" r="r" b="b"/>
                  <a:pathLst>
                    <a:path w="16" h="17">
                      <a:moveTo>
                        <a:pt x="14" y="9"/>
                      </a:moveTo>
                      <a:cubicBezTo>
                        <a:pt x="10" y="0"/>
                        <a:pt x="0" y="14"/>
                        <a:pt x="16" y="17"/>
                      </a:cubicBezTo>
                      <a:cubicBezTo>
                        <a:pt x="15" y="14"/>
                        <a:pt x="14" y="12"/>
                        <a:pt x="1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4" name="Freeform 325">
                  <a:extLst>
                    <a:ext uri="{FF2B5EF4-FFF2-40B4-BE49-F238E27FC236}">
                      <a16:creationId xmlns:a16="http://schemas.microsoft.com/office/drawing/2014/main" id="{76F74E07-550E-407F-ACE7-D4C7356EEB15}"/>
                    </a:ext>
                  </a:extLst>
                </p:cNvPr>
                <p:cNvSpPr>
                  <a:spLocks/>
                </p:cNvSpPr>
                <p:nvPr/>
              </p:nvSpPr>
              <p:spPr bwMode="auto">
                <a:xfrm>
                  <a:off x="2233" y="1747"/>
                  <a:ext cx="7" cy="4"/>
                </a:xfrm>
                <a:custGeom>
                  <a:avLst/>
                  <a:gdLst>
                    <a:gd name="T0" fmla="*/ 6 w 7"/>
                    <a:gd name="T1" fmla="*/ 8 h 27"/>
                    <a:gd name="T2" fmla="*/ 1 w 7"/>
                    <a:gd name="T3" fmla="*/ 0 h 27"/>
                    <a:gd name="T4" fmla="*/ 3 w 7"/>
                    <a:gd name="T5" fmla="*/ 19 h 27"/>
                    <a:gd name="T6" fmla="*/ 4 w 7"/>
                    <a:gd name="T7" fmla="*/ 26 h 27"/>
                    <a:gd name="T8" fmla="*/ 6 w 7"/>
                    <a:gd name="T9" fmla="*/ 8 h 27"/>
                  </a:gdLst>
                  <a:ahLst/>
                  <a:cxnLst>
                    <a:cxn ang="0">
                      <a:pos x="T0" y="T1"/>
                    </a:cxn>
                    <a:cxn ang="0">
                      <a:pos x="T2" y="T3"/>
                    </a:cxn>
                    <a:cxn ang="0">
                      <a:pos x="T4" y="T5"/>
                    </a:cxn>
                    <a:cxn ang="0">
                      <a:pos x="T6" y="T7"/>
                    </a:cxn>
                    <a:cxn ang="0">
                      <a:pos x="T8" y="T9"/>
                    </a:cxn>
                  </a:cxnLst>
                  <a:rect l="0" t="0" r="r" b="b"/>
                  <a:pathLst>
                    <a:path w="7" h="27">
                      <a:moveTo>
                        <a:pt x="6" y="8"/>
                      </a:moveTo>
                      <a:cubicBezTo>
                        <a:pt x="7" y="9"/>
                        <a:pt x="2" y="0"/>
                        <a:pt x="1" y="0"/>
                      </a:cubicBezTo>
                      <a:cubicBezTo>
                        <a:pt x="0" y="5"/>
                        <a:pt x="1" y="27"/>
                        <a:pt x="3" y="19"/>
                      </a:cubicBezTo>
                      <a:cubicBezTo>
                        <a:pt x="3" y="21"/>
                        <a:pt x="4" y="24"/>
                        <a:pt x="4" y="26"/>
                      </a:cubicBezTo>
                      <a:cubicBezTo>
                        <a:pt x="4" y="19"/>
                        <a:pt x="4" y="15"/>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5" name="Freeform 326">
                  <a:extLst>
                    <a:ext uri="{FF2B5EF4-FFF2-40B4-BE49-F238E27FC236}">
                      <a16:creationId xmlns:a16="http://schemas.microsoft.com/office/drawing/2014/main" id="{B54C911F-0B09-4309-9493-77508486BF74}"/>
                    </a:ext>
                  </a:extLst>
                </p:cNvPr>
                <p:cNvSpPr>
                  <a:spLocks/>
                </p:cNvSpPr>
                <p:nvPr/>
              </p:nvSpPr>
              <p:spPr bwMode="auto">
                <a:xfrm>
                  <a:off x="2559" y="1742"/>
                  <a:ext cx="4" cy="4"/>
                </a:xfrm>
                <a:custGeom>
                  <a:avLst/>
                  <a:gdLst>
                    <a:gd name="T0" fmla="*/ 2 w 4"/>
                    <a:gd name="T1" fmla="*/ 21 h 24"/>
                    <a:gd name="T2" fmla="*/ 4 w 4"/>
                    <a:gd name="T3" fmla="*/ 13 h 24"/>
                    <a:gd name="T4" fmla="*/ 3 w 4"/>
                    <a:gd name="T5" fmla="*/ 0 h 24"/>
                    <a:gd name="T6" fmla="*/ 0 w 4"/>
                    <a:gd name="T7" fmla="*/ 9 h 24"/>
                    <a:gd name="T8" fmla="*/ 2 w 4"/>
                    <a:gd name="T9" fmla="*/ 21 h 24"/>
                  </a:gdLst>
                  <a:ahLst/>
                  <a:cxnLst>
                    <a:cxn ang="0">
                      <a:pos x="T0" y="T1"/>
                    </a:cxn>
                    <a:cxn ang="0">
                      <a:pos x="T2" y="T3"/>
                    </a:cxn>
                    <a:cxn ang="0">
                      <a:pos x="T4" y="T5"/>
                    </a:cxn>
                    <a:cxn ang="0">
                      <a:pos x="T6" y="T7"/>
                    </a:cxn>
                    <a:cxn ang="0">
                      <a:pos x="T8" y="T9"/>
                    </a:cxn>
                  </a:cxnLst>
                  <a:rect l="0" t="0" r="r" b="b"/>
                  <a:pathLst>
                    <a:path w="4" h="24">
                      <a:moveTo>
                        <a:pt x="2" y="21"/>
                      </a:moveTo>
                      <a:cubicBezTo>
                        <a:pt x="2" y="22"/>
                        <a:pt x="4" y="15"/>
                        <a:pt x="4" y="13"/>
                      </a:cubicBezTo>
                      <a:cubicBezTo>
                        <a:pt x="4" y="9"/>
                        <a:pt x="3" y="4"/>
                        <a:pt x="3" y="0"/>
                      </a:cubicBezTo>
                      <a:cubicBezTo>
                        <a:pt x="3" y="2"/>
                        <a:pt x="0" y="7"/>
                        <a:pt x="0" y="9"/>
                      </a:cubicBezTo>
                      <a:cubicBezTo>
                        <a:pt x="0" y="12"/>
                        <a:pt x="0" y="24"/>
                        <a:pt x="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6" name="Freeform 327">
                  <a:extLst>
                    <a:ext uri="{FF2B5EF4-FFF2-40B4-BE49-F238E27FC236}">
                      <a16:creationId xmlns:a16="http://schemas.microsoft.com/office/drawing/2014/main" id="{C60A5D94-9480-4DEF-9B5C-585A0A6DE36C}"/>
                    </a:ext>
                  </a:extLst>
                </p:cNvPr>
                <p:cNvSpPr>
                  <a:spLocks/>
                </p:cNvSpPr>
                <p:nvPr/>
              </p:nvSpPr>
              <p:spPr bwMode="auto">
                <a:xfrm>
                  <a:off x="1903" y="1756"/>
                  <a:ext cx="10" cy="3"/>
                </a:xfrm>
                <a:custGeom>
                  <a:avLst/>
                  <a:gdLst>
                    <a:gd name="T0" fmla="*/ 0 w 11"/>
                    <a:gd name="T1" fmla="*/ 2 h 19"/>
                    <a:gd name="T2" fmla="*/ 6 w 11"/>
                    <a:gd name="T3" fmla="*/ 17 h 19"/>
                    <a:gd name="T4" fmla="*/ 0 w 11"/>
                    <a:gd name="T5" fmla="*/ 2 h 19"/>
                  </a:gdLst>
                  <a:ahLst/>
                  <a:cxnLst>
                    <a:cxn ang="0">
                      <a:pos x="T0" y="T1"/>
                    </a:cxn>
                    <a:cxn ang="0">
                      <a:pos x="T2" y="T3"/>
                    </a:cxn>
                    <a:cxn ang="0">
                      <a:pos x="T4" y="T5"/>
                    </a:cxn>
                  </a:cxnLst>
                  <a:rect l="0" t="0" r="r" b="b"/>
                  <a:pathLst>
                    <a:path w="11" h="19">
                      <a:moveTo>
                        <a:pt x="0" y="2"/>
                      </a:moveTo>
                      <a:cubicBezTo>
                        <a:pt x="0" y="4"/>
                        <a:pt x="2" y="19"/>
                        <a:pt x="6" y="17"/>
                      </a:cubicBezTo>
                      <a:cubicBezTo>
                        <a:pt x="11" y="13"/>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7" name="Freeform 328">
                  <a:extLst>
                    <a:ext uri="{FF2B5EF4-FFF2-40B4-BE49-F238E27FC236}">
                      <a16:creationId xmlns:a16="http://schemas.microsoft.com/office/drawing/2014/main" id="{A83C5660-BEF2-4ACF-833D-FCD26008AB65}"/>
                    </a:ext>
                  </a:extLst>
                </p:cNvPr>
                <p:cNvSpPr>
                  <a:spLocks/>
                </p:cNvSpPr>
                <p:nvPr/>
              </p:nvSpPr>
              <p:spPr bwMode="auto">
                <a:xfrm>
                  <a:off x="1466" y="1816"/>
                  <a:ext cx="20" cy="3"/>
                </a:xfrm>
                <a:custGeom>
                  <a:avLst/>
                  <a:gdLst>
                    <a:gd name="T0" fmla="*/ 0 w 22"/>
                    <a:gd name="T1" fmla="*/ 0 h 21"/>
                    <a:gd name="T2" fmla="*/ 10 w 22"/>
                    <a:gd name="T3" fmla="*/ 11 h 21"/>
                    <a:gd name="T4" fmla="*/ 2 w 22"/>
                    <a:gd name="T5" fmla="*/ 12 h 21"/>
                    <a:gd name="T6" fmla="*/ 22 w 22"/>
                    <a:gd name="T7" fmla="*/ 17 h 21"/>
                    <a:gd name="T8" fmla="*/ 14 w 22"/>
                    <a:gd name="T9" fmla="*/ 13 h 21"/>
                    <a:gd name="T10" fmla="*/ 12 w 22"/>
                    <a:gd name="T11" fmla="*/ 7 h 21"/>
                    <a:gd name="T12" fmla="*/ 0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0" y="0"/>
                      </a:moveTo>
                      <a:cubicBezTo>
                        <a:pt x="1" y="5"/>
                        <a:pt x="6" y="9"/>
                        <a:pt x="10" y="11"/>
                      </a:cubicBezTo>
                      <a:cubicBezTo>
                        <a:pt x="10" y="11"/>
                        <a:pt x="3" y="13"/>
                        <a:pt x="2" y="12"/>
                      </a:cubicBezTo>
                      <a:cubicBezTo>
                        <a:pt x="8" y="21"/>
                        <a:pt x="13" y="18"/>
                        <a:pt x="22" y="17"/>
                      </a:cubicBezTo>
                      <a:cubicBezTo>
                        <a:pt x="20" y="15"/>
                        <a:pt x="17" y="14"/>
                        <a:pt x="14" y="13"/>
                      </a:cubicBezTo>
                      <a:cubicBezTo>
                        <a:pt x="13" y="11"/>
                        <a:pt x="13" y="9"/>
                        <a:pt x="12" y="7"/>
                      </a:cubicBezTo>
                      <a:cubicBezTo>
                        <a:pt x="11" y="6"/>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8" name="Freeform 329">
                  <a:extLst>
                    <a:ext uri="{FF2B5EF4-FFF2-40B4-BE49-F238E27FC236}">
                      <a16:creationId xmlns:a16="http://schemas.microsoft.com/office/drawing/2014/main" id="{C71C5F66-5CC3-4B0A-AAF5-D982BF116C45}"/>
                    </a:ext>
                  </a:extLst>
                </p:cNvPr>
                <p:cNvSpPr>
                  <a:spLocks/>
                </p:cNvSpPr>
                <p:nvPr/>
              </p:nvSpPr>
              <p:spPr bwMode="auto">
                <a:xfrm>
                  <a:off x="1857" y="1758"/>
                  <a:ext cx="10" cy="4"/>
                </a:xfrm>
                <a:custGeom>
                  <a:avLst/>
                  <a:gdLst>
                    <a:gd name="T0" fmla="*/ 11 w 11"/>
                    <a:gd name="T1" fmla="*/ 23 h 23"/>
                    <a:gd name="T2" fmla="*/ 0 w 11"/>
                    <a:gd name="T3" fmla="*/ 0 h 23"/>
                    <a:gd name="T4" fmla="*/ 11 w 11"/>
                    <a:gd name="T5" fmla="*/ 23 h 23"/>
                  </a:gdLst>
                  <a:ahLst/>
                  <a:cxnLst>
                    <a:cxn ang="0">
                      <a:pos x="T0" y="T1"/>
                    </a:cxn>
                    <a:cxn ang="0">
                      <a:pos x="T2" y="T3"/>
                    </a:cxn>
                    <a:cxn ang="0">
                      <a:pos x="T4" y="T5"/>
                    </a:cxn>
                  </a:cxnLst>
                  <a:rect l="0" t="0" r="r" b="b"/>
                  <a:pathLst>
                    <a:path w="11" h="23">
                      <a:moveTo>
                        <a:pt x="11" y="23"/>
                      </a:moveTo>
                      <a:cubicBezTo>
                        <a:pt x="9" y="13"/>
                        <a:pt x="6" y="8"/>
                        <a:pt x="0" y="0"/>
                      </a:cubicBezTo>
                      <a:cubicBezTo>
                        <a:pt x="3" y="8"/>
                        <a:pt x="7" y="15"/>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9" name="Freeform 330">
                  <a:extLst>
                    <a:ext uri="{FF2B5EF4-FFF2-40B4-BE49-F238E27FC236}">
                      <a16:creationId xmlns:a16="http://schemas.microsoft.com/office/drawing/2014/main" id="{BEC5E759-DE64-4727-90CC-0FAE0E0C0B0A}"/>
                    </a:ext>
                  </a:extLst>
                </p:cNvPr>
                <p:cNvSpPr>
                  <a:spLocks/>
                </p:cNvSpPr>
                <p:nvPr/>
              </p:nvSpPr>
              <p:spPr bwMode="auto">
                <a:xfrm>
                  <a:off x="1938" y="1753"/>
                  <a:ext cx="9" cy="3"/>
                </a:xfrm>
                <a:custGeom>
                  <a:avLst/>
                  <a:gdLst>
                    <a:gd name="T0" fmla="*/ 9 w 9"/>
                    <a:gd name="T1" fmla="*/ 17 h 17"/>
                    <a:gd name="T2" fmla="*/ 4 w 9"/>
                    <a:gd name="T3" fmla="*/ 3 h 17"/>
                    <a:gd name="T4" fmla="*/ 9 w 9"/>
                    <a:gd name="T5" fmla="*/ 17 h 17"/>
                  </a:gdLst>
                  <a:ahLst/>
                  <a:cxnLst>
                    <a:cxn ang="0">
                      <a:pos x="T0" y="T1"/>
                    </a:cxn>
                    <a:cxn ang="0">
                      <a:pos x="T2" y="T3"/>
                    </a:cxn>
                    <a:cxn ang="0">
                      <a:pos x="T4" y="T5"/>
                    </a:cxn>
                  </a:cxnLst>
                  <a:rect l="0" t="0" r="r" b="b"/>
                  <a:pathLst>
                    <a:path w="9" h="17">
                      <a:moveTo>
                        <a:pt x="9" y="17"/>
                      </a:moveTo>
                      <a:cubicBezTo>
                        <a:pt x="9" y="16"/>
                        <a:pt x="7" y="0"/>
                        <a:pt x="4" y="3"/>
                      </a:cubicBezTo>
                      <a:cubicBezTo>
                        <a:pt x="0" y="5"/>
                        <a:pt x="8" y="15"/>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0" name="Freeform 331">
                  <a:extLst>
                    <a:ext uri="{FF2B5EF4-FFF2-40B4-BE49-F238E27FC236}">
                      <a16:creationId xmlns:a16="http://schemas.microsoft.com/office/drawing/2014/main" id="{C1AFC5AE-13F1-4746-A6B7-3EFB0E51F2AE}"/>
                    </a:ext>
                  </a:extLst>
                </p:cNvPr>
                <p:cNvSpPr>
                  <a:spLocks/>
                </p:cNvSpPr>
                <p:nvPr/>
              </p:nvSpPr>
              <p:spPr bwMode="auto">
                <a:xfrm>
                  <a:off x="2572" y="1744"/>
                  <a:ext cx="6" cy="3"/>
                </a:xfrm>
                <a:custGeom>
                  <a:avLst/>
                  <a:gdLst>
                    <a:gd name="T0" fmla="*/ 7 w 7"/>
                    <a:gd name="T1" fmla="*/ 8 h 16"/>
                    <a:gd name="T2" fmla="*/ 5 w 7"/>
                    <a:gd name="T3" fmla="*/ 0 h 16"/>
                    <a:gd name="T4" fmla="*/ 1 w 7"/>
                    <a:gd name="T5" fmla="*/ 16 h 16"/>
                    <a:gd name="T6" fmla="*/ 7 w 7"/>
                    <a:gd name="T7" fmla="*/ 8 h 16"/>
                  </a:gdLst>
                  <a:ahLst/>
                  <a:cxnLst>
                    <a:cxn ang="0">
                      <a:pos x="T0" y="T1"/>
                    </a:cxn>
                    <a:cxn ang="0">
                      <a:pos x="T2" y="T3"/>
                    </a:cxn>
                    <a:cxn ang="0">
                      <a:pos x="T4" y="T5"/>
                    </a:cxn>
                    <a:cxn ang="0">
                      <a:pos x="T6" y="T7"/>
                    </a:cxn>
                  </a:cxnLst>
                  <a:rect l="0" t="0" r="r" b="b"/>
                  <a:pathLst>
                    <a:path w="7" h="16">
                      <a:moveTo>
                        <a:pt x="7" y="8"/>
                      </a:moveTo>
                      <a:cubicBezTo>
                        <a:pt x="7" y="8"/>
                        <a:pt x="6" y="0"/>
                        <a:pt x="5" y="0"/>
                      </a:cubicBezTo>
                      <a:cubicBezTo>
                        <a:pt x="0" y="3"/>
                        <a:pt x="3" y="14"/>
                        <a:pt x="1" y="16"/>
                      </a:cubicBezTo>
                      <a:cubicBezTo>
                        <a:pt x="3" y="14"/>
                        <a:pt x="6" y="10"/>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1" name="Freeform 332">
                  <a:extLst>
                    <a:ext uri="{FF2B5EF4-FFF2-40B4-BE49-F238E27FC236}">
                      <a16:creationId xmlns:a16="http://schemas.microsoft.com/office/drawing/2014/main" id="{1881EE81-E28D-451B-9B61-7557E6E17316}"/>
                    </a:ext>
                  </a:extLst>
                </p:cNvPr>
                <p:cNvSpPr>
                  <a:spLocks/>
                </p:cNvSpPr>
                <p:nvPr/>
              </p:nvSpPr>
              <p:spPr bwMode="auto">
                <a:xfrm>
                  <a:off x="1443" y="1832"/>
                  <a:ext cx="12" cy="2"/>
                </a:xfrm>
                <a:custGeom>
                  <a:avLst/>
                  <a:gdLst>
                    <a:gd name="T0" fmla="*/ 11 w 13"/>
                    <a:gd name="T1" fmla="*/ 11 h 14"/>
                    <a:gd name="T2" fmla="*/ 3 w 13"/>
                    <a:gd name="T3" fmla="*/ 3 h 14"/>
                    <a:gd name="T4" fmla="*/ 11 w 13"/>
                    <a:gd name="T5" fmla="*/ 11 h 14"/>
                  </a:gdLst>
                  <a:ahLst/>
                  <a:cxnLst>
                    <a:cxn ang="0">
                      <a:pos x="T0" y="T1"/>
                    </a:cxn>
                    <a:cxn ang="0">
                      <a:pos x="T2" y="T3"/>
                    </a:cxn>
                    <a:cxn ang="0">
                      <a:pos x="T4" y="T5"/>
                    </a:cxn>
                  </a:cxnLst>
                  <a:rect l="0" t="0" r="r" b="b"/>
                  <a:pathLst>
                    <a:path w="13" h="14">
                      <a:moveTo>
                        <a:pt x="11" y="11"/>
                      </a:moveTo>
                      <a:cubicBezTo>
                        <a:pt x="13" y="9"/>
                        <a:pt x="6" y="0"/>
                        <a:pt x="3" y="3"/>
                      </a:cubicBezTo>
                      <a:cubicBezTo>
                        <a:pt x="0" y="6"/>
                        <a:pt x="7"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2" name="Freeform 333">
                  <a:extLst>
                    <a:ext uri="{FF2B5EF4-FFF2-40B4-BE49-F238E27FC236}">
                      <a16:creationId xmlns:a16="http://schemas.microsoft.com/office/drawing/2014/main" id="{8A9AA5BC-1E55-4FA0-B1AC-8E1AECC63EB8}"/>
                    </a:ext>
                  </a:extLst>
                </p:cNvPr>
                <p:cNvSpPr>
                  <a:spLocks/>
                </p:cNvSpPr>
                <p:nvPr/>
              </p:nvSpPr>
              <p:spPr bwMode="auto">
                <a:xfrm>
                  <a:off x="2048" y="1738"/>
                  <a:ext cx="4" cy="3"/>
                </a:xfrm>
                <a:custGeom>
                  <a:avLst/>
                  <a:gdLst>
                    <a:gd name="T0" fmla="*/ 3 w 4"/>
                    <a:gd name="T1" fmla="*/ 18 h 18"/>
                    <a:gd name="T2" fmla="*/ 0 w 4"/>
                    <a:gd name="T3" fmla="*/ 0 h 18"/>
                    <a:gd name="T4" fmla="*/ 3 w 4"/>
                    <a:gd name="T5" fmla="*/ 18 h 18"/>
                  </a:gdLst>
                  <a:ahLst/>
                  <a:cxnLst>
                    <a:cxn ang="0">
                      <a:pos x="T0" y="T1"/>
                    </a:cxn>
                    <a:cxn ang="0">
                      <a:pos x="T2" y="T3"/>
                    </a:cxn>
                    <a:cxn ang="0">
                      <a:pos x="T4" y="T5"/>
                    </a:cxn>
                  </a:cxnLst>
                  <a:rect l="0" t="0" r="r" b="b"/>
                  <a:pathLst>
                    <a:path w="4" h="18">
                      <a:moveTo>
                        <a:pt x="3" y="18"/>
                      </a:moveTo>
                      <a:cubicBezTo>
                        <a:pt x="4" y="11"/>
                        <a:pt x="3" y="7"/>
                        <a:pt x="0" y="0"/>
                      </a:cubicBezTo>
                      <a:cubicBezTo>
                        <a:pt x="1" y="7"/>
                        <a:pt x="1" y="12"/>
                        <a:pt x="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3" name="Freeform 334">
                  <a:extLst>
                    <a:ext uri="{FF2B5EF4-FFF2-40B4-BE49-F238E27FC236}">
                      <a16:creationId xmlns:a16="http://schemas.microsoft.com/office/drawing/2014/main" id="{8EDD074B-A144-4DEF-B051-1DDF68396C51}"/>
                    </a:ext>
                  </a:extLst>
                </p:cNvPr>
                <p:cNvSpPr>
                  <a:spLocks/>
                </p:cNvSpPr>
                <p:nvPr/>
              </p:nvSpPr>
              <p:spPr bwMode="auto">
                <a:xfrm>
                  <a:off x="2353" y="1744"/>
                  <a:ext cx="3" cy="5"/>
                </a:xfrm>
                <a:custGeom>
                  <a:avLst/>
                  <a:gdLst>
                    <a:gd name="T0" fmla="*/ 3 w 3"/>
                    <a:gd name="T1" fmla="*/ 13 h 27"/>
                    <a:gd name="T2" fmla="*/ 2 w 3"/>
                    <a:gd name="T3" fmla="*/ 0 h 27"/>
                    <a:gd name="T4" fmla="*/ 2 w 3"/>
                    <a:gd name="T5" fmla="*/ 27 h 27"/>
                    <a:gd name="T6" fmla="*/ 3 w 3"/>
                    <a:gd name="T7" fmla="*/ 13 h 27"/>
                  </a:gdLst>
                  <a:ahLst/>
                  <a:cxnLst>
                    <a:cxn ang="0">
                      <a:pos x="T0" y="T1"/>
                    </a:cxn>
                    <a:cxn ang="0">
                      <a:pos x="T2" y="T3"/>
                    </a:cxn>
                    <a:cxn ang="0">
                      <a:pos x="T4" y="T5"/>
                    </a:cxn>
                    <a:cxn ang="0">
                      <a:pos x="T6" y="T7"/>
                    </a:cxn>
                  </a:cxnLst>
                  <a:rect l="0" t="0" r="r" b="b"/>
                  <a:pathLst>
                    <a:path w="3" h="27">
                      <a:moveTo>
                        <a:pt x="3" y="13"/>
                      </a:moveTo>
                      <a:cubicBezTo>
                        <a:pt x="3" y="9"/>
                        <a:pt x="2" y="5"/>
                        <a:pt x="2" y="0"/>
                      </a:cubicBezTo>
                      <a:cubicBezTo>
                        <a:pt x="0" y="10"/>
                        <a:pt x="0" y="17"/>
                        <a:pt x="2" y="27"/>
                      </a:cubicBezTo>
                      <a:cubicBezTo>
                        <a:pt x="2" y="23"/>
                        <a:pt x="3" y="18"/>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4" name="Freeform 335">
                  <a:extLst>
                    <a:ext uri="{FF2B5EF4-FFF2-40B4-BE49-F238E27FC236}">
                      <a16:creationId xmlns:a16="http://schemas.microsoft.com/office/drawing/2014/main" id="{AA6ACA2E-F279-477E-BFEE-98FE26F3BBF2}"/>
                    </a:ext>
                  </a:extLst>
                </p:cNvPr>
                <p:cNvSpPr>
                  <a:spLocks/>
                </p:cNvSpPr>
                <p:nvPr/>
              </p:nvSpPr>
              <p:spPr bwMode="auto">
                <a:xfrm>
                  <a:off x="1460" y="1822"/>
                  <a:ext cx="6" cy="1"/>
                </a:xfrm>
                <a:custGeom>
                  <a:avLst/>
                  <a:gdLst>
                    <a:gd name="T0" fmla="*/ 0 w 7"/>
                    <a:gd name="T1" fmla="*/ 0 h 8"/>
                    <a:gd name="T2" fmla="*/ 7 w 7"/>
                    <a:gd name="T3" fmla="*/ 8 h 8"/>
                    <a:gd name="T4" fmla="*/ 5 w 7"/>
                    <a:gd name="T5" fmla="*/ 2 h 8"/>
                    <a:gd name="T6" fmla="*/ 0 w 7"/>
                    <a:gd name="T7" fmla="*/ 0 h 8"/>
                  </a:gdLst>
                  <a:ahLst/>
                  <a:cxnLst>
                    <a:cxn ang="0">
                      <a:pos x="T0" y="T1"/>
                    </a:cxn>
                    <a:cxn ang="0">
                      <a:pos x="T2" y="T3"/>
                    </a:cxn>
                    <a:cxn ang="0">
                      <a:pos x="T4" y="T5"/>
                    </a:cxn>
                    <a:cxn ang="0">
                      <a:pos x="T6" y="T7"/>
                    </a:cxn>
                  </a:cxnLst>
                  <a:rect l="0" t="0" r="r" b="b"/>
                  <a:pathLst>
                    <a:path w="7" h="8">
                      <a:moveTo>
                        <a:pt x="0" y="0"/>
                      </a:moveTo>
                      <a:cubicBezTo>
                        <a:pt x="1" y="6"/>
                        <a:pt x="2" y="8"/>
                        <a:pt x="7" y="8"/>
                      </a:cubicBezTo>
                      <a:cubicBezTo>
                        <a:pt x="7" y="6"/>
                        <a:pt x="6" y="4"/>
                        <a:pt x="5" y="2"/>
                      </a:cubicBezTo>
                      <a:cubicBezTo>
                        <a:pt x="3" y="1"/>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5" name="Freeform 336">
                  <a:extLst>
                    <a:ext uri="{FF2B5EF4-FFF2-40B4-BE49-F238E27FC236}">
                      <a16:creationId xmlns:a16="http://schemas.microsoft.com/office/drawing/2014/main" id="{2778B75C-95E6-45D0-A020-3A9A60674005}"/>
                    </a:ext>
                  </a:extLst>
                </p:cNvPr>
                <p:cNvSpPr>
                  <a:spLocks/>
                </p:cNvSpPr>
                <p:nvPr/>
              </p:nvSpPr>
              <p:spPr bwMode="auto">
                <a:xfrm>
                  <a:off x="2591" y="1738"/>
                  <a:ext cx="5" cy="2"/>
                </a:xfrm>
                <a:custGeom>
                  <a:avLst/>
                  <a:gdLst>
                    <a:gd name="T0" fmla="*/ 6 w 6"/>
                    <a:gd name="T1" fmla="*/ 0 h 15"/>
                    <a:gd name="T2" fmla="*/ 0 w 6"/>
                    <a:gd name="T3" fmla="*/ 15 h 15"/>
                    <a:gd name="T4" fmla="*/ 6 w 6"/>
                    <a:gd name="T5" fmla="*/ 0 h 15"/>
                  </a:gdLst>
                  <a:ahLst/>
                  <a:cxnLst>
                    <a:cxn ang="0">
                      <a:pos x="T0" y="T1"/>
                    </a:cxn>
                    <a:cxn ang="0">
                      <a:pos x="T2" y="T3"/>
                    </a:cxn>
                    <a:cxn ang="0">
                      <a:pos x="T4" y="T5"/>
                    </a:cxn>
                  </a:cxnLst>
                  <a:rect l="0" t="0" r="r" b="b"/>
                  <a:pathLst>
                    <a:path w="6" h="15">
                      <a:moveTo>
                        <a:pt x="6" y="0"/>
                      </a:moveTo>
                      <a:cubicBezTo>
                        <a:pt x="1" y="5"/>
                        <a:pt x="1" y="9"/>
                        <a:pt x="0" y="15"/>
                      </a:cubicBezTo>
                      <a:cubicBezTo>
                        <a:pt x="4" y="10"/>
                        <a:pt x="5" y="6"/>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6" name="Freeform 337">
                  <a:extLst>
                    <a:ext uri="{FF2B5EF4-FFF2-40B4-BE49-F238E27FC236}">
                      <a16:creationId xmlns:a16="http://schemas.microsoft.com/office/drawing/2014/main" id="{E7BB76C6-BFAA-4EB8-BD07-E34724D3B184}"/>
                    </a:ext>
                  </a:extLst>
                </p:cNvPr>
                <p:cNvSpPr>
                  <a:spLocks/>
                </p:cNvSpPr>
                <p:nvPr/>
              </p:nvSpPr>
              <p:spPr bwMode="auto">
                <a:xfrm>
                  <a:off x="2270" y="1747"/>
                  <a:ext cx="3" cy="2"/>
                </a:xfrm>
                <a:custGeom>
                  <a:avLst/>
                  <a:gdLst>
                    <a:gd name="T0" fmla="*/ 4 w 4"/>
                    <a:gd name="T1" fmla="*/ 7 h 14"/>
                    <a:gd name="T2" fmla="*/ 1 w 4"/>
                    <a:gd name="T3" fmla="*/ 0 h 14"/>
                    <a:gd name="T4" fmla="*/ 3 w 4"/>
                    <a:gd name="T5" fmla="*/ 14 h 14"/>
                    <a:gd name="T6" fmla="*/ 4 w 4"/>
                    <a:gd name="T7" fmla="*/ 7 h 14"/>
                  </a:gdLst>
                  <a:ahLst/>
                  <a:cxnLst>
                    <a:cxn ang="0">
                      <a:pos x="T0" y="T1"/>
                    </a:cxn>
                    <a:cxn ang="0">
                      <a:pos x="T2" y="T3"/>
                    </a:cxn>
                    <a:cxn ang="0">
                      <a:pos x="T4" y="T5"/>
                    </a:cxn>
                    <a:cxn ang="0">
                      <a:pos x="T6" y="T7"/>
                    </a:cxn>
                  </a:cxnLst>
                  <a:rect l="0" t="0" r="r" b="b"/>
                  <a:pathLst>
                    <a:path w="4" h="14">
                      <a:moveTo>
                        <a:pt x="4" y="7"/>
                      </a:moveTo>
                      <a:cubicBezTo>
                        <a:pt x="3" y="4"/>
                        <a:pt x="2" y="2"/>
                        <a:pt x="1" y="0"/>
                      </a:cubicBezTo>
                      <a:cubicBezTo>
                        <a:pt x="0" y="0"/>
                        <a:pt x="2" y="13"/>
                        <a:pt x="3" y="14"/>
                      </a:cubicBezTo>
                      <a:cubicBezTo>
                        <a:pt x="3" y="14"/>
                        <a:pt x="4" y="6"/>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7" name="Freeform 338">
                  <a:extLst>
                    <a:ext uri="{FF2B5EF4-FFF2-40B4-BE49-F238E27FC236}">
                      <a16:creationId xmlns:a16="http://schemas.microsoft.com/office/drawing/2014/main" id="{AA6D5F73-2FB1-4B01-8A4B-5D602CC4630B}"/>
                    </a:ext>
                  </a:extLst>
                </p:cNvPr>
                <p:cNvSpPr>
                  <a:spLocks/>
                </p:cNvSpPr>
                <p:nvPr/>
              </p:nvSpPr>
              <p:spPr bwMode="auto">
                <a:xfrm>
                  <a:off x="2464" y="1753"/>
                  <a:ext cx="4" cy="1"/>
                </a:xfrm>
                <a:custGeom>
                  <a:avLst/>
                  <a:gdLst>
                    <a:gd name="T0" fmla="*/ 4 w 4"/>
                    <a:gd name="T1" fmla="*/ 4 h 8"/>
                    <a:gd name="T2" fmla="*/ 3 w 4"/>
                    <a:gd name="T3" fmla="*/ 0 h 8"/>
                    <a:gd name="T4" fmla="*/ 2 w 4"/>
                    <a:gd name="T5" fmla="*/ 8 h 8"/>
                    <a:gd name="T6" fmla="*/ 4 w 4"/>
                    <a:gd name="T7" fmla="*/ 4 h 8"/>
                  </a:gdLst>
                  <a:ahLst/>
                  <a:cxnLst>
                    <a:cxn ang="0">
                      <a:pos x="T0" y="T1"/>
                    </a:cxn>
                    <a:cxn ang="0">
                      <a:pos x="T2" y="T3"/>
                    </a:cxn>
                    <a:cxn ang="0">
                      <a:pos x="T4" y="T5"/>
                    </a:cxn>
                    <a:cxn ang="0">
                      <a:pos x="T6" y="T7"/>
                    </a:cxn>
                  </a:cxnLst>
                  <a:rect l="0" t="0" r="r" b="b"/>
                  <a:pathLst>
                    <a:path w="4" h="8">
                      <a:moveTo>
                        <a:pt x="4" y="4"/>
                      </a:moveTo>
                      <a:cubicBezTo>
                        <a:pt x="4" y="2"/>
                        <a:pt x="3" y="1"/>
                        <a:pt x="3" y="0"/>
                      </a:cubicBezTo>
                      <a:cubicBezTo>
                        <a:pt x="2" y="1"/>
                        <a:pt x="0" y="8"/>
                        <a:pt x="2" y="8"/>
                      </a:cubicBezTo>
                      <a:cubicBezTo>
                        <a:pt x="2" y="7"/>
                        <a:pt x="3" y="5"/>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8" name="Freeform 339">
                  <a:extLst>
                    <a:ext uri="{FF2B5EF4-FFF2-40B4-BE49-F238E27FC236}">
                      <a16:creationId xmlns:a16="http://schemas.microsoft.com/office/drawing/2014/main" id="{53FB7D57-C77B-47BA-A425-397C790E3C2F}"/>
                    </a:ext>
                  </a:extLst>
                </p:cNvPr>
                <p:cNvSpPr>
                  <a:spLocks/>
                </p:cNvSpPr>
                <p:nvPr/>
              </p:nvSpPr>
              <p:spPr bwMode="auto">
                <a:xfrm>
                  <a:off x="1827" y="1762"/>
                  <a:ext cx="6" cy="1"/>
                </a:xfrm>
                <a:custGeom>
                  <a:avLst/>
                  <a:gdLst>
                    <a:gd name="T0" fmla="*/ 6 w 6"/>
                    <a:gd name="T1" fmla="*/ 7 h 7"/>
                    <a:gd name="T2" fmla="*/ 1 w 6"/>
                    <a:gd name="T3" fmla="*/ 0 h 7"/>
                    <a:gd name="T4" fmla="*/ 6 w 6"/>
                    <a:gd name="T5" fmla="*/ 7 h 7"/>
                  </a:gdLst>
                  <a:ahLst/>
                  <a:cxnLst>
                    <a:cxn ang="0">
                      <a:pos x="T0" y="T1"/>
                    </a:cxn>
                    <a:cxn ang="0">
                      <a:pos x="T2" y="T3"/>
                    </a:cxn>
                    <a:cxn ang="0">
                      <a:pos x="T4" y="T5"/>
                    </a:cxn>
                  </a:cxnLst>
                  <a:rect l="0" t="0" r="r" b="b"/>
                  <a:pathLst>
                    <a:path w="6" h="7">
                      <a:moveTo>
                        <a:pt x="6" y="7"/>
                      </a:moveTo>
                      <a:cubicBezTo>
                        <a:pt x="6" y="7"/>
                        <a:pt x="3" y="1"/>
                        <a:pt x="1" y="0"/>
                      </a:cubicBezTo>
                      <a:cubicBezTo>
                        <a:pt x="4" y="1"/>
                        <a:pt x="0" y="6"/>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9" name="Freeform 340">
                  <a:extLst>
                    <a:ext uri="{FF2B5EF4-FFF2-40B4-BE49-F238E27FC236}">
                      <a16:creationId xmlns:a16="http://schemas.microsoft.com/office/drawing/2014/main" id="{5C7E5EDA-0C88-4262-981D-5ACB13135F44}"/>
                    </a:ext>
                  </a:extLst>
                </p:cNvPr>
                <p:cNvSpPr>
                  <a:spLocks/>
                </p:cNvSpPr>
                <p:nvPr/>
              </p:nvSpPr>
              <p:spPr bwMode="auto">
                <a:xfrm>
                  <a:off x="1585" y="1791"/>
                  <a:ext cx="6" cy="1"/>
                </a:xfrm>
                <a:custGeom>
                  <a:avLst/>
                  <a:gdLst>
                    <a:gd name="T0" fmla="*/ 0 w 6"/>
                    <a:gd name="T1" fmla="*/ 0 h 8"/>
                    <a:gd name="T2" fmla="*/ 6 w 6"/>
                    <a:gd name="T3" fmla="*/ 7 h 8"/>
                    <a:gd name="T4" fmla="*/ 0 w 6"/>
                    <a:gd name="T5" fmla="*/ 0 h 8"/>
                  </a:gdLst>
                  <a:ahLst/>
                  <a:cxnLst>
                    <a:cxn ang="0">
                      <a:pos x="T0" y="T1"/>
                    </a:cxn>
                    <a:cxn ang="0">
                      <a:pos x="T2" y="T3"/>
                    </a:cxn>
                    <a:cxn ang="0">
                      <a:pos x="T4" y="T5"/>
                    </a:cxn>
                  </a:cxnLst>
                  <a:rect l="0" t="0" r="r" b="b"/>
                  <a:pathLst>
                    <a:path w="6" h="8">
                      <a:moveTo>
                        <a:pt x="0" y="0"/>
                      </a:moveTo>
                      <a:cubicBezTo>
                        <a:pt x="0" y="1"/>
                        <a:pt x="6" y="8"/>
                        <a:pt x="6" y="7"/>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0" name="Freeform 341">
                  <a:extLst>
                    <a:ext uri="{FF2B5EF4-FFF2-40B4-BE49-F238E27FC236}">
                      <a16:creationId xmlns:a16="http://schemas.microsoft.com/office/drawing/2014/main" id="{A0C38F7E-8CC6-49FD-BC46-849DEAB0F94F}"/>
                    </a:ext>
                  </a:extLst>
                </p:cNvPr>
                <p:cNvSpPr>
                  <a:spLocks/>
                </p:cNvSpPr>
                <p:nvPr/>
              </p:nvSpPr>
              <p:spPr bwMode="auto">
                <a:xfrm>
                  <a:off x="1967" y="1752"/>
                  <a:ext cx="3" cy="2"/>
                </a:xfrm>
                <a:custGeom>
                  <a:avLst/>
                  <a:gdLst>
                    <a:gd name="T0" fmla="*/ 4 w 4"/>
                    <a:gd name="T1" fmla="*/ 11 h 13"/>
                    <a:gd name="T2" fmla="*/ 1 w 4"/>
                    <a:gd name="T3" fmla="*/ 1 h 13"/>
                    <a:gd name="T4" fmla="*/ 3 w 4"/>
                    <a:gd name="T5" fmla="*/ 13 h 13"/>
                    <a:gd name="T6" fmla="*/ 4 w 4"/>
                    <a:gd name="T7" fmla="*/ 11 h 13"/>
                  </a:gdLst>
                  <a:ahLst/>
                  <a:cxnLst>
                    <a:cxn ang="0">
                      <a:pos x="T0" y="T1"/>
                    </a:cxn>
                    <a:cxn ang="0">
                      <a:pos x="T2" y="T3"/>
                    </a:cxn>
                    <a:cxn ang="0">
                      <a:pos x="T4" y="T5"/>
                    </a:cxn>
                    <a:cxn ang="0">
                      <a:pos x="T6" y="T7"/>
                    </a:cxn>
                  </a:cxnLst>
                  <a:rect l="0" t="0" r="r" b="b"/>
                  <a:pathLst>
                    <a:path w="4" h="13">
                      <a:moveTo>
                        <a:pt x="4" y="11"/>
                      </a:moveTo>
                      <a:cubicBezTo>
                        <a:pt x="4" y="8"/>
                        <a:pt x="4" y="2"/>
                        <a:pt x="1" y="1"/>
                      </a:cubicBezTo>
                      <a:cubicBezTo>
                        <a:pt x="0" y="0"/>
                        <a:pt x="3" y="12"/>
                        <a:pt x="3" y="13"/>
                      </a:cubicBezTo>
                      <a:cubicBezTo>
                        <a:pt x="4" y="12"/>
                        <a:pt x="4" y="12"/>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1" name="Freeform 342">
                  <a:extLst>
                    <a:ext uri="{FF2B5EF4-FFF2-40B4-BE49-F238E27FC236}">
                      <a16:creationId xmlns:a16="http://schemas.microsoft.com/office/drawing/2014/main" id="{0E4903B4-D078-4F7E-AFC7-90F9089C3D2C}"/>
                    </a:ext>
                  </a:extLst>
                </p:cNvPr>
                <p:cNvSpPr>
                  <a:spLocks/>
                </p:cNvSpPr>
                <p:nvPr/>
              </p:nvSpPr>
              <p:spPr bwMode="auto">
                <a:xfrm>
                  <a:off x="2365" y="1743"/>
                  <a:ext cx="3" cy="1"/>
                </a:xfrm>
                <a:custGeom>
                  <a:avLst/>
                  <a:gdLst>
                    <a:gd name="T0" fmla="*/ 2 w 3"/>
                    <a:gd name="T1" fmla="*/ 5 h 6"/>
                    <a:gd name="T2" fmla="*/ 3 w 3"/>
                    <a:gd name="T3" fmla="*/ 0 h 6"/>
                    <a:gd name="T4" fmla="*/ 0 w 3"/>
                    <a:gd name="T5" fmla="*/ 5 h 6"/>
                    <a:gd name="T6" fmla="*/ 2 w 3"/>
                    <a:gd name="T7" fmla="*/ 5 h 6"/>
                  </a:gdLst>
                  <a:ahLst/>
                  <a:cxnLst>
                    <a:cxn ang="0">
                      <a:pos x="T0" y="T1"/>
                    </a:cxn>
                    <a:cxn ang="0">
                      <a:pos x="T2" y="T3"/>
                    </a:cxn>
                    <a:cxn ang="0">
                      <a:pos x="T4" y="T5"/>
                    </a:cxn>
                    <a:cxn ang="0">
                      <a:pos x="T6" y="T7"/>
                    </a:cxn>
                  </a:cxnLst>
                  <a:rect l="0" t="0" r="r" b="b"/>
                  <a:pathLst>
                    <a:path w="3" h="6">
                      <a:moveTo>
                        <a:pt x="2" y="5"/>
                      </a:moveTo>
                      <a:cubicBezTo>
                        <a:pt x="3" y="3"/>
                        <a:pt x="3" y="2"/>
                        <a:pt x="3" y="0"/>
                      </a:cubicBezTo>
                      <a:cubicBezTo>
                        <a:pt x="0" y="0"/>
                        <a:pt x="1" y="2"/>
                        <a:pt x="0" y="5"/>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2" name="Freeform 343">
                  <a:extLst>
                    <a:ext uri="{FF2B5EF4-FFF2-40B4-BE49-F238E27FC236}">
                      <a16:creationId xmlns:a16="http://schemas.microsoft.com/office/drawing/2014/main" id="{5D5E33CA-2251-40F3-B4D7-87076C82D330}"/>
                    </a:ext>
                  </a:extLst>
                </p:cNvPr>
                <p:cNvSpPr>
                  <a:spLocks/>
                </p:cNvSpPr>
                <p:nvPr/>
              </p:nvSpPr>
              <p:spPr bwMode="auto">
                <a:xfrm>
                  <a:off x="2069" y="1739"/>
                  <a:ext cx="3" cy="2"/>
                </a:xfrm>
                <a:custGeom>
                  <a:avLst/>
                  <a:gdLst>
                    <a:gd name="T0" fmla="*/ 3 w 3"/>
                    <a:gd name="T1" fmla="*/ 9 h 14"/>
                    <a:gd name="T2" fmla="*/ 1 w 3"/>
                    <a:gd name="T3" fmla="*/ 0 h 14"/>
                    <a:gd name="T4" fmla="*/ 3 w 3"/>
                    <a:gd name="T5" fmla="*/ 14 h 14"/>
                    <a:gd name="T6" fmla="*/ 3 w 3"/>
                    <a:gd name="T7" fmla="*/ 9 h 14"/>
                  </a:gdLst>
                  <a:ahLst/>
                  <a:cxnLst>
                    <a:cxn ang="0">
                      <a:pos x="T0" y="T1"/>
                    </a:cxn>
                    <a:cxn ang="0">
                      <a:pos x="T2" y="T3"/>
                    </a:cxn>
                    <a:cxn ang="0">
                      <a:pos x="T4" y="T5"/>
                    </a:cxn>
                    <a:cxn ang="0">
                      <a:pos x="T6" y="T7"/>
                    </a:cxn>
                  </a:cxnLst>
                  <a:rect l="0" t="0" r="r" b="b"/>
                  <a:pathLst>
                    <a:path w="3" h="14">
                      <a:moveTo>
                        <a:pt x="3" y="9"/>
                      </a:moveTo>
                      <a:cubicBezTo>
                        <a:pt x="2" y="6"/>
                        <a:pt x="2" y="3"/>
                        <a:pt x="1" y="0"/>
                      </a:cubicBezTo>
                      <a:cubicBezTo>
                        <a:pt x="0" y="5"/>
                        <a:pt x="1" y="8"/>
                        <a:pt x="3" y="14"/>
                      </a:cubicBezTo>
                      <a:cubicBezTo>
                        <a:pt x="3" y="12"/>
                        <a:pt x="3" y="10"/>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3" name="Freeform 344">
                  <a:extLst>
                    <a:ext uri="{FF2B5EF4-FFF2-40B4-BE49-F238E27FC236}">
                      <a16:creationId xmlns:a16="http://schemas.microsoft.com/office/drawing/2014/main" id="{87B35473-312A-461B-9B90-8615B6E7B38E}"/>
                    </a:ext>
                  </a:extLst>
                </p:cNvPr>
                <p:cNvSpPr>
                  <a:spLocks/>
                </p:cNvSpPr>
                <p:nvPr/>
              </p:nvSpPr>
              <p:spPr bwMode="auto">
                <a:xfrm>
                  <a:off x="2513" y="1752"/>
                  <a:ext cx="3" cy="2"/>
                </a:xfrm>
                <a:custGeom>
                  <a:avLst/>
                  <a:gdLst>
                    <a:gd name="T0" fmla="*/ 1 w 3"/>
                    <a:gd name="T1" fmla="*/ 9 h 9"/>
                    <a:gd name="T2" fmla="*/ 2 w 3"/>
                    <a:gd name="T3" fmla="*/ 0 h 9"/>
                    <a:gd name="T4" fmla="*/ 1 w 3"/>
                    <a:gd name="T5" fmla="*/ 9 h 9"/>
                  </a:gdLst>
                  <a:ahLst/>
                  <a:cxnLst>
                    <a:cxn ang="0">
                      <a:pos x="T0" y="T1"/>
                    </a:cxn>
                    <a:cxn ang="0">
                      <a:pos x="T2" y="T3"/>
                    </a:cxn>
                    <a:cxn ang="0">
                      <a:pos x="T4" y="T5"/>
                    </a:cxn>
                  </a:cxnLst>
                  <a:rect l="0" t="0" r="r" b="b"/>
                  <a:pathLst>
                    <a:path w="3" h="9">
                      <a:moveTo>
                        <a:pt x="1" y="9"/>
                      </a:moveTo>
                      <a:cubicBezTo>
                        <a:pt x="3" y="8"/>
                        <a:pt x="3" y="0"/>
                        <a:pt x="2" y="0"/>
                      </a:cubicBezTo>
                      <a:cubicBezTo>
                        <a:pt x="0" y="1"/>
                        <a:pt x="0"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4" name="Freeform 345">
                  <a:extLst>
                    <a:ext uri="{FF2B5EF4-FFF2-40B4-BE49-F238E27FC236}">
                      <a16:creationId xmlns:a16="http://schemas.microsoft.com/office/drawing/2014/main" id="{E099F098-EC52-4BE4-9F65-9029827EBAFD}"/>
                    </a:ext>
                  </a:extLst>
                </p:cNvPr>
                <p:cNvSpPr>
                  <a:spLocks/>
                </p:cNvSpPr>
                <p:nvPr/>
              </p:nvSpPr>
              <p:spPr bwMode="auto">
                <a:xfrm>
                  <a:off x="2371" y="1742"/>
                  <a:ext cx="3" cy="3"/>
                </a:xfrm>
                <a:custGeom>
                  <a:avLst/>
                  <a:gdLst>
                    <a:gd name="T0" fmla="*/ 3 w 4"/>
                    <a:gd name="T1" fmla="*/ 11 h 17"/>
                    <a:gd name="T2" fmla="*/ 3 w 4"/>
                    <a:gd name="T3" fmla="*/ 0 h 17"/>
                    <a:gd name="T4" fmla="*/ 1 w 4"/>
                    <a:gd name="T5" fmla="*/ 17 h 17"/>
                    <a:gd name="T6" fmla="*/ 3 w 4"/>
                    <a:gd name="T7" fmla="*/ 11 h 17"/>
                  </a:gdLst>
                  <a:ahLst/>
                  <a:cxnLst>
                    <a:cxn ang="0">
                      <a:pos x="T0" y="T1"/>
                    </a:cxn>
                    <a:cxn ang="0">
                      <a:pos x="T2" y="T3"/>
                    </a:cxn>
                    <a:cxn ang="0">
                      <a:pos x="T4" y="T5"/>
                    </a:cxn>
                    <a:cxn ang="0">
                      <a:pos x="T6" y="T7"/>
                    </a:cxn>
                  </a:cxnLst>
                  <a:rect l="0" t="0" r="r" b="b"/>
                  <a:pathLst>
                    <a:path w="4" h="17">
                      <a:moveTo>
                        <a:pt x="3" y="11"/>
                      </a:moveTo>
                      <a:cubicBezTo>
                        <a:pt x="4" y="8"/>
                        <a:pt x="3" y="3"/>
                        <a:pt x="3" y="0"/>
                      </a:cubicBezTo>
                      <a:cubicBezTo>
                        <a:pt x="2" y="6"/>
                        <a:pt x="0" y="11"/>
                        <a:pt x="1" y="17"/>
                      </a:cubicBezTo>
                      <a:cubicBezTo>
                        <a:pt x="2" y="15"/>
                        <a:pt x="3" y="13"/>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5" name="Freeform 346">
                  <a:extLst>
                    <a:ext uri="{FF2B5EF4-FFF2-40B4-BE49-F238E27FC236}">
                      <a16:creationId xmlns:a16="http://schemas.microsoft.com/office/drawing/2014/main" id="{62664B7B-B1C9-449C-812F-7B7BB18E2CB4}"/>
                    </a:ext>
                  </a:extLst>
                </p:cNvPr>
                <p:cNvSpPr>
                  <a:spLocks/>
                </p:cNvSpPr>
                <p:nvPr/>
              </p:nvSpPr>
              <p:spPr bwMode="auto">
                <a:xfrm>
                  <a:off x="2401" y="1753"/>
                  <a:ext cx="2" cy="1"/>
                </a:xfrm>
                <a:custGeom>
                  <a:avLst/>
                  <a:gdLst>
                    <a:gd name="T0" fmla="*/ 3 w 3"/>
                    <a:gd name="T1" fmla="*/ 3 h 4"/>
                    <a:gd name="T2" fmla="*/ 2 w 3"/>
                    <a:gd name="T3" fmla="*/ 0 h 4"/>
                    <a:gd name="T4" fmla="*/ 1 w 3"/>
                    <a:gd name="T5" fmla="*/ 4 h 4"/>
                    <a:gd name="T6" fmla="*/ 3 w 3"/>
                    <a:gd name="T7" fmla="*/ 3 h 4"/>
                  </a:gdLst>
                  <a:ahLst/>
                  <a:cxnLst>
                    <a:cxn ang="0">
                      <a:pos x="T0" y="T1"/>
                    </a:cxn>
                    <a:cxn ang="0">
                      <a:pos x="T2" y="T3"/>
                    </a:cxn>
                    <a:cxn ang="0">
                      <a:pos x="T4" y="T5"/>
                    </a:cxn>
                    <a:cxn ang="0">
                      <a:pos x="T6" y="T7"/>
                    </a:cxn>
                  </a:cxnLst>
                  <a:rect l="0" t="0" r="r" b="b"/>
                  <a:pathLst>
                    <a:path w="3" h="4">
                      <a:moveTo>
                        <a:pt x="3" y="3"/>
                      </a:moveTo>
                      <a:cubicBezTo>
                        <a:pt x="3" y="2"/>
                        <a:pt x="2" y="1"/>
                        <a:pt x="2" y="0"/>
                      </a:cubicBezTo>
                      <a:cubicBezTo>
                        <a:pt x="0" y="0"/>
                        <a:pt x="0" y="4"/>
                        <a:pt x="1" y="4"/>
                      </a:cubicBezTo>
                      <a:cubicBezTo>
                        <a:pt x="2" y="4"/>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6" name="Freeform 347">
                  <a:extLst>
                    <a:ext uri="{FF2B5EF4-FFF2-40B4-BE49-F238E27FC236}">
                      <a16:creationId xmlns:a16="http://schemas.microsoft.com/office/drawing/2014/main" id="{6125A8C4-45D2-4457-AEA0-594E9AE0D58A}"/>
                    </a:ext>
                  </a:extLst>
                </p:cNvPr>
                <p:cNvSpPr>
                  <a:spLocks/>
                </p:cNvSpPr>
                <p:nvPr/>
              </p:nvSpPr>
              <p:spPr bwMode="auto">
                <a:xfrm>
                  <a:off x="2466" y="1748"/>
                  <a:ext cx="6" cy="1"/>
                </a:xfrm>
                <a:custGeom>
                  <a:avLst/>
                  <a:gdLst>
                    <a:gd name="T0" fmla="*/ 6 w 6"/>
                    <a:gd name="T1" fmla="*/ 6 h 11"/>
                    <a:gd name="T2" fmla="*/ 4 w 6"/>
                    <a:gd name="T3" fmla="*/ 0 h 11"/>
                    <a:gd name="T4" fmla="*/ 3 w 6"/>
                    <a:gd name="T5" fmla="*/ 11 h 11"/>
                    <a:gd name="T6" fmla="*/ 6 w 6"/>
                    <a:gd name="T7" fmla="*/ 6 h 11"/>
                  </a:gdLst>
                  <a:ahLst/>
                  <a:cxnLst>
                    <a:cxn ang="0">
                      <a:pos x="T0" y="T1"/>
                    </a:cxn>
                    <a:cxn ang="0">
                      <a:pos x="T2" y="T3"/>
                    </a:cxn>
                    <a:cxn ang="0">
                      <a:pos x="T4" y="T5"/>
                    </a:cxn>
                    <a:cxn ang="0">
                      <a:pos x="T6" y="T7"/>
                    </a:cxn>
                  </a:cxnLst>
                  <a:rect l="0" t="0" r="r" b="b"/>
                  <a:pathLst>
                    <a:path w="6" h="11">
                      <a:moveTo>
                        <a:pt x="6" y="6"/>
                      </a:moveTo>
                      <a:cubicBezTo>
                        <a:pt x="5" y="4"/>
                        <a:pt x="5" y="2"/>
                        <a:pt x="4" y="0"/>
                      </a:cubicBezTo>
                      <a:cubicBezTo>
                        <a:pt x="4" y="0"/>
                        <a:pt x="0" y="10"/>
                        <a:pt x="3" y="11"/>
                      </a:cubicBezTo>
                      <a:cubicBezTo>
                        <a:pt x="4" y="10"/>
                        <a:pt x="5" y="8"/>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7" name="Freeform 348">
                  <a:extLst>
                    <a:ext uri="{FF2B5EF4-FFF2-40B4-BE49-F238E27FC236}">
                      <a16:creationId xmlns:a16="http://schemas.microsoft.com/office/drawing/2014/main" id="{8315D4C6-D4A4-4D9E-A0AF-6923AB9DD45E}"/>
                    </a:ext>
                  </a:extLst>
                </p:cNvPr>
                <p:cNvSpPr>
                  <a:spLocks/>
                </p:cNvSpPr>
                <p:nvPr/>
              </p:nvSpPr>
              <p:spPr bwMode="auto">
                <a:xfrm>
                  <a:off x="2489" y="1747"/>
                  <a:ext cx="2" cy="1"/>
                </a:xfrm>
                <a:custGeom>
                  <a:avLst/>
                  <a:gdLst>
                    <a:gd name="T0" fmla="*/ 0 w 2"/>
                    <a:gd name="T1" fmla="*/ 7 h 10"/>
                    <a:gd name="T2" fmla="*/ 0 w 2"/>
                    <a:gd name="T3" fmla="*/ 10 h 10"/>
                    <a:gd name="T4" fmla="*/ 1 w 2"/>
                    <a:gd name="T5" fmla="*/ 0 h 10"/>
                    <a:gd name="T6" fmla="*/ 0 w 2"/>
                    <a:gd name="T7" fmla="*/ 7 h 10"/>
                  </a:gdLst>
                  <a:ahLst/>
                  <a:cxnLst>
                    <a:cxn ang="0">
                      <a:pos x="T0" y="T1"/>
                    </a:cxn>
                    <a:cxn ang="0">
                      <a:pos x="T2" y="T3"/>
                    </a:cxn>
                    <a:cxn ang="0">
                      <a:pos x="T4" y="T5"/>
                    </a:cxn>
                    <a:cxn ang="0">
                      <a:pos x="T6" y="T7"/>
                    </a:cxn>
                  </a:cxnLst>
                  <a:rect l="0" t="0" r="r" b="b"/>
                  <a:pathLst>
                    <a:path w="2" h="10">
                      <a:moveTo>
                        <a:pt x="0" y="7"/>
                      </a:moveTo>
                      <a:cubicBezTo>
                        <a:pt x="0" y="8"/>
                        <a:pt x="0" y="9"/>
                        <a:pt x="0" y="10"/>
                      </a:cubicBezTo>
                      <a:cubicBezTo>
                        <a:pt x="1" y="6"/>
                        <a:pt x="2" y="4"/>
                        <a:pt x="1" y="0"/>
                      </a:cubicBezTo>
                      <a:cubicBezTo>
                        <a:pt x="1" y="2"/>
                        <a:pt x="0"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8" name="Freeform 349">
                  <a:extLst>
                    <a:ext uri="{FF2B5EF4-FFF2-40B4-BE49-F238E27FC236}">
                      <a16:creationId xmlns:a16="http://schemas.microsoft.com/office/drawing/2014/main" id="{BDFFD022-1FBD-4712-939B-2659DA5F39F3}"/>
                    </a:ext>
                  </a:extLst>
                </p:cNvPr>
                <p:cNvSpPr>
                  <a:spLocks/>
                </p:cNvSpPr>
                <p:nvPr/>
              </p:nvSpPr>
              <p:spPr bwMode="auto">
                <a:xfrm>
                  <a:off x="1454" y="1827"/>
                  <a:ext cx="7" cy="2"/>
                </a:xfrm>
                <a:custGeom>
                  <a:avLst/>
                  <a:gdLst>
                    <a:gd name="T0" fmla="*/ 0 w 7"/>
                    <a:gd name="T1" fmla="*/ 1 h 8"/>
                    <a:gd name="T2" fmla="*/ 7 w 7"/>
                    <a:gd name="T3" fmla="*/ 7 h 8"/>
                    <a:gd name="T4" fmla="*/ 0 w 7"/>
                    <a:gd name="T5" fmla="*/ 1 h 8"/>
                  </a:gdLst>
                  <a:ahLst/>
                  <a:cxnLst>
                    <a:cxn ang="0">
                      <a:pos x="T0" y="T1"/>
                    </a:cxn>
                    <a:cxn ang="0">
                      <a:pos x="T2" y="T3"/>
                    </a:cxn>
                    <a:cxn ang="0">
                      <a:pos x="T4" y="T5"/>
                    </a:cxn>
                  </a:cxnLst>
                  <a:rect l="0" t="0" r="r" b="b"/>
                  <a:pathLst>
                    <a:path w="7" h="8">
                      <a:moveTo>
                        <a:pt x="0" y="1"/>
                      </a:moveTo>
                      <a:cubicBezTo>
                        <a:pt x="0" y="0"/>
                        <a:pt x="6" y="8"/>
                        <a:pt x="7" y="7"/>
                      </a:cubicBezTo>
                      <a:cubicBezTo>
                        <a:pt x="7" y="4"/>
                        <a:pt x="2"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9" name="Freeform 350">
                  <a:extLst>
                    <a:ext uri="{FF2B5EF4-FFF2-40B4-BE49-F238E27FC236}">
                      <a16:creationId xmlns:a16="http://schemas.microsoft.com/office/drawing/2014/main" id="{894BC1B5-E3C8-4522-A70B-D8CB57BCA17C}"/>
                    </a:ext>
                  </a:extLst>
                </p:cNvPr>
                <p:cNvSpPr>
                  <a:spLocks/>
                </p:cNvSpPr>
                <p:nvPr/>
              </p:nvSpPr>
              <p:spPr bwMode="auto">
                <a:xfrm>
                  <a:off x="1485" y="1811"/>
                  <a:ext cx="3" cy="1"/>
                </a:xfrm>
                <a:custGeom>
                  <a:avLst/>
                  <a:gdLst>
                    <a:gd name="T0" fmla="*/ 0 w 3"/>
                    <a:gd name="T1" fmla="*/ 3 h 5"/>
                    <a:gd name="T2" fmla="*/ 2 w 3"/>
                    <a:gd name="T3" fmla="*/ 5 h 5"/>
                    <a:gd name="T4" fmla="*/ 0 w 3"/>
                    <a:gd name="T5" fmla="*/ 3 h 5"/>
                  </a:gdLst>
                  <a:ahLst/>
                  <a:cxnLst>
                    <a:cxn ang="0">
                      <a:pos x="T0" y="T1"/>
                    </a:cxn>
                    <a:cxn ang="0">
                      <a:pos x="T2" y="T3"/>
                    </a:cxn>
                    <a:cxn ang="0">
                      <a:pos x="T4" y="T5"/>
                    </a:cxn>
                  </a:cxnLst>
                  <a:rect l="0" t="0" r="r" b="b"/>
                  <a:pathLst>
                    <a:path w="3" h="5">
                      <a:moveTo>
                        <a:pt x="0" y="3"/>
                      </a:moveTo>
                      <a:cubicBezTo>
                        <a:pt x="1" y="3"/>
                        <a:pt x="1" y="4"/>
                        <a:pt x="2" y="5"/>
                      </a:cubicBezTo>
                      <a:cubicBezTo>
                        <a:pt x="3" y="3"/>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0" name="Freeform 351">
                  <a:extLst>
                    <a:ext uri="{FF2B5EF4-FFF2-40B4-BE49-F238E27FC236}">
                      <a16:creationId xmlns:a16="http://schemas.microsoft.com/office/drawing/2014/main" id="{853E6186-C116-4673-AB61-0980A1C97B39}"/>
                    </a:ext>
                  </a:extLst>
                </p:cNvPr>
                <p:cNvSpPr>
                  <a:spLocks/>
                </p:cNvSpPr>
                <p:nvPr/>
              </p:nvSpPr>
              <p:spPr bwMode="auto">
                <a:xfrm>
                  <a:off x="2390" y="1753"/>
                  <a:ext cx="2" cy="1"/>
                </a:xfrm>
                <a:custGeom>
                  <a:avLst/>
                  <a:gdLst>
                    <a:gd name="T0" fmla="*/ 2 w 2"/>
                    <a:gd name="T1" fmla="*/ 5 h 8"/>
                    <a:gd name="T2" fmla="*/ 1 w 2"/>
                    <a:gd name="T3" fmla="*/ 1 h 8"/>
                    <a:gd name="T4" fmla="*/ 0 w 2"/>
                    <a:gd name="T5" fmla="*/ 8 h 8"/>
                    <a:gd name="T6" fmla="*/ 2 w 2"/>
                    <a:gd name="T7" fmla="*/ 5 h 8"/>
                  </a:gdLst>
                  <a:ahLst/>
                  <a:cxnLst>
                    <a:cxn ang="0">
                      <a:pos x="T0" y="T1"/>
                    </a:cxn>
                    <a:cxn ang="0">
                      <a:pos x="T2" y="T3"/>
                    </a:cxn>
                    <a:cxn ang="0">
                      <a:pos x="T4" y="T5"/>
                    </a:cxn>
                    <a:cxn ang="0">
                      <a:pos x="T6" y="T7"/>
                    </a:cxn>
                  </a:cxnLst>
                  <a:rect l="0" t="0" r="r" b="b"/>
                  <a:pathLst>
                    <a:path w="2" h="8">
                      <a:moveTo>
                        <a:pt x="2" y="5"/>
                      </a:moveTo>
                      <a:cubicBezTo>
                        <a:pt x="2" y="3"/>
                        <a:pt x="1" y="2"/>
                        <a:pt x="1" y="1"/>
                      </a:cubicBezTo>
                      <a:cubicBezTo>
                        <a:pt x="0" y="0"/>
                        <a:pt x="0" y="7"/>
                        <a:pt x="0" y="8"/>
                      </a:cubicBezTo>
                      <a:cubicBezTo>
                        <a:pt x="1" y="7"/>
                        <a:pt x="1" y="6"/>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1" name="Freeform 352">
                  <a:extLst>
                    <a:ext uri="{FF2B5EF4-FFF2-40B4-BE49-F238E27FC236}">
                      <a16:creationId xmlns:a16="http://schemas.microsoft.com/office/drawing/2014/main" id="{FE4F6A17-6725-4624-A42E-1475A6B559AA}"/>
                    </a:ext>
                  </a:extLst>
                </p:cNvPr>
                <p:cNvSpPr>
                  <a:spLocks/>
                </p:cNvSpPr>
                <p:nvPr/>
              </p:nvSpPr>
              <p:spPr bwMode="auto">
                <a:xfrm>
                  <a:off x="1474" y="1814"/>
                  <a:ext cx="3"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3" y="2"/>
                        <a:pt x="1" y="0"/>
                        <a:pt x="0" y="0"/>
                      </a:cubicBezTo>
                      <a:cubicBezTo>
                        <a:pt x="1" y="0"/>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2" name="Freeform 353">
                  <a:extLst>
                    <a:ext uri="{FF2B5EF4-FFF2-40B4-BE49-F238E27FC236}">
                      <a16:creationId xmlns:a16="http://schemas.microsoft.com/office/drawing/2014/main" id="{EFF28AB9-C191-4BA2-918C-467F9D8F257F}"/>
                    </a:ext>
                  </a:extLst>
                </p:cNvPr>
                <p:cNvSpPr>
                  <a:spLocks/>
                </p:cNvSpPr>
                <p:nvPr/>
              </p:nvSpPr>
              <p:spPr bwMode="auto">
                <a:xfrm>
                  <a:off x="2377" y="1753"/>
                  <a:ext cx="2" cy="1"/>
                </a:xfrm>
                <a:custGeom>
                  <a:avLst/>
                  <a:gdLst>
                    <a:gd name="T0" fmla="*/ 2 w 2"/>
                    <a:gd name="T1" fmla="*/ 5 h 7"/>
                    <a:gd name="T2" fmla="*/ 2 w 2"/>
                    <a:gd name="T3" fmla="*/ 0 h 7"/>
                    <a:gd name="T4" fmla="*/ 1 w 2"/>
                    <a:gd name="T5" fmla="*/ 7 h 7"/>
                    <a:gd name="T6" fmla="*/ 2 w 2"/>
                    <a:gd name="T7" fmla="*/ 5 h 7"/>
                  </a:gdLst>
                  <a:ahLst/>
                  <a:cxnLst>
                    <a:cxn ang="0">
                      <a:pos x="T0" y="T1"/>
                    </a:cxn>
                    <a:cxn ang="0">
                      <a:pos x="T2" y="T3"/>
                    </a:cxn>
                    <a:cxn ang="0">
                      <a:pos x="T4" y="T5"/>
                    </a:cxn>
                    <a:cxn ang="0">
                      <a:pos x="T6" y="T7"/>
                    </a:cxn>
                  </a:cxnLst>
                  <a:rect l="0" t="0" r="r" b="b"/>
                  <a:pathLst>
                    <a:path w="2" h="7">
                      <a:moveTo>
                        <a:pt x="2" y="5"/>
                      </a:moveTo>
                      <a:cubicBezTo>
                        <a:pt x="2" y="3"/>
                        <a:pt x="2" y="2"/>
                        <a:pt x="2" y="0"/>
                      </a:cubicBezTo>
                      <a:cubicBezTo>
                        <a:pt x="1" y="3"/>
                        <a:pt x="0" y="5"/>
                        <a:pt x="1" y="7"/>
                      </a:cubicBezTo>
                      <a:cubicBezTo>
                        <a:pt x="2" y="7"/>
                        <a:pt x="2" y="6"/>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3" name="Freeform 354">
                  <a:extLst>
                    <a:ext uri="{FF2B5EF4-FFF2-40B4-BE49-F238E27FC236}">
                      <a16:creationId xmlns:a16="http://schemas.microsoft.com/office/drawing/2014/main" id="{F1F9306B-1C26-4650-8259-FBA60D9391B6}"/>
                    </a:ext>
                  </a:extLst>
                </p:cNvPr>
                <p:cNvSpPr>
                  <a:spLocks/>
                </p:cNvSpPr>
                <p:nvPr/>
              </p:nvSpPr>
              <p:spPr bwMode="auto">
                <a:xfrm>
                  <a:off x="1446" y="1832"/>
                  <a:ext cx="4" cy="0"/>
                </a:xfrm>
                <a:custGeom>
                  <a:avLst/>
                  <a:gdLst>
                    <a:gd name="T0" fmla="*/ 2 w 4"/>
                    <a:gd name="T1" fmla="*/ 1 h 3"/>
                    <a:gd name="T2" fmla="*/ 4 w 4"/>
                    <a:gd name="T3" fmla="*/ 3 h 3"/>
                    <a:gd name="T4" fmla="*/ 2 w 4"/>
                    <a:gd name="T5" fmla="*/ 1 h 3"/>
                  </a:gdLst>
                  <a:ahLst/>
                  <a:cxnLst>
                    <a:cxn ang="0">
                      <a:pos x="T0" y="T1"/>
                    </a:cxn>
                    <a:cxn ang="0">
                      <a:pos x="T2" y="T3"/>
                    </a:cxn>
                    <a:cxn ang="0">
                      <a:pos x="T4" y="T5"/>
                    </a:cxn>
                  </a:cxnLst>
                  <a:rect l="0" t="0" r="r" b="b"/>
                  <a:pathLst>
                    <a:path w="4" h="3">
                      <a:moveTo>
                        <a:pt x="2" y="1"/>
                      </a:moveTo>
                      <a:cubicBezTo>
                        <a:pt x="0" y="0"/>
                        <a:pt x="3" y="2"/>
                        <a:pt x="4" y="3"/>
                      </a:cubicBezTo>
                      <a:cubicBezTo>
                        <a:pt x="4" y="2"/>
                        <a:pt x="3"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4" name="Freeform 355">
                  <a:extLst>
                    <a:ext uri="{FF2B5EF4-FFF2-40B4-BE49-F238E27FC236}">
                      <a16:creationId xmlns:a16="http://schemas.microsoft.com/office/drawing/2014/main" id="{37AF80C2-5972-4DBD-A1A1-3632F8C43D3A}"/>
                    </a:ext>
                  </a:extLst>
                </p:cNvPr>
                <p:cNvSpPr>
                  <a:spLocks/>
                </p:cNvSpPr>
                <p:nvPr/>
              </p:nvSpPr>
              <p:spPr bwMode="auto">
                <a:xfrm>
                  <a:off x="2550" y="1744"/>
                  <a:ext cx="2" cy="1"/>
                </a:xfrm>
                <a:custGeom>
                  <a:avLst/>
                  <a:gdLst>
                    <a:gd name="T0" fmla="*/ 0 w 2"/>
                    <a:gd name="T1" fmla="*/ 6 h 7"/>
                    <a:gd name="T2" fmla="*/ 1 w 2"/>
                    <a:gd name="T3" fmla="*/ 0 h 7"/>
                    <a:gd name="T4" fmla="*/ 0 w 2"/>
                    <a:gd name="T5" fmla="*/ 6 h 7"/>
                  </a:gdLst>
                  <a:ahLst/>
                  <a:cxnLst>
                    <a:cxn ang="0">
                      <a:pos x="T0" y="T1"/>
                    </a:cxn>
                    <a:cxn ang="0">
                      <a:pos x="T2" y="T3"/>
                    </a:cxn>
                    <a:cxn ang="0">
                      <a:pos x="T4" y="T5"/>
                    </a:cxn>
                  </a:cxnLst>
                  <a:rect l="0" t="0" r="r" b="b"/>
                  <a:pathLst>
                    <a:path w="2" h="7">
                      <a:moveTo>
                        <a:pt x="0" y="6"/>
                      </a:moveTo>
                      <a:cubicBezTo>
                        <a:pt x="2" y="5"/>
                        <a:pt x="0" y="0"/>
                        <a:pt x="1" y="0"/>
                      </a:cubicBezTo>
                      <a:cubicBezTo>
                        <a:pt x="0" y="1"/>
                        <a:pt x="0" y="7"/>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5" name="Freeform 356">
                  <a:extLst>
                    <a:ext uri="{FF2B5EF4-FFF2-40B4-BE49-F238E27FC236}">
                      <a16:creationId xmlns:a16="http://schemas.microsoft.com/office/drawing/2014/main" id="{65BD58FB-00DE-4E5A-957F-8F68F3E36595}"/>
                    </a:ext>
                  </a:extLst>
                </p:cNvPr>
                <p:cNvSpPr>
                  <a:spLocks/>
                </p:cNvSpPr>
                <p:nvPr/>
              </p:nvSpPr>
              <p:spPr bwMode="auto">
                <a:xfrm>
                  <a:off x="2564" y="1746"/>
                  <a:ext cx="2" cy="1"/>
                </a:xfrm>
                <a:custGeom>
                  <a:avLst/>
                  <a:gdLst>
                    <a:gd name="T0" fmla="*/ 2 w 3"/>
                    <a:gd name="T1" fmla="*/ 1 h 5"/>
                    <a:gd name="T2" fmla="*/ 0 w 3"/>
                    <a:gd name="T3" fmla="*/ 5 h 5"/>
                    <a:gd name="T4" fmla="*/ 2 w 3"/>
                    <a:gd name="T5" fmla="*/ 1 h 5"/>
                  </a:gdLst>
                  <a:ahLst/>
                  <a:cxnLst>
                    <a:cxn ang="0">
                      <a:pos x="T0" y="T1"/>
                    </a:cxn>
                    <a:cxn ang="0">
                      <a:pos x="T2" y="T3"/>
                    </a:cxn>
                    <a:cxn ang="0">
                      <a:pos x="T4" y="T5"/>
                    </a:cxn>
                  </a:cxnLst>
                  <a:rect l="0" t="0" r="r" b="b"/>
                  <a:pathLst>
                    <a:path w="3" h="5">
                      <a:moveTo>
                        <a:pt x="2" y="1"/>
                      </a:moveTo>
                      <a:cubicBezTo>
                        <a:pt x="0" y="0"/>
                        <a:pt x="0" y="5"/>
                        <a:pt x="0" y="5"/>
                      </a:cubicBezTo>
                      <a:cubicBezTo>
                        <a:pt x="1" y="5"/>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6" name="Freeform 357">
                  <a:extLst>
                    <a:ext uri="{FF2B5EF4-FFF2-40B4-BE49-F238E27FC236}">
                      <a16:creationId xmlns:a16="http://schemas.microsoft.com/office/drawing/2014/main" id="{61C6BDB9-C800-4EF7-80F7-CB4AD28B95F6}"/>
                    </a:ext>
                  </a:extLst>
                </p:cNvPr>
                <p:cNvSpPr>
                  <a:spLocks/>
                </p:cNvSpPr>
                <p:nvPr/>
              </p:nvSpPr>
              <p:spPr bwMode="auto">
                <a:xfrm>
                  <a:off x="2341" y="1745"/>
                  <a:ext cx="0"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0"/>
                        <a:pt x="0" y="2"/>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7" name="Freeform 358">
                  <a:extLst>
                    <a:ext uri="{FF2B5EF4-FFF2-40B4-BE49-F238E27FC236}">
                      <a16:creationId xmlns:a16="http://schemas.microsoft.com/office/drawing/2014/main" id="{52283673-5D8B-4210-9FFB-781CF242D200}"/>
                    </a:ext>
                  </a:extLst>
                </p:cNvPr>
                <p:cNvSpPr>
                  <a:spLocks/>
                </p:cNvSpPr>
                <p:nvPr/>
              </p:nvSpPr>
              <p:spPr bwMode="auto">
                <a:xfrm>
                  <a:off x="2596" y="1738"/>
                  <a:ext cx="1"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8" name="Freeform 359">
                  <a:extLst>
                    <a:ext uri="{FF2B5EF4-FFF2-40B4-BE49-F238E27FC236}">
                      <a16:creationId xmlns:a16="http://schemas.microsoft.com/office/drawing/2014/main" id="{DDC380FD-D68E-4907-A99E-80CA8F9A3DD5}"/>
                    </a:ext>
                  </a:extLst>
                </p:cNvPr>
                <p:cNvSpPr>
                  <a:spLocks/>
                </p:cNvSpPr>
                <p:nvPr/>
              </p:nvSpPr>
              <p:spPr bwMode="auto">
                <a:xfrm>
                  <a:off x="2540" y="1739"/>
                  <a:ext cx="1" cy="1"/>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1"/>
                        <a:pt x="0" y="2"/>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9" name="Freeform 360">
                  <a:extLst>
                    <a:ext uri="{FF2B5EF4-FFF2-40B4-BE49-F238E27FC236}">
                      <a16:creationId xmlns:a16="http://schemas.microsoft.com/office/drawing/2014/main" id="{4CE5501E-CCF5-43B6-99A2-B06AEF55EFE2}"/>
                    </a:ext>
                  </a:extLst>
                </p:cNvPr>
                <p:cNvSpPr>
                  <a:spLocks/>
                </p:cNvSpPr>
                <p:nvPr/>
              </p:nvSpPr>
              <p:spPr bwMode="auto">
                <a:xfrm>
                  <a:off x="2258" y="1738"/>
                  <a:ext cx="0" cy="1"/>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0" name="Freeform 361">
                  <a:extLst>
                    <a:ext uri="{FF2B5EF4-FFF2-40B4-BE49-F238E27FC236}">
                      <a16:creationId xmlns:a16="http://schemas.microsoft.com/office/drawing/2014/main" id="{5912DCB8-7498-4CB9-AEA5-1AF328BDE83C}"/>
                    </a:ext>
                  </a:extLst>
                </p:cNvPr>
                <p:cNvSpPr>
                  <a:spLocks/>
                </p:cNvSpPr>
                <p:nvPr/>
              </p:nvSpPr>
              <p:spPr bwMode="auto">
                <a:xfrm>
                  <a:off x="1948" y="1749"/>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1" name="Freeform 362">
                  <a:extLst>
                    <a:ext uri="{FF2B5EF4-FFF2-40B4-BE49-F238E27FC236}">
                      <a16:creationId xmlns:a16="http://schemas.microsoft.com/office/drawing/2014/main" id="{DB85847F-0F6D-4DF5-9832-C598405B03F4}"/>
                    </a:ext>
                  </a:extLst>
                </p:cNvPr>
                <p:cNvSpPr>
                  <a:spLocks/>
                </p:cNvSpPr>
                <p:nvPr/>
              </p:nvSpPr>
              <p:spPr bwMode="auto">
                <a:xfrm>
                  <a:off x="2028" y="1751"/>
                  <a:ext cx="0" cy="0"/>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2" name="Freeform 363">
                  <a:extLst>
                    <a:ext uri="{FF2B5EF4-FFF2-40B4-BE49-F238E27FC236}">
                      <a16:creationId xmlns:a16="http://schemas.microsoft.com/office/drawing/2014/main" id="{696657C8-0841-40F0-BB4A-23D16EE2B04B}"/>
                    </a:ext>
                  </a:extLst>
                </p:cNvPr>
                <p:cNvSpPr>
                  <a:spLocks/>
                </p:cNvSpPr>
                <p:nvPr/>
              </p:nvSpPr>
              <p:spPr bwMode="auto">
                <a:xfrm>
                  <a:off x="1948" y="1754"/>
                  <a:ext cx="1" cy="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3" name="Freeform 364">
                  <a:extLst>
                    <a:ext uri="{FF2B5EF4-FFF2-40B4-BE49-F238E27FC236}">
                      <a16:creationId xmlns:a16="http://schemas.microsoft.com/office/drawing/2014/main" id="{9C87D2F7-D824-446F-9ADF-02C945EFF2C7}"/>
                    </a:ext>
                  </a:extLst>
                </p:cNvPr>
                <p:cNvSpPr>
                  <a:spLocks/>
                </p:cNvSpPr>
                <p:nvPr/>
              </p:nvSpPr>
              <p:spPr bwMode="auto">
                <a:xfrm>
                  <a:off x="2786" y="1990"/>
                  <a:ext cx="13" cy="12"/>
                </a:xfrm>
                <a:custGeom>
                  <a:avLst/>
                  <a:gdLst>
                    <a:gd name="T0" fmla="*/ 4 w 15"/>
                    <a:gd name="T1" fmla="*/ 0 h 76"/>
                    <a:gd name="T2" fmla="*/ 6 w 15"/>
                    <a:gd name="T3" fmla="*/ 76 h 76"/>
                    <a:gd name="T4" fmla="*/ 4 w 15"/>
                    <a:gd name="T5" fmla="*/ 0 h 76"/>
                  </a:gdLst>
                  <a:ahLst/>
                  <a:cxnLst>
                    <a:cxn ang="0">
                      <a:pos x="T0" y="T1"/>
                    </a:cxn>
                    <a:cxn ang="0">
                      <a:pos x="T2" y="T3"/>
                    </a:cxn>
                    <a:cxn ang="0">
                      <a:pos x="T4" y="T5"/>
                    </a:cxn>
                  </a:cxnLst>
                  <a:rect l="0" t="0" r="r" b="b"/>
                  <a:pathLst>
                    <a:path w="15" h="76">
                      <a:moveTo>
                        <a:pt x="4" y="0"/>
                      </a:moveTo>
                      <a:cubicBezTo>
                        <a:pt x="0" y="25"/>
                        <a:pt x="0" y="52"/>
                        <a:pt x="6" y="76"/>
                      </a:cubicBezTo>
                      <a:cubicBezTo>
                        <a:pt x="15" y="54"/>
                        <a:pt x="9" y="2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4" name="Freeform 365">
                  <a:extLst>
                    <a:ext uri="{FF2B5EF4-FFF2-40B4-BE49-F238E27FC236}">
                      <a16:creationId xmlns:a16="http://schemas.microsoft.com/office/drawing/2014/main" id="{23328080-2476-45A2-B216-59F503EE1741}"/>
                    </a:ext>
                  </a:extLst>
                </p:cNvPr>
                <p:cNvSpPr>
                  <a:spLocks/>
                </p:cNvSpPr>
                <p:nvPr/>
              </p:nvSpPr>
              <p:spPr bwMode="auto">
                <a:xfrm>
                  <a:off x="3193" y="1799"/>
                  <a:ext cx="11" cy="2"/>
                </a:xfrm>
                <a:custGeom>
                  <a:avLst/>
                  <a:gdLst>
                    <a:gd name="T0" fmla="*/ 5 w 12"/>
                    <a:gd name="T1" fmla="*/ 14 h 14"/>
                    <a:gd name="T2" fmla="*/ 12 w 12"/>
                    <a:gd name="T3" fmla="*/ 8 h 14"/>
                    <a:gd name="T4" fmla="*/ 8 w 12"/>
                    <a:gd name="T5" fmla="*/ 0 h 14"/>
                    <a:gd name="T6" fmla="*/ 5 w 12"/>
                    <a:gd name="T7" fmla="*/ 14 h 14"/>
                  </a:gdLst>
                  <a:ahLst/>
                  <a:cxnLst>
                    <a:cxn ang="0">
                      <a:pos x="T0" y="T1"/>
                    </a:cxn>
                    <a:cxn ang="0">
                      <a:pos x="T2" y="T3"/>
                    </a:cxn>
                    <a:cxn ang="0">
                      <a:pos x="T4" y="T5"/>
                    </a:cxn>
                    <a:cxn ang="0">
                      <a:pos x="T6" y="T7"/>
                    </a:cxn>
                  </a:cxnLst>
                  <a:rect l="0" t="0" r="r" b="b"/>
                  <a:pathLst>
                    <a:path w="12" h="14">
                      <a:moveTo>
                        <a:pt x="5" y="14"/>
                      </a:moveTo>
                      <a:cubicBezTo>
                        <a:pt x="11" y="12"/>
                        <a:pt x="11" y="13"/>
                        <a:pt x="12" y="8"/>
                      </a:cubicBezTo>
                      <a:cubicBezTo>
                        <a:pt x="12" y="5"/>
                        <a:pt x="12" y="0"/>
                        <a:pt x="8" y="0"/>
                      </a:cubicBezTo>
                      <a:cubicBezTo>
                        <a:pt x="0" y="0"/>
                        <a:pt x="2" y="11"/>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5" name="Freeform 366">
                  <a:extLst>
                    <a:ext uri="{FF2B5EF4-FFF2-40B4-BE49-F238E27FC236}">
                      <a16:creationId xmlns:a16="http://schemas.microsoft.com/office/drawing/2014/main" id="{2375A5D8-E267-4637-807B-ECA9A512C225}"/>
                    </a:ext>
                  </a:extLst>
                </p:cNvPr>
                <p:cNvSpPr>
                  <a:spLocks/>
                </p:cNvSpPr>
                <p:nvPr/>
              </p:nvSpPr>
              <p:spPr bwMode="auto">
                <a:xfrm>
                  <a:off x="3103" y="1794"/>
                  <a:ext cx="8" cy="2"/>
                </a:xfrm>
                <a:custGeom>
                  <a:avLst/>
                  <a:gdLst>
                    <a:gd name="T0" fmla="*/ 9 w 9"/>
                    <a:gd name="T1" fmla="*/ 0 h 16"/>
                    <a:gd name="T2" fmla="*/ 0 w 9"/>
                    <a:gd name="T3" fmla="*/ 16 h 16"/>
                    <a:gd name="T4" fmla="*/ 9 w 9"/>
                    <a:gd name="T5" fmla="*/ 11 h 16"/>
                    <a:gd name="T6" fmla="*/ 9 w 9"/>
                    <a:gd name="T7" fmla="*/ 0 h 16"/>
                  </a:gdLst>
                  <a:ahLst/>
                  <a:cxnLst>
                    <a:cxn ang="0">
                      <a:pos x="T0" y="T1"/>
                    </a:cxn>
                    <a:cxn ang="0">
                      <a:pos x="T2" y="T3"/>
                    </a:cxn>
                    <a:cxn ang="0">
                      <a:pos x="T4" y="T5"/>
                    </a:cxn>
                    <a:cxn ang="0">
                      <a:pos x="T6" y="T7"/>
                    </a:cxn>
                  </a:cxnLst>
                  <a:rect l="0" t="0" r="r" b="b"/>
                  <a:pathLst>
                    <a:path w="9" h="16">
                      <a:moveTo>
                        <a:pt x="9" y="0"/>
                      </a:moveTo>
                      <a:cubicBezTo>
                        <a:pt x="2" y="2"/>
                        <a:pt x="2" y="15"/>
                        <a:pt x="0" y="16"/>
                      </a:cubicBezTo>
                      <a:cubicBezTo>
                        <a:pt x="2" y="15"/>
                        <a:pt x="8" y="12"/>
                        <a:pt x="9" y="11"/>
                      </a:cubicBezTo>
                      <a:cubicBezTo>
                        <a:pt x="9" y="1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6" name="Freeform 367">
                  <a:extLst>
                    <a:ext uri="{FF2B5EF4-FFF2-40B4-BE49-F238E27FC236}">
                      <a16:creationId xmlns:a16="http://schemas.microsoft.com/office/drawing/2014/main" id="{15A42309-D7D8-4104-93A3-93EED482DD72}"/>
                    </a:ext>
                  </a:extLst>
                </p:cNvPr>
                <p:cNvSpPr>
                  <a:spLocks/>
                </p:cNvSpPr>
                <p:nvPr/>
              </p:nvSpPr>
              <p:spPr bwMode="auto">
                <a:xfrm>
                  <a:off x="3483" y="1869"/>
                  <a:ext cx="20" cy="2"/>
                </a:xfrm>
                <a:custGeom>
                  <a:avLst/>
                  <a:gdLst>
                    <a:gd name="T0" fmla="*/ 22 w 22"/>
                    <a:gd name="T1" fmla="*/ 2 h 14"/>
                    <a:gd name="T2" fmla="*/ 19 w 22"/>
                    <a:gd name="T3" fmla="*/ 0 h 14"/>
                    <a:gd name="T4" fmla="*/ 11 w 22"/>
                    <a:gd name="T5" fmla="*/ 2 h 14"/>
                    <a:gd name="T6" fmla="*/ 3 w 22"/>
                    <a:gd name="T7" fmla="*/ 5 h 14"/>
                    <a:gd name="T8" fmla="*/ 22 w 22"/>
                    <a:gd name="T9" fmla="*/ 2 h 14"/>
                  </a:gdLst>
                  <a:ahLst/>
                  <a:cxnLst>
                    <a:cxn ang="0">
                      <a:pos x="T0" y="T1"/>
                    </a:cxn>
                    <a:cxn ang="0">
                      <a:pos x="T2" y="T3"/>
                    </a:cxn>
                    <a:cxn ang="0">
                      <a:pos x="T4" y="T5"/>
                    </a:cxn>
                    <a:cxn ang="0">
                      <a:pos x="T6" y="T7"/>
                    </a:cxn>
                    <a:cxn ang="0">
                      <a:pos x="T8" y="T9"/>
                    </a:cxn>
                  </a:cxnLst>
                  <a:rect l="0" t="0" r="r" b="b"/>
                  <a:pathLst>
                    <a:path w="22" h="14">
                      <a:moveTo>
                        <a:pt x="22" y="2"/>
                      </a:moveTo>
                      <a:cubicBezTo>
                        <a:pt x="22" y="1"/>
                        <a:pt x="21" y="0"/>
                        <a:pt x="19" y="0"/>
                      </a:cubicBezTo>
                      <a:cubicBezTo>
                        <a:pt x="17" y="1"/>
                        <a:pt x="14" y="2"/>
                        <a:pt x="11" y="2"/>
                      </a:cubicBezTo>
                      <a:cubicBezTo>
                        <a:pt x="9" y="3"/>
                        <a:pt x="3" y="3"/>
                        <a:pt x="3" y="5"/>
                      </a:cubicBezTo>
                      <a:cubicBezTo>
                        <a:pt x="0" y="14"/>
                        <a:pt x="20" y="4"/>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7" name="Freeform 368">
                  <a:extLst>
                    <a:ext uri="{FF2B5EF4-FFF2-40B4-BE49-F238E27FC236}">
                      <a16:creationId xmlns:a16="http://schemas.microsoft.com/office/drawing/2014/main" id="{009744B8-7185-4DA5-82D1-61FF1CE4C7A2}"/>
                    </a:ext>
                  </a:extLst>
                </p:cNvPr>
                <p:cNvSpPr>
                  <a:spLocks/>
                </p:cNvSpPr>
                <p:nvPr/>
              </p:nvSpPr>
              <p:spPr bwMode="auto">
                <a:xfrm>
                  <a:off x="2815" y="1996"/>
                  <a:ext cx="5" cy="3"/>
                </a:xfrm>
                <a:custGeom>
                  <a:avLst/>
                  <a:gdLst>
                    <a:gd name="T0" fmla="*/ 1 w 6"/>
                    <a:gd name="T1" fmla="*/ 6 h 16"/>
                    <a:gd name="T2" fmla="*/ 1 w 6"/>
                    <a:gd name="T3" fmla="*/ 16 h 16"/>
                    <a:gd name="T4" fmla="*/ 4 w 6"/>
                    <a:gd name="T5" fmla="*/ 0 h 16"/>
                    <a:gd name="T6" fmla="*/ 1 w 6"/>
                    <a:gd name="T7" fmla="*/ 6 h 16"/>
                  </a:gdLst>
                  <a:ahLst/>
                  <a:cxnLst>
                    <a:cxn ang="0">
                      <a:pos x="T0" y="T1"/>
                    </a:cxn>
                    <a:cxn ang="0">
                      <a:pos x="T2" y="T3"/>
                    </a:cxn>
                    <a:cxn ang="0">
                      <a:pos x="T4" y="T5"/>
                    </a:cxn>
                    <a:cxn ang="0">
                      <a:pos x="T6" y="T7"/>
                    </a:cxn>
                  </a:cxnLst>
                  <a:rect l="0" t="0" r="r" b="b"/>
                  <a:pathLst>
                    <a:path w="6" h="16">
                      <a:moveTo>
                        <a:pt x="1" y="6"/>
                      </a:moveTo>
                      <a:cubicBezTo>
                        <a:pt x="0" y="9"/>
                        <a:pt x="1" y="13"/>
                        <a:pt x="1" y="16"/>
                      </a:cubicBezTo>
                      <a:cubicBezTo>
                        <a:pt x="6" y="10"/>
                        <a:pt x="5" y="7"/>
                        <a:pt x="4" y="0"/>
                      </a:cubicBezTo>
                      <a:cubicBezTo>
                        <a:pt x="2" y="2"/>
                        <a:pt x="1"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8" name="Freeform 369">
                  <a:extLst>
                    <a:ext uri="{FF2B5EF4-FFF2-40B4-BE49-F238E27FC236}">
                      <a16:creationId xmlns:a16="http://schemas.microsoft.com/office/drawing/2014/main" id="{DD413D7D-0907-43AD-B64A-B2FE5CC65D8D}"/>
                    </a:ext>
                  </a:extLst>
                </p:cNvPr>
                <p:cNvSpPr>
                  <a:spLocks/>
                </p:cNvSpPr>
                <p:nvPr/>
              </p:nvSpPr>
              <p:spPr bwMode="auto">
                <a:xfrm>
                  <a:off x="2732" y="1793"/>
                  <a:ext cx="3" cy="1"/>
                </a:xfrm>
                <a:custGeom>
                  <a:avLst/>
                  <a:gdLst>
                    <a:gd name="T0" fmla="*/ 3 w 3"/>
                    <a:gd name="T1" fmla="*/ 4 h 4"/>
                    <a:gd name="T2" fmla="*/ 3 w 3"/>
                    <a:gd name="T3" fmla="*/ 0 h 4"/>
                    <a:gd name="T4" fmla="*/ 0 w 3"/>
                    <a:gd name="T5" fmla="*/ 2 h 4"/>
                    <a:gd name="T6" fmla="*/ 3 w 3"/>
                    <a:gd name="T7" fmla="*/ 4 h 4"/>
                  </a:gdLst>
                  <a:ahLst/>
                  <a:cxnLst>
                    <a:cxn ang="0">
                      <a:pos x="T0" y="T1"/>
                    </a:cxn>
                    <a:cxn ang="0">
                      <a:pos x="T2" y="T3"/>
                    </a:cxn>
                    <a:cxn ang="0">
                      <a:pos x="T4" y="T5"/>
                    </a:cxn>
                    <a:cxn ang="0">
                      <a:pos x="T6" y="T7"/>
                    </a:cxn>
                  </a:cxnLst>
                  <a:rect l="0" t="0" r="r" b="b"/>
                  <a:pathLst>
                    <a:path w="3" h="4">
                      <a:moveTo>
                        <a:pt x="3" y="4"/>
                      </a:moveTo>
                      <a:cubicBezTo>
                        <a:pt x="3" y="3"/>
                        <a:pt x="3" y="2"/>
                        <a:pt x="3" y="0"/>
                      </a:cubicBezTo>
                      <a:cubicBezTo>
                        <a:pt x="2" y="1"/>
                        <a:pt x="1" y="2"/>
                        <a:pt x="0" y="2"/>
                      </a:cubicBezTo>
                      <a:cubicBezTo>
                        <a:pt x="1" y="3"/>
                        <a:pt x="2"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9" name="Freeform 370">
                  <a:extLst>
                    <a:ext uri="{FF2B5EF4-FFF2-40B4-BE49-F238E27FC236}">
                      <a16:creationId xmlns:a16="http://schemas.microsoft.com/office/drawing/2014/main" id="{3A7BBEDA-C47C-42C6-A222-A109E872C21A}"/>
                    </a:ext>
                  </a:extLst>
                </p:cNvPr>
                <p:cNvSpPr>
                  <a:spLocks/>
                </p:cNvSpPr>
                <p:nvPr/>
              </p:nvSpPr>
              <p:spPr bwMode="auto">
                <a:xfrm>
                  <a:off x="2784" y="1792"/>
                  <a:ext cx="2" cy="1"/>
                </a:xfrm>
                <a:custGeom>
                  <a:avLst/>
                  <a:gdLst>
                    <a:gd name="T0" fmla="*/ 2 w 2"/>
                    <a:gd name="T1" fmla="*/ 2 h 9"/>
                    <a:gd name="T2" fmla="*/ 0 w 2"/>
                    <a:gd name="T3" fmla="*/ 0 h 9"/>
                    <a:gd name="T4" fmla="*/ 1 w 2"/>
                    <a:gd name="T5" fmla="*/ 9 h 9"/>
                    <a:gd name="T6" fmla="*/ 2 w 2"/>
                    <a:gd name="T7" fmla="*/ 2 h 9"/>
                  </a:gdLst>
                  <a:ahLst/>
                  <a:cxnLst>
                    <a:cxn ang="0">
                      <a:pos x="T0" y="T1"/>
                    </a:cxn>
                    <a:cxn ang="0">
                      <a:pos x="T2" y="T3"/>
                    </a:cxn>
                    <a:cxn ang="0">
                      <a:pos x="T4" y="T5"/>
                    </a:cxn>
                    <a:cxn ang="0">
                      <a:pos x="T6" y="T7"/>
                    </a:cxn>
                  </a:cxnLst>
                  <a:rect l="0" t="0" r="r" b="b"/>
                  <a:pathLst>
                    <a:path w="2" h="9">
                      <a:moveTo>
                        <a:pt x="2" y="2"/>
                      </a:moveTo>
                      <a:cubicBezTo>
                        <a:pt x="1" y="1"/>
                        <a:pt x="1" y="0"/>
                        <a:pt x="0" y="0"/>
                      </a:cubicBezTo>
                      <a:cubicBezTo>
                        <a:pt x="0" y="4"/>
                        <a:pt x="0" y="4"/>
                        <a:pt x="1" y="9"/>
                      </a:cubicBezTo>
                      <a:cubicBezTo>
                        <a:pt x="2" y="7"/>
                        <a:pt x="2"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0" name="Freeform 371">
                  <a:extLst>
                    <a:ext uri="{FF2B5EF4-FFF2-40B4-BE49-F238E27FC236}">
                      <a16:creationId xmlns:a16="http://schemas.microsoft.com/office/drawing/2014/main" id="{6F1B6AFD-2DF7-4ECA-9D84-4DEF7AE9047D}"/>
                    </a:ext>
                  </a:extLst>
                </p:cNvPr>
                <p:cNvSpPr>
                  <a:spLocks/>
                </p:cNvSpPr>
                <p:nvPr/>
              </p:nvSpPr>
              <p:spPr bwMode="auto">
                <a:xfrm>
                  <a:off x="3146" y="1797"/>
                  <a:ext cx="4" cy="0"/>
                </a:xfrm>
                <a:custGeom>
                  <a:avLst/>
                  <a:gdLst>
                    <a:gd name="T0" fmla="*/ 5 w 5"/>
                    <a:gd name="T1" fmla="*/ 0 h 3"/>
                    <a:gd name="T2" fmla="*/ 0 w 5"/>
                    <a:gd name="T3" fmla="*/ 2 h 3"/>
                    <a:gd name="T4" fmla="*/ 5 w 5"/>
                    <a:gd name="T5" fmla="*/ 0 h 3"/>
                  </a:gdLst>
                  <a:ahLst/>
                  <a:cxnLst>
                    <a:cxn ang="0">
                      <a:pos x="T0" y="T1"/>
                    </a:cxn>
                    <a:cxn ang="0">
                      <a:pos x="T2" y="T3"/>
                    </a:cxn>
                    <a:cxn ang="0">
                      <a:pos x="T4" y="T5"/>
                    </a:cxn>
                  </a:cxnLst>
                  <a:rect l="0" t="0" r="r" b="b"/>
                  <a:pathLst>
                    <a:path w="5" h="3">
                      <a:moveTo>
                        <a:pt x="5" y="0"/>
                      </a:moveTo>
                      <a:cubicBezTo>
                        <a:pt x="3" y="0"/>
                        <a:pt x="1" y="1"/>
                        <a:pt x="0" y="2"/>
                      </a:cubicBezTo>
                      <a:cubicBezTo>
                        <a:pt x="3" y="3"/>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1" name="Freeform 372">
                  <a:extLst>
                    <a:ext uri="{FF2B5EF4-FFF2-40B4-BE49-F238E27FC236}">
                      <a16:creationId xmlns:a16="http://schemas.microsoft.com/office/drawing/2014/main" id="{8263C4CD-34DF-4514-8FD3-0001CA496902}"/>
                    </a:ext>
                  </a:extLst>
                </p:cNvPr>
                <p:cNvSpPr>
                  <a:spLocks/>
                </p:cNvSpPr>
                <p:nvPr/>
              </p:nvSpPr>
              <p:spPr bwMode="auto">
                <a:xfrm>
                  <a:off x="2757" y="1792"/>
                  <a:ext cx="5" cy="2"/>
                </a:xfrm>
                <a:custGeom>
                  <a:avLst/>
                  <a:gdLst>
                    <a:gd name="T0" fmla="*/ 1 w 5"/>
                    <a:gd name="T1" fmla="*/ 10 h 11"/>
                    <a:gd name="T2" fmla="*/ 1 w 5"/>
                    <a:gd name="T3" fmla="*/ 0 h 11"/>
                    <a:gd name="T4" fmla="*/ 1 w 5"/>
                    <a:gd name="T5" fmla="*/ 10 h 11"/>
                  </a:gdLst>
                  <a:ahLst/>
                  <a:cxnLst>
                    <a:cxn ang="0">
                      <a:pos x="T0" y="T1"/>
                    </a:cxn>
                    <a:cxn ang="0">
                      <a:pos x="T2" y="T3"/>
                    </a:cxn>
                    <a:cxn ang="0">
                      <a:pos x="T4" y="T5"/>
                    </a:cxn>
                  </a:cxnLst>
                  <a:rect l="0" t="0" r="r" b="b"/>
                  <a:pathLst>
                    <a:path w="5" h="11">
                      <a:moveTo>
                        <a:pt x="1" y="10"/>
                      </a:moveTo>
                      <a:cubicBezTo>
                        <a:pt x="5" y="5"/>
                        <a:pt x="0" y="4"/>
                        <a:pt x="1" y="0"/>
                      </a:cubicBezTo>
                      <a:cubicBezTo>
                        <a:pt x="0" y="1"/>
                        <a:pt x="1" y="11"/>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2" name="Freeform 373">
                  <a:extLst>
                    <a:ext uri="{FF2B5EF4-FFF2-40B4-BE49-F238E27FC236}">
                      <a16:creationId xmlns:a16="http://schemas.microsoft.com/office/drawing/2014/main" id="{A377EC0F-DD8B-4DEF-B75D-2E7E08B4386B}"/>
                    </a:ext>
                  </a:extLst>
                </p:cNvPr>
                <p:cNvSpPr>
                  <a:spLocks/>
                </p:cNvSpPr>
                <p:nvPr/>
              </p:nvSpPr>
              <p:spPr bwMode="auto">
                <a:xfrm>
                  <a:off x="3124" y="1795"/>
                  <a:ext cx="3" cy="0"/>
                </a:xfrm>
                <a:custGeom>
                  <a:avLst/>
                  <a:gdLst>
                    <a:gd name="T0" fmla="*/ 0 w 3"/>
                    <a:gd name="T1" fmla="*/ 2 h 3"/>
                    <a:gd name="T2" fmla="*/ 1 w 3"/>
                    <a:gd name="T3" fmla="*/ 3 h 3"/>
                    <a:gd name="T4" fmla="*/ 1 w 3"/>
                    <a:gd name="T5" fmla="*/ 0 h 3"/>
                    <a:gd name="T6" fmla="*/ 0 w 3"/>
                    <a:gd name="T7" fmla="*/ 2 h 3"/>
                  </a:gdLst>
                  <a:ahLst/>
                  <a:cxnLst>
                    <a:cxn ang="0">
                      <a:pos x="T0" y="T1"/>
                    </a:cxn>
                    <a:cxn ang="0">
                      <a:pos x="T2" y="T3"/>
                    </a:cxn>
                    <a:cxn ang="0">
                      <a:pos x="T4" y="T5"/>
                    </a:cxn>
                    <a:cxn ang="0">
                      <a:pos x="T6" y="T7"/>
                    </a:cxn>
                  </a:cxnLst>
                  <a:rect l="0" t="0" r="r" b="b"/>
                  <a:pathLst>
                    <a:path w="3" h="3">
                      <a:moveTo>
                        <a:pt x="0" y="2"/>
                      </a:moveTo>
                      <a:cubicBezTo>
                        <a:pt x="1" y="2"/>
                        <a:pt x="1" y="3"/>
                        <a:pt x="1" y="3"/>
                      </a:cubicBezTo>
                      <a:cubicBezTo>
                        <a:pt x="1" y="3"/>
                        <a:pt x="3" y="1"/>
                        <a:pt x="1" y="0"/>
                      </a:cubicBezTo>
                      <a:cubicBezTo>
                        <a:pt x="1" y="0"/>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3" name="Freeform 374">
                  <a:extLst>
                    <a:ext uri="{FF2B5EF4-FFF2-40B4-BE49-F238E27FC236}">
                      <a16:creationId xmlns:a16="http://schemas.microsoft.com/office/drawing/2014/main" id="{B9F4154B-D57B-4369-87FD-9580A590FEB7}"/>
                    </a:ext>
                  </a:extLst>
                </p:cNvPr>
                <p:cNvSpPr>
                  <a:spLocks/>
                </p:cNvSpPr>
                <p:nvPr/>
              </p:nvSpPr>
              <p:spPr bwMode="auto">
                <a:xfrm>
                  <a:off x="2815" y="1999"/>
                  <a:ext cx="1" cy="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4" name="Freeform 375">
                  <a:extLst>
                    <a:ext uri="{FF2B5EF4-FFF2-40B4-BE49-F238E27FC236}">
                      <a16:creationId xmlns:a16="http://schemas.microsoft.com/office/drawing/2014/main" id="{C0B95F02-B4CC-4042-B966-706AF5A73C0D}"/>
                    </a:ext>
                  </a:extLst>
                </p:cNvPr>
                <p:cNvSpPr>
                  <a:spLocks/>
                </p:cNvSpPr>
                <p:nvPr/>
              </p:nvSpPr>
              <p:spPr bwMode="auto">
                <a:xfrm>
                  <a:off x="2807" y="1794"/>
                  <a:ext cx="6" cy="1"/>
                </a:xfrm>
                <a:custGeom>
                  <a:avLst/>
                  <a:gdLst>
                    <a:gd name="T0" fmla="*/ 2 w 6"/>
                    <a:gd name="T1" fmla="*/ 0 h 7"/>
                    <a:gd name="T2" fmla="*/ 6 w 6"/>
                    <a:gd name="T3" fmla="*/ 6 h 7"/>
                    <a:gd name="T4" fmla="*/ 0 w 6"/>
                    <a:gd name="T5" fmla="*/ 0 h 7"/>
                    <a:gd name="T6" fmla="*/ 6 w 6"/>
                    <a:gd name="T7" fmla="*/ 6 h 7"/>
                    <a:gd name="T8" fmla="*/ 2 w 6"/>
                    <a:gd name="T9" fmla="*/ 0 h 7"/>
                  </a:gdLst>
                  <a:ahLst/>
                  <a:cxnLst>
                    <a:cxn ang="0">
                      <a:pos x="T0" y="T1"/>
                    </a:cxn>
                    <a:cxn ang="0">
                      <a:pos x="T2" y="T3"/>
                    </a:cxn>
                    <a:cxn ang="0">
                      <a:pos x="T4" y="T5"/>
                    </a:cxn>
                    <a:cxn ang="0">
                      <a:pos x="T6" y="T7"/>
                    </a:cxn>
                    <a:cxn ang="0">
                      <a:pos x="T8" y="T9"/>
                    </a:cxn>
                  </a:cxnLst>
                  <a:rect l="0" t="0" r="r" b="b"/>
                  <a:pathLst>
                    <a:path w="6" h="7">
                      <a:moveTo>
                        <a:pt x="2" y="0"/>
                      </a:moveTo>
                      <a:cubicBezTo>
                        <a:pt x="4" y="2"/>
                        <a:pt x="4" y="4"/>
                        <a:pt x="6" y="6"/>
                      </a:cubicBezTo>
                      <a:cubicBezTo>
                        <a:pt x="5" y="5"/>
                        <a:pt x="1" y="0"/>
                        <a:pt x="0" y="0"/>
                      </a:cubicBezTo>
                      <a:cubicBezTo>
                        <a:pt x="0" y="0"/>
                        <a:pt x="3" y="7"/>
                        <a:pt x="6" y="6"/>
                      </a:cubicBezTo>
                      <a:cubicBezTo>
                        <a:pt x="5" y="4"/>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5" name="Freeform 376">
                  <a:extLst>
                    <a:ext uri="{FF2B5EF4-FFF2-40B4-BE49-F238E27FC236}">
                      <a16:creationId xmlns:a16="http://schemas.microsoft.com/office/drawing/2014/main" id="{E27B4F36-2298-4F44-BCEE-2A5F4C39D719}"/>
                    </a:ext>
                  </a:extLst>
                </p:cNvPr>
                <p:cNvSpPr>
                  <a:spLocks/>
                </p:cNvSpPr>
                <p:nvPr/>
              </p:nvSpPr>
              <p:spPr bwMode="auto">
                <a:xfrm>
                  <a:off x="2802" y="1792"/>
                  <a:ext cx="1" cy="1"/>
                </a:xfrm>
                <a:custGeom>
                  <a:avLst/>
                  <a:gdLst>
                    <a:gd name="T0" fmla="*/ 1 w 1"/>
                    <a:gd name="T1" fmla="*/ 3 h 6"/>
                    <a:gd name="T2" fmla="*/ 1 w 1"/>
                    <a:gd name="T3" fmla="*/ 0 h 6"/>
                    <a:gd name="T4" fmla="*/ 1 w 1"/>
                    <a:gd name="T5" fmla="*/ 3 h 6"/>
                  </a:gdLst>
                  <a:ahLst/>
                  <a:cxnLst>
                    <a:cxn ang="0">
                      <a:pos x="T0" y="T1"/>
                    </a:cxn>
                    <a:cxn ang="0">
                      <a:pos x="T2" y="T3"/>
                    </a:cxn>
                    <a:cxn ang="0">
                      <a:pos x="T4" y="T5"/>
                    </a:cxn>
                  </a:cxnLst>
                  <a:rect l="0" t="0" r="r" b="b"/>
                  <a:pathLst>
                    <a:path w="1" h="6">
                      <a:moveTo>
                        <a:pt x="1" y="3"/>
                      </a:moveTo>
                      <a:cubicBezTo>
                        <a:pt x="1" y="2"/>
                        <a:pt x="1" y="1"/>
                        <a:pt x="1" y="0"/>
                      </a:cubicBezTo>
                      <a:cubicBezTo>
                        <a:pt x="0" y="2"/>
                        <a:pt x="1" y="6"/>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6" name="Freeform 377">
                  <a:extLst>
                    <a:ext uri="{FF2B5EF4-FFF2-40B4-BE49-F238E27FC236}">
                      <a16:creationId xmlns:a16="http://schemas.microsoft.com/office/drawing/2014/main" id="{5FF348DA-3C55-45A6-A301-BCEE9F6E4C0F}"/>
                    </a:ext>
                  </a:extLst>
                </p:cNvPr>
                <p:cNvSpPr>
                  <a:spLocks/>
                </p:cNvSpPr>
                <p:nvPr/>
              </p:nvSpPr>
              <p:spPr bwMode="auto">
                <a:xfrm>
                  <a:off x="3444" y="1951"/>
                  <a:ext cx="12" cy="6"/>
                </a:xfrm>
                <a:custGeom>
                  <a:avLst/>
                  <a:gdLst>
                    <a:gd name="T0" fmla="*/ 1 w 13"/>
                    <a:gd name="T1" fmla="*/ 13 h 37"/>
                    <a:gd name="T2" fmla="*/ 4 w 13"/>
                    <a:gd name="T3" fmla="*/ 30 h 37"/>
                    <a:gd name="T4" fmla="*/ 11 w 13"/>
                    <a:gd name="T5" fmla="*/ 27 h 37"/>
                    <a:gd name="T6" fmla="*/ 10 w 13"/>
                    <a:gd name="T7" fmla="*/ 22 h 37"/>
                    <a:gd name="T8" fmla="*/ 12 w 13"/>
                    <a:gd name="T9" fmla="*/ 18 h 37"/>
                    <a:gd name="T10" fmla="*/ 9 w 13"/>
                    <a:gd name="T11" fmla="*/ 0 h 37"/>
                    <a:gd name="T12" fmla="*/ 1 w 13"/>
                    <a:gd name="T13" fmla="*/ 13 h 37"/>
                  </a:gdLst>
                  <a:ahLst/>
                  <a:cxnLst>
                    <a:cxn ang="0">
                      <a:pos x="T0" y="T1"/>
                    </a:cxn>
                    <a:cxn ang="0">
                      <a:pos x="T2" y="T3"/>
                    </a:cxn>
                    <a:cxn ang="0">
                      <a:pos x="T4" y="T5"/>
                    </a:cxn>
                    <a:cxn ang="0">
                      <a:pos x="T6" y="T7"/>
                    </a:cxn>
                    <a:cxn ang="0">
                      <a:pos x="T8" y="T9"/>
                    </a:cxn>
                    <a:cxn ang="0">
                      <a:pos x="T10" y="T11"/>
                    </a:cxn>
                    <a:cxn ang="0">
                      <a:pos x="T12" y="T13"/>
                    </a:cxn>
                  </a:cxnLst>
                  <a:rect l="0" t="0" r="r" b="b"/>
                  <a:pathLst>
                    <a:path w="13" h="37">
                      <a:moveTo>
                        <a:pt x="1" y="13"/>
                      </a:moveTo>
                      <a:cubicBezTo>
                        <a:pt x="0" y="15"/>
                        <a:pt x="3" y="29"/>
                        <a:pt x="4" y="30"/>
                      </a:cubicBezTo>
                      <a:cubicBezTo>
                        <a:pt x="10" y="37"/>
                        <a:pt x="10" y="31"/>
                        <a:pt x="11" y="27"/>
                      </a:cubicBezTo>
                      <a:cubicBezTo>
                        <a:pt x="11" y="26"/>
                        <a:pt x="10" y="23"/>
                        <a:pt x="10" y="22"/>
                      </a:cubicBezTo>
                      <a:cubicBezTo>
                        <a:pt x="10" y="21"/>
                        <a:pt x="12" y="20"/>
                        <a:pt x="12" y="18"/>
                      </a:cubicBezTo>
                      <a:cubicBezTo>
                        <a:pt x="13" y="13"/>
                        <a:pt x="10" y="6"/>
                        <a:pt x="9" y="0"/>
                      </a:cubicBezTo>
                      <a:cubicBezTo>
                        <a:pt x="6" y="4"/>
                        <a:pt x="4" y="9"/>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7" name="Freeform 378">
                  <a:extLst>
                    <a:ext uri="{FF2B5EF4-FFF2-40B4-BE49-F238E27FC236}">
                      <a16:creationId xmlns:a16="http://schemas.microsoft.com/office/drawing/2014/main" id="{82CC61A8-6426-40A7-8995-682B7D1864F9}"/>
                    </a:ext>
                  </a:extLst>
                </p:cNvPr>
                <p:cNvSpPr>
                  <a:spLocks/>
                </p:cNvSpPr>
                <p:nvPr/>
              </p:nvSpPr>
              <p:spPr bwMode="auto">
                <a:xfrm>
                  <a:off x="3449" y="1936"/>
                  <a:ext cx="19" cy="3"/>
                </a:xfrm>
                <a:custGeom>
                  <a:avLst/>
                  <a:gdLst>
                    <a:gd name="T0" fmla="*/ 16 w 21"/>
                    <a:gd name="T1" fmla="*/ 4 h 18"/>
                    <a:gd name="T2" fmla="*/ 5 w 21"/>
                    <a:gd name="T3" fmla="*/ 2 h 18"/>
                    <a:gd name="T4" fmla="*/ 8 w 21"/>
                    <a:gd name="T5" fmla="*/ 18 h 18"/>
                    <a:gd name="T6" fmla="*/ 16 w 21"/>
                    <a:gd name="T7" fmla="*/ 4 h 18"/>
                  </a:gdLst>
                  <a:ahLst/>
                  <a:cxnLst>
                    <a:cxn ang="0">
                      <a:pos x="T0" y="T1"/>
                    </a:cxn>
                    <a:cxn ang="0">
                      <a:pos x="T2" y="T3"/>
                    </a:cxn>
                    <a:cxn ang="0">
                      <a:pos x="T4" y="T5"/>
                    </a:cxn>
                    <a:cxn ang="0">
                      <a:pos x="T6" y="T7"/>
                    </a:cxn>
                  </a:cxnLst>
                  <a:rect l="0" t="0" r="r" b="b"/>
                  <a:pathLst>
                    <a:path w="21" h="18">
                      <a:moveTo>
                        <a:pt x="16" y="4"/>
                      </a:moveTo>
                      <a:cubicBezTo>
                        <a:pt x="15" y="1"/>
                        <a:pt x="8" y="0"/>
                        <a:pt x="5" y="2"/>
                      </a:cubicBezTo>
                      <a:cubicBezTo>
                        <a:pt x="0" y="6"/>
                        <a:pt x="6" y="14"/>
                        <a:pt x="8" y="18"/>
                      </a:cubicBezTo>
                      <a:cubicBezTo>
                        <a:pt x="12" y="14"/>
                        <a:pt x="21" y="11"/>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8" name="Freeform 379">
                  <a:extLst>
                    <a:ext uri="{FF2B5EF4-FFF2-40B4-BE49-F238E27FC236}">
                      <a16:creationId xmlns:a16="http://schemas.microsoft.com/office/drawing/2014/main" id="{AF8B2765-804D-4E81-BAB5-5214C79B2CBD}"/>
                    </a:ext>
                  </a:extLst>
                </p:cNvPr>
                <p:cNvSpPr>
                  <a:spLocks/>
                </p:cNvSpPr>
                <p:nvPr/>
              </p:nvSpPr>
              <p:spPr bwMode="auto">
                <a:xfrm>
                  <a:off x="3339" y="1976"/>
                  <a:ext cx="19" cy="5"/>
                </a:xfrm>
                <a:custGeom>
                  <a:avLst/>
                  <a:gdLst>
                    <a:gd name="T0" fmla="*/ 2 w 21"/>
                    <a:gd name="T1" fmla="*/ 1 h 31"/>
                    <a:gd name="T2" fmla="*/ 2 w 21"/>
                    <a:gd name="T3" fmla="*/ 10 h 31"/>
                    <a:gd name="T4" fmla="*/ 10 w 21"/>
                    <a:gd name="T5" fmla="*/ 18 h 31"/>
                    <a:gd name="T6" fmla="*/ 21 w 21"/>
                    <a:gd name="T7" fmla="*/ 31 h 31"/>
                    <a:gd name="T8" fmla="*/ 2 w 21"/>
                    <a:gd name="T9" fmla="*/ 1 h 31"/>
                  </a:gdLst>
                  <a:ahLst/>
                  <a:cxnLst>
                    <a:cxn ang="0">
                      <a:pos x="T0" y="T1"/>
                    </a:cxn>
                    <a:cxn ang="0">
                      <a:pos x="T2" y="T3"/>
                    </a:cxn>
                    <a:cxn ang="0">
                      <a:pos x="T4" y="T5"/>
                    </a:cxn>
                    <a:cxn ang="0">
                      <a:pos x="T6" y="T7"/>
                    </a:cxn>
                    <a:cxn ang="0">
                      <a:pos x="T8" y="T9"/>
                    </a:cxn>
                  </a:cxnLst>
                  <a:rect l="0" t="0" r="r" b="b"/>
                  <a:pathLst>
                    <a:path w="21" h="31">
                      <a:moveTo>
                        <a:pt x="2" y="1"/>
                      </a:moveTo>
                      <a:cubicBezTo>
                        <a:pt x="0" y="0"/>
                        <a:pt x="2" y="9"/>
                        <a:pt x="2" y="10"/>
                      </a:cubicBezTo>
                      <a:cubicBezTo>
                        <a:pt x="3" y="13"/>
                        <a:pt x="8" y="16"/>
                        <a:pt x="10" y="18"/>
                      </a:cubicBezTo>
                      <a:cubicBezTo>
                        <a:pt x="14" y="23"/>
                        <a:pt x="17" y="27"/>
                        <a:pt x="21" y="31"/>
                      </a:cubicBezTo>
                      <a:cubicBezTo>
                        <a:pt x="17" y="22"/>
                        <a:pt x="13"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9" name="Freeform 380">
                  <a:extLst>
                    <a:ext uri="{FF2B5EF4-FFF2-40B4-BE49-F238E27FC236}">
                      <a16:creationId xmlns:a16="http://schemas.microsoft.com/office/drawing/2014/main" id="{4048CE00-54ED-4745-9E87-6B81B3B5658F}"/>
                    </a:ext>
                  </a:extLst>
                </p:cNvPr>
                <p:cNvSpPr>
                  <a:spLocks/>
                </p:cNvSpPr>
                <p:nvPr/>
              </p:nvSpPr>
              <p:spPr bwMode="auto">
                <a:xfrm>
                  <a:off x="3292" y="1975"/>
                  <a:ext cx="14" cy="2"/>
                </a:xfrm>
                <a:custGeom>
                  <a:avLst/>
                  <a:gdLst>
                    <a:gd name="T0" fmla="*/ 15 w 15"/>
                    <a:gd name="T1" fmla="*/ 9 h 14"/>
                    <a:gd name="T2" fmla="*/ 5 w 15"/>
                    <a:gd name="T3" fmla="*/ 4 h 14"/>
                    <a:gd name="T4" fmla="*/ 13 w 15"/>
                    <a:gd name="T5" fmla="*/ 14 h 14"/>
                    <a:gd name="T6" fmla="*/ 15 w 15"/>
                    <a:gd name="T7" fmla="*/ 9 h 14"/>
                  </a:gdLst>
                  <a:ahLst/>
                  <a:cxnLst>
                    <a:cxn ang="0">
                      <a:pos x="T0" y="T1"/>
                    </a:cxn>
                    <a:cxn ang="0">
                      <a:pos x="T2" y="T3"/>
                    </a:cxn>
                    <a:cxn ang="0">
                      <a:pos x="T4" y="T5"/>
                    </a:cxn>
                    <a:cxn ang="0">
                      <a:pos x="T6" y="T7"/>
                    </a:cxn>
                  </a:cxnLst>
                  <a:rect l="0" t="0" r="r" b="b"/>
                  <a:pathLst>
                    <a:path w="15" h="14">
                      <a:moveTo>
                        <a:pt x="15" y="9"/>
                      </a:moveTo>
                      <a:cubicBezTo>
                        <a:pt x="14" y="4"/>
                        <a:pt x="10" y="0"/>
                        <a:pt x="5" y="4"/>
                      </a:cubicBezTo>
                      <a:cubicBezTo>
                        <a:pt x="0" y="9"/>
                        <a:pt x="9" y="11"/>
                        <a:pt x="13" y="14"/>
                      </a:cubicBezTo>
                      <a:cubicBezTo>
                        <a:pt x="14" y="12"/>
                        <a:pt x="15" y="11"/>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0" name="Freeform 381">
                  <a:extLst>
                    <a:ext uri="{FF2B5EF4-FFF2-40B4-BE49-F238E27FC236}">
                      <a16:creationId xmlns:a16="http://schemas.microsoft.com/office/drawing/2014/main" id="{992E742B-FE36-469F-933A-015273A49DB8}"/>
                    </a:ext>
                  </a:extLst>
                </p:cNvPr>
                <p:cNvSpPr>
                  <a:spLocks/>
                </p:cNvSpPr>
                <p:nvPr/>
              </p:nvSpPr>
              <p:spPr bwMode="auto">
                <a:xfrm>
                  <a:off x="1965" y="1987"/>
                  <a:ext cx="5" cy="2"/>
                </a:xfrm>
                <a:custGeom>
                  <a:avLst/>
                  <a:gdLst>
                    <a:gd name="T0" fmla="*/ 1 w 6"/>
                    <a:gd name="T1" fmla="*/ 6 h 15"/>
                    <a:gd name="T2" fmla="*/ 1 w 6"/>
                    <a:gd name="T3" fmla="*/ 15 h 15"/>
                    <a:gd name="T4" fmla="*/ 4 w 6"/>
                    <a:gd name="T5" fmla="*/ 0 h 15"/>
                    <a:gd name="T6" fmla="*/ 1 w 6"/>
                    <a:gd name="T7" fmla="*/ 6 h 15"/>
                  </a:gdLst>
                  <a:ahLst/>
                  <a:cxnLst>
                    <a:cxn ang="0">
                      <a:pos x="T0" y="T1"/>
                    </a:cxn>
                    <a:cxn ang="0">
                      <a:pos x="T2" y="T3"/>
                    </a:cxn>
                    <a:cxn ang="0">
                      <a:pos x="T4" y="T5"/>
                    </a:cxn>
                    <a:cxn ang="0">
                      <a:pos x="T6" y="T7"/>
                    </a:cxn>
                  </a:cxnLst>
                  <a:rect l="0" t="0" r="r" b="b"/>
                  <a:pathLst>
                    <a:path w="6" h="15">
                      <a:moveTo>
                        <a:pt x="1" y="6"/>
                      </a:moveTo>
                      <a:cubicBezTo>
                        <a:pt x="0" y="9"/>
                        <a:pt x="1" y="12"/>
                        <a:pt x="1" y="15"/>
                      </a:cubicBezTo>
                      <a:cubicBezTo>
                        <a:pt x="6" y="10"/>
                        <a:pt x="4" y="7"/>
                        <a:pt x="4" y="0"/>
                      </a:cubicBezTo>
                      <a:cubicBezTo>
                        <a:pt x="3" y="2"/>
                        <a:pt x="2"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1" name="Freeform 382">
                  <a:extLst>
                    <a:ext uri="{FF2B5EF4-FFF2-40B4-BE49-F238E27FC236}">
                      <a16:creationId xmlns:a16="http://schemas.microsoft.com/office/drawing/2014/main" id="{AD7D6D3A-0DA4-4A5B-A823-2ABC73C961CD}"/>
                    </a:ext>
                  </a:extLst>
                </p:cNvPr>
                <p:cNvSpPr>
                  <a:spLocks/>
                </p:cNvSpPr>
                <p:nvPr/>
              </p:nvSpPr>
              <p:spPr bwMode="auto">
                <a:xfrm>
                  <a:off x="3388" y="1979"/>
                  <a:ext cx="14" cy="3"/>
                </a:xfrm>
                <a:custGeom>
                  <a:avLst/>
                  <a:gdLst>
                    <a:gd name="T0" fmla="*/ 0 w 15"/>
                    <a:gd name="T1" fmla="*/ 0 h 19"/>
                    <a:gd name="T2" fmla="*/ 3 w 15"/>
                    <a:gd name="T3" fmla="*/ 9 h 19"/>
                    <a:gd name="T4" fmla="*/ 15 w 15"/>
                    <a:gd name="T5" fmla="*/ 19 h 19"/>
                    <a:gd name="T6" fmla="*/ 12 w 15"/>
                    <a:gd name="T7" fmla="*/ 10 h 19"/>
                    <a:gd name="T8" fmla="*/ 0 w 15"/>
                    <a:gd name="T9" fmla="*/ 0 h 19"/>
                  </a:gdLst>
                  <a:ahLst/>
                  <a:cxnLst>
                    <a:cxn ang="0">
                      <a:pos x="T0" y="T1"/>
                    </a:cxn>
                    <a:cxn ang="0">
                      <a:pos x="T2" y="T3"/>
                    </a:cxn>
                    <a:cxn ang="0">
                      <a:pos x="T4" y="T5"/>
                    </a:cxn>
                    <a:cxn ang="0">
                      <a:pos x="T6" y="T7"/>
                    </a:cxn>
                    <a:cxn ang="0">
                      <a:pos x="T8" y="T9"/>
                    </a:cxn>
                  </a:cxnLst>
                  <a:rect l="0" t="0" r="r" b="b"/>
                  <a:pathLst>
                    <a:path w="15" h="19">
                      <a:moveTo>
                        <a:pt x="0" y="0"/>
                      </a:moveTo>
                      <a:cubicBezTo>
                        <a:pt x="1" y="1"/>
                        <a:pt x="2" y="7"/>
                        <a:pt x="3" y="9"/>
                      </a:cubicBezTo>
                      <a:cubicBezTo>
                        <a:pt x="6" y="13"/>
                        <a:pt x="11" y="17"/>
                        <a:pt x="15" y="19"/>
                      </a:cubicBezTo>
                      <a:cubicBezTo>
                        <a:pt x="15" y="18"/>
                        <a:pt x="12" y="11"/>
                        <a:pt x="12" y="10"/>
                      </a:cubicBezTo>
                      <a:cubicBezTo>
                        <a:pt x="9" y="6"/>
                        <a:pt x="4"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2" name="Freeform 383">
                  <a:extLst>
                    <a:ext uri="{FF2B5EF4-FFF2-40B4-BE49-F238E27FC236}">
                      <a16:creationId xmlns:a16="http://schemas.microsoft.com/office/drawing/2014/main" id="{13355CCB-58D5-4D1C-BCC2-B9622D5B652B}"/>
                    </a:ext>
                  </a:extLst>
                </p:cNvPr>
                <p:cNvSpPr>
                  <a:spLocks/>
                </p:cNvSpPr>
                <p:nvPr/>
              </p:nvSpPr>
              <p:spPr bwMode="auto">
                <a:xfrm>
                  <a:off x="3261" y="1941"/>
                  <a:ext cx="12" cy="2"/>
                </a:xfrm>
                <a:custGeom>
                  <a:avLst/>
                  <a:gdLst>
                    <a:gd name="T0" fmla="*/ 6 w 13"/>
                    <a:gd name="T1" fmla="*/ 6 h 15"/>
                    <a:gd name="T2" fmla="*/ 1 w 13"/>
                    <a:gd name="T3" fmla="*/ 0 h 15"/>
                    <a:gd name="T4" fmla="*/ 13 w 13"/>
                    <a:gd name="T5" fmla="*/ 15 h 15"/>
                    <a:gd name="T6" fmla="*/ 6 w 13"/>
                    <a:gd name="T7" fmla="*/ 6 h 15"/>
                  </a:gdLst>
                  <a:ahLst/>
                  <a:cxnLst>
                    <a:cxn ang="0">
                      <a:pos x="T0" y="T1"/>
                    </a:cxn>
                    <a:cxn ang="0">
                      <a:pos x="T2" y="T3"/>
                    </a:cxn>
                    <a:cxn ang="0">
                      <a:pos x="T4" y="T5"/>
                    </a:cxn>
                    <a:cxn ang="0">
                      <a:pos x="T6" y="T7"/>
                    </a:cxn>
                  </a:cxnLst>
                  <a:rect l="0" t="0" r="r" b="b"/>
                  <a:pathLst>
                    <a:path w="13" h="15">
                      <a:moveTo>
                        <a:pt x="6" y="6"/>
                      </a:moveTo>
                      <a:cubicBezTo>
                        <a:pt x="8" y="9"/>
                        <a:pt x="1" y="0"/>
                        <a:pt x="1" y="0"/>
                      </a:cubicBezTo>
                      <a:cubicBezTo>
                        <a:pt x="0" y="2"/>
                        <a:pt x="13" y="15"/>
                        <a:pt x="13" y="15"/>
                      </a:cubicBezTo>
                      <a:cubicBezTo>
                        <a:pt x="13" y="15"/>
                        <a:pt x="7" y="7"/>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3" name="Freeform 384">
                  <a:extLst>
                    <a:ext uri="{FF2B5EF4-FFF2-40B4-BE49-F238E27FC236}">
                      <a16:creationId xmlns:a16="http://schemas.microsoft.com/office/drawing/2014/main" id="{065F27D7-9846-4897-B2E3-FE747BEA2A0A}"/>
                    </a:ext>
                  </a:extLst>
                </p:cNvPr>
                <p:cNvSpPr>
                  <a:spLocks/>
                </p:cNvSpPr>
                <p:nvPr/>
              </p:nvSpPr>
              <p:spPr bwMode="auto">
                <a:xfrm>
                  <a:off x="3433" y="1969"/>
                  <a:ext cx="9" cy="2"/>
                </a:xfrm>
                <a:custGeom>
                  <a:avLst/>
                  <a:gdLst>
                    <a:gd name="T0" fmla="*/ 1 w 10"/>
                    <a:gd name="T1" fmla="*/ 3 h 12"/>
                    <a:gd name="T2" fmla="*/ 10 w 10"/>
                    <a:gd name="T3" fmla="*/ 10 h 12"/>
                    <a:gd name="T4" fmla="*/ 1 w 10"/>
                    <a:gd name="T5" fmla="*/ 3 h 12"/>
                  </a:gdLst>
                  <a:ahLst/>
                  <a:cxnLst>
                    <a:cxn ang="0">
                      <a:pos x="T0" y="T1"/>
                    </a:cxn>
                    <a:cxn ang="0">
                      <a:pos x="T2" y="T3"/>
                    </a:cxn>
                    <a:cxn ang="0">
                      <a:pos x="T4" y="T5"/>
                    </a:cxn>
                  </a:cxnLst>
                  <a:rect l="0" t="0" r="r" b="b"/>
                  <a:pathLst>
                    <a:path w="10" h="12">
                      <a:moveTo>
                        <a:pt x="1" y="3"/>
                      </a:moveTo>
                      <a:cubicBezTo>
                        <a:pt x="3" y="7"/>
                        <a:pt x="6" y="12"/>
                        <a:pt x="10" y="10"/>
                      </a:cubicBezTo>
                      <a:cubicBezTo>
                        <a:pt x="9" y="9"/>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4" name="Freeform 385">
                  <a:extLst>
                    <a:ext uri="{FF2B5EF4-FFF2-40B4-BE49-F238E27FC236}">
                      <a16:creationId xmlns:a16="http://schemas.microsoft.com/office/drawing/2014/main" id="{E53596FB-83D9-4DA3-B03F-4237EA9A14C5}"/>
                    </a:ext>
                  </a:extLst>
                </p:cNvPr>
                <p:cNvSpPr>
                  <a:spLocks/>
                </p:cNvSpPr>
                <p:nvPr/>
              </p:nvSpPr>
              <p:spPr bwMode="auto">
                <a:xfrm>
                  <a:off x="3421" y="1977"/>
                  <a:ext cx="12" cy="3"/>
                </a:xfrm>
                <a:custGeom>
                  <a:avLst/>
                  <a:gdLst>
                    <a:gd name="T0" fmla="*/ 3 w 14"/>
                    <a:gd name="T1" fmla="*/ 0 h 15"/>
                    <a:gd name="T2" fmla="*/ 12 w 14"/>
                    <a:gd name="T3" fmla="*/ 14 h 15"/>
                    <a:gd name="T4" fmla="*/ 3 w 14"/>
                    <a:gd name="T5" fmla="*/ 0 h 15"/>
                  </a:gdLst>
                  <a:ahLst/>
                  <a:cxnLst>
                    <a:cxn ang="0">
                      <a:pos x="T0" y="T1"/>
                    </a:cxn>
                    <a:cxn ang="0">
                      <a:pos x="T2" y="T3"/>
                    </a:cxn>
                    <a:cxn ang="0">
                      <a:pos x="T4" y="T5"/>
                    </a:cxn>
                  </a:cxnLst>
                  <a:rect l="0" t="0" r="r" b="b"/>
                  <a:pathLst>
                    <a:path w="14" h="15">
                      <a:moveTo>
                        <a:pt x="3" y="0"/>
                      </a:moveTo>
                      <a:cubicBezTo>
                        <a:pt x="0" y="1"/>
                        <a:pt x="9" y="15"/>
                        <a:pt x="12" y="14"/>
                      </a:cubicBezTo>
                      <a:cubicBezTo>
                        <a:pt x="14" y="13"/>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5" name="Freeform 386">
                  <a:extLst>
                    <a:ext uri="{FF2B5EF4-FFF2-40B4-BE49-F238E27FC236}">
                      <a16:creationId xmlns:a16="http://schemas.microsoft.com/office/drawing/2014/main" id="{0AA48E3B-776B-4F0C-8D95-F9BA7163F44C}"/>
                    </a:ext>
                  </a:extLst>
                </p:cNvPr>
                <p:cNvSpPr>
                  <a:spLocks/>
                </p:cNvSpPr>
                <p:nvPr/>
              </p:nvSpPr>
              <p:spPr bwMode="auto">
                <a:xfrm>
                  <a:off x="3451" y="1931"/>
                  <a:ext cx="19" cy="1"/>
                </a:xfrm>
                <a:custGeom>
                  <a:avLst/>
                  <a:gdLst>
                    <a:gd name="T0" fmla="*/ 13 w 21"/>
                    <a:gd name="T1" fmla="*/ 8 h 8"/>
                    <a:gd name="T2" fmla="*/ 19 w 21"/>
                    <a:gd name="T3" fmla="*/ 4 h 8"/>
                    <a:gd name="T4" fmla="*/ 1 w 21"/>
                    <a:gd name="T5" fmla="*/ 3 h 8"/>
                    <a:gd name="T6" fmla="*/ 13 w 21"/>
                    <a:gd name="T7" fmla="*/ 8 h 8"/>
                  </a:gdLst>
                  <a:ahLst/>
                  <a:cxnLst>
                    <a:cxn ang="0">
                      <a:pos x="T0" y="T1"/>
                    </a:cxn>
                    <a:cxn ang="0">
                      <a:pos x="T2" y="T3"/>
                    </a:cxn>
                    <a:cxn ang="0">
                      <a:pos x="T4" y="T5"/>
                    </a:cxn>
                    <a:cxn ang="0">
                      <a:pos x="T6" y="T7"/>
                    </a:cxn>
                  </a:cxnLst>
                  <a:rect l="0" t="0" r="r" b="b"/>
                  <a:pathLst>
                    <a:path w="21" h="8">
                      <a:moveTo>
                        <a:pt x="13" y="8"/>
                      </a:moveTo>
                      <a:cubicBezTo>
                        <a:pt x="15" y="7"/>
                        <a:pt x="17" y="6"/>
                        <a:pt x="19" y="4"/>
                      </a:cubicBezTo>
                      <a:cubicBezTo>
                        <a:pt x="21" y="0"/>
                        <a:pt x="0" y="4"/>
                        <a:pt x="1" y="3"/>
                      </a:cubicBezTo>
                      <a:cubicBezTo>
                        <a:pt x="5" y="5"/>
                        <a:pt x="9" y="6"/>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6" name="Freeform 387">
                  <a:extLst>
                    <a:ext uri="{FF2B5EF4-FFF2-40B4-BE49-F238E27FC236}">
                      <a16:creationId xmlns:a16="http://schemas.microsoft.com/office/drawing/2014/main" id="{04AB944E-1BEB-436A-B4E6-B4A3CC28C9CC}"/>
                    </a:ext>
                  </a:extLst>
                </p:cNvPr>
                <p:cNvSpPr>
                  <a:spLocks/>
                </p:cNvSpPr>
                <p:nvPr/>
              </p:nvSpPr>
              <p:spPr bwMode="auto">
                <a:xfrm>
                  <a:off x="3372" y="1978"/>
                  <a:ext cx="12" cy="3"/>
                </a:xfrm>
                <a:custGeom>
                  <a:avLst/>
                  <a:gdLst>
                    <a:gd name="T0" fmla="*/ 3 w 14"/>
                    <a:gd name="T1" fmla="*/ 2 h 21"/>
                    <a:gd name="T2" fmla="*/ 14 w 14"/>
                    <a:gd name="T3" fmla="*/ 21 h 21"/>
                    <a:gd name="T4" fmla="*/ 3 w 14"/>
                    <a:gd name="T5" fmla="*/ 2 h 21"/>
                  </a:gdLst>
                  <a:ahLst/>
                  <a:cxnLst>
                    <a:cxn ang="0">
                      <a:pos x="T0" y="T1"/>
                    </a:cxn>
                    <a:cxn ang="0">
                      <a:pos x="T2" y="T3"/>
                    </a:cxn>
                    <a:cxn ang="0">
                      <a:pos x="T4" y="T5"/>
                    </a:cxn>
                  </a:cxnLst>
                  <a:rect l="0" t="0" r="r" b="b"/>
                  <a:pathLst>
                    <a:path w="14" h="21">
                      <a:moveTo>
                        <a:pt x="3" y="2"/>
                      </a:moveTo>
                      <a:cubicBezTo>
                        <a:pt x="0" y="5"/>
                        <a:pt x="13" y="20"/>
                        <a:pt x="14" y="21"/>
                      </a:cubicBezTo>
                      <a:cubicBezTo>
                        <a:pt x="14" y="20"/>
                        <a:pt x="6"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7" name="Freeform 388">
                  <a:extLst>
                    <a:ext uri="{FF2B5EF4-FFF2-40B4-BE49-F238E27FC236}">
                      <a16:creationId xmlns:a16="http://schemas.microsoft.com/office/drawing/2014/main" id="{58AC11A9-1367-4951-9CEF-96E0E9D89970}"/>
                    </a:ext>
                  </a:extLst>
                </p:cNvPr>
                <p:cNvSpPr>
                  <a:spLocks/>
                </p:cNvSpPr>
                <p:nvPr/>
              </p:nvSpPr>
              <p:spPr bwMode="auto">
                <a:xfrm>
                  <a:off x="3454" y="1924"/>
                  <a:ext cx="3" cy="1"/>
                </a:xfrm>
                <a:custGeom>
                  <a:avLst/>
                  <a:gdLst>
                    <a:gd name="T0" fmla="*/ 2 w 3"/>
                    <a:gd name="T1" fmla="*/ 2 h 4"/>
                    <a:gd name="T2" fmla="*/ 0 w 3"/>
                    <a:gd name="T3" fmla="*/ 0 h 4"/>
                    <a:gd name="T4" fmla="*/ 3 w 3"/>
                    <a:gd name="T5" fmla="*/ 4 h 4"/>
                    <a:gd name="T6" fmla="*/ 2 w 3"/>
                    <a:gd name="T7" fmla="*/ 2 h 4"/>
                  </a:gdLst>
                  <a:ahLst/>
                  <a:cxnLst>
                    <a:cxn ang="0">
                      <a:pos x="T0" y="T1"/>
                    </a:cxn>
                    <a:cxn ang="0">
                      <a:pos x="T2" y="T3"/>
                    </a:cxn>
                    <a:cxn ang="0">
                      <a:pos x="T4" y="T5"/>
                    </a:cxn>
                    <a:cxn ang="0">
                      <a:pos x="T6" y="T7"/>
                    </a:cxn>
                  </a:cxnLst>
                  <a:rect l="0" t="0" r="r" b="b"/>
                  <a:pathLst>
                    <a:path w="3" h="4">
                      <a:moveTo>
                        <a:pt x="2" y="2"/>
                      </a:moveTo>
                      <a:cubicBezTo>
                        <a:pt x="2" y="1"/>
                        <a:pt x="1" y="0"/>
                        <a:pt x="0" y="0"/>
                      </a:cubicBezTo>
                      <a:cubicBezTo>
                        <a:pt x="0" y="3"/>
                        <a:pt x="0" y="3"/>
                        <a:pt x="3" y="4"/>
                      </a:cubicBezTo>
                      <a:cubicBezTo>
                        <a:pt x="3" y="3"/>
                        <a:pt x="3"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8" name="Freeform 389">
                  <a:extLst>
                    <a:ext uri="{FF2B5EF4-FFF2-40B4-BE49-F238E27FC236}">
                      <a16:creationId xmlns:a16="http://schemas.microsoft.com/office/drawing/2014/main" id="{FBB86CED-E025-42D3-8FB5-698C6F8E894C}"/>
                    </a:ext>
                  </a:extLst>
                </p:cNvPr>
                <p:cNvSpPr>
                  <a:spLocks/>
                </p:cNvSpPr>
                <p:nvPr/>
              </p:nvSpPr>
              <p:spPr bwMode="auto">
                <a:xfrm>
                  <a:off x="3465" y="1952"/>
                  <a:ext cx="9" cy="1"/>
                </a:xfrm>
                <a:custGeom>
                  <a:avLst/>
                  <a:gdLst>
                    <a:gd name="T0" fmla="*/ 0 w 10"/>
                    <a:gd name="T1" fmla="*/ 0 h 7"/>
                    <a:gd name="T2" fmla="*/ 8 w 10"/>
                    <a:gd name="T3" fmla="*/ 4 h 7"/>
                    <a:gd name="T4" fmla="*/ 0 w 10"/>
                    <a:gd name="T5" fmla="*/ 0 h 7"/>
                  </a:gdLst>
                  <a:ahLst/>
                  <a:cxnLst>
                    <a:cxn ang="0">
                      <a:pos x="T0" y="T1"/>
                    </a:cxn>
                    <a:cxn ang="0">
                      <a:pos x="T2" y="T3"/>
                    </a:cxn>
                    <a:cxn ang="0">
                      <a:pos x="T4" y="T5"/>
                    </a:cxn>
                  </a:cxnLst>
                  <a:rect l="0" t="0" r="r" b="b"/>
                  <a:pathLst>
                    <a:path w="10" h="7">
                      <a:moveTo>
                        <a:pt x="0" y="0"/>
                      </a:moveTo>
                      <a:cubicBezTo>
                        <a:pt x="0" y="0"/>
                        <a:pt x="7" y="7"/>
                        <a:pt x="8" y="4"/>
                      </a:cubicBezTo>
                      <a:cubicBezTo>
                        <a:pt x="10"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9" name="Freeform 390">
                  <a:extLst>
                    <a:ext uri="{FF2B5EF4-FFF2-40B4-BE49-F238E27FC236}">
                      <a16:creationId xmlns:a16="http://schemas.microsoft.com/office/drawing/2014/main" id="{95E9EE3E-C47C-4BCA-B557-52EF2B2C2CE5}"/>
                    </a:ext>
                  </a:extLst>
                </p:cNvPr>
                <p:cNvSpPr>
                  <a:spLocks/>
                </p:cNvSpPr>
                <p:nvPr/>
              </p:nvSpPr>
              <p:spPr bwMode="auto">
                <a:xfrm>
                  <a:off x="3454" y="1920"/>
                  <a:ext cx="4" cy="0"/>
                </a:xfrm>
                <a:custGeom>
                  <a:avLst/>
                  <a:gdLst>
                    <a:gd name="T0" fmla="*/ 0 w 4"/>
                    <a:gd name="T1" fmla="*/ 2 h 3"/>
                    <a:gd name="T2" fmla="*/ 4 w 4"/>
                    <a:gd name="T3" fmla="*/ 2 h 3"/>
                    <a:gd name="T4" fmla="*/ 0 w 4"/>
                    <a:gd name="T5" fmla="*/ 2 h 3"/>
                  </a:gdLst>
                  <a:ahLst/>
                  <a:cxnLst>
                    <a:cxn ang="0">
                      <a:pos x="T0" y="T1"/>
                    </a:cxn>
                    <a:cxn ang="0">
                      <a:pos x="T2" y="T3"/>
                    </a:cxn>
                    <a:cxn ang="0">
                      <a:pos x="T4" y="T5"/>
                    </a:cxn>
                  </a:cxnLst>
                  <a:rect l="0" t="0" r="r" b="b"/>
                  <a:pathLst>
                    <a:path w="4" h="3">
                      <a:moveTo>
                        <a:pt x="0" y="2"/>
                      </a:moveTo>
                      <a:cubicBezTo>
                        <a:pt x="0" y="2"/>
                        <a:pt x="3" y="3"/>
                        <a:pt x="4" y="2"/>
                      </a:cubicBezTo>
                      <a:cubicBezTo>
                        <a:pt x="3" y="2"/>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0" name="Freeform 391">
                  <a:extLst>
                    <a:ext uri="{FF2B5EF4-FFF2-40B4-BE49-F238E27FC236}">
                      <a16:creationId xmlns:a16="http://schemas.microsoft.com/office/drawing/2014/main" id="{D142A0EE-B2AF-4CEF-B128-EB8ED191C229}"/>
                    </a:ext>
                  </a:extLst>
                </p:cNvPr>
                <p:cNvSpPr>
                  <a:spLocks/>
                </p:cNvSpPr>
                <p:nvPr/>
              </p:nvSpPr>
              <p:spPr bwMode="auto">
                <a:xfrm>
                  <a:off x="2756" y="1972"/>
                  <a:ext cx="2" cy="0"/>
                </a:xfrm>
                <a:custGeom>
                  <a:avLst/>
                  <a:gdLst>
                    <a:gd name="T0" fmla="*/ 0 w 2"/>
                    <a:gd name="T1" fmla="*/ 2 h 3"/>
                    <a:gd name="T2" fmla="*/ 2 w 2"/>
                    <a:gd name="T3" fmla="*/ 3 h 3"/>
                    <a:gd name="T4" fmla="*/ 0 w 2"/>
                    <a:gd name="T5" fmla="*/ 2 h 3"/>
                  </a:gdLst>
                  <a:ahLst/>
                  <a:cxnLst>
                    <a:cxn ang="0">
                      <a:pos x="T0" y="T1"/>
                    </a:cxn>
                    <a:cxn ang="0">
                      <a:pos x="T2" y="T3"/>
                    </a:cxn>
                    <a:cxn ang="0">
                      <a:pos x="T4" y="T5"/>
                    </a:cxn>
                  </a:cxnLst>
                  <a:rect l="0" t="0" r="r" b="b"/>
                  <a:pathLst>
                    <a:path w="2" h="3">
                      <a:moveTo>
                        <a:pt x="0" y="2"/>
                      </a:moveTo>
                      <a:cubicBezTo>
                        <a:pt x="1" y="3"/>
                        <a:pt x="2" y="3"/>
                        <a:pt x="2" y="3"/>
                      </a:cubicBezTo>
                      <a:cubicBezTo>
                        <a:pt x="1"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1" name="Freeform 392">
                  <a:extLst>
                    <a:ext uri="{FF2B5EF4-FFF2-40B4-BE49-F238E27FC236}">
                      <a16:creationId xmlns:a16="http://schemas.microsoft.com/office/drawing/2014/main" id="{B3CF3214-19EF-42C2-9D5E-F968D034864C}"/>
                    </a:ext>
                  </a:extLst>
                </p:cNvPr>
                <p:cNvSpPr>
                  <a:spLocks/>
                </p:cNvSpPr>
                <p:nvPr/>
              </p:nvSpPr>
              <p:spPr bwMode="auto">
                <a:xfrm>
                  <a:off x="1965" y="1990"/>
                  <a:ext cx="1" cy="0"/>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2" name="Freeform 393">
                  <a:extLst>
                    <a:ext uri="{FF2B5EF4-FFF2-40B4-BE49-F238E27FC236}">
                      <a16:creationId xmlns:a16="http://schemas.microsoft.com/office/drawing/2014/main" id="{6795CD18-689A-4B19-97D2-6D8380D2A75D}"/>
                    </a:ext>
                  </a:extLst>
                </p:cNvPr>
                <p:cNvSpPr>
                  <a:spLocks/>
                </p:cNvSpPr>
                <p:nvPr/>
              </p:nvSpPr>
              <p:spPr bwMode="auto">
                <a:xfrm>
                  <a:off x="2743" y="1988"/>
                  <a:ext cx="1" cy="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3" name="Freeform 394">
                  <a:extLst>
                    <a:ext uri="{FF2B5EF4-FFF2-40B4-BE49-F238E27FC236}">
                      <a16:creationId xmlns:a16="http://schemas.microsoft.com/office/drawing/2014/main" id="{1ADA630C-FABB-4EC4-9482-BB643D02EEEB}"/>
                    </a:ext>
                  </a:extLst>
                </p:cNvPr>
                <p:cNvSpPr>
                  <a:spLocks/>
                </p:cNvSpPr>
                <p:nvPr/>
              </p:nvSpPr>
              <p:spPr bwMode="auto">
                <a:xfrm>
                  <a:off x="3413" y="1981"/>
                  <a:ext cx="2" cy="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0"/>
                        <a:pt x="0" y="2"/>
                        <a:pt x="2" y="2"/>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4" name="Freeform 395">
                  <a:extLst>
                    <a:ext uri="{FF2B5EF4-FFF2-40B4-BE49-F238E27FC236}">
                      <a16:creationId xmlns:a16="http://schemas.microsoft.com/office/drawing/2014/main" id="{348E7B9B-7C01-4E37-8E3A-1E2AC931C29C}"/>
                    </a:ext>
                  </a:extLst>
                </p:cNvPr>
                <p:cNvSpPr>
                  <a:spLocks/>
                </p:cNvSpPr>
                <p:nvPr/>
              </p:nvSpPr>
              <p:spPr bwMode="auto">
                <a:xfrm>
                  <a:off x="3446" y="1961"/>
                  <a:ext cx="3" cy="0"/>
                </a:xfrm>
                <a:custGeom>
                  <a:avLst/>
                  <a:gdLst>
                    <a:gd name="T0" fmla="*/ 0 w 3"/>
                    <a:gd name="T1" fmla="*/ 2 h 2"/>
                    <a:gd name="T2" fmla="*/ 0 w 3"/>
                    <a:gd name="T3" fmla="*/ 0 h 2"/>
                    <a:gd name="T4" fmla="*/ 0 w 3"/>
                    <a:gd name="T5" fmla="*/ 2 h 2"/>
                  </a:gdLst>
                  <a:ahLst/>
                  <a:cxnLst>
                    <a:cxn ang="0">
                      <a:pos x="T0" y="T1"/>
                    </a:cxn>
                    <a:cxn ang="0">
                      <a:pos x="T2" y="T3"/>
                    </a:cxn>
                    <a:cxn ang="0">
                      <a:pos x="T4" y="T5"/>
                    </a:cxn>
                  </a:cxnLst>
                  <a:rect l="0" t="0" r="r" b="b"/>
                  <a:pathLst>
                    <a:path w="3" h="2">
                      <a:moveTo>
                        <a:pt x="0" y="2"/>
                      </a:moveTo>
                      <a:cubicBezTo>
                        <a:pt x="1" y="2"/>
                        <a:pt x="3" y="2"/>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5" name="Freeform 396">
                  <a:extLst>
                    <a:ext uri="{FF2B5EF4-FFF2-40B4-BE49-F238E27FC236}">
                      <a16:creationId xmlns:a16="http://schemas.microsoft.com/office/drawing/2014/main" id="{26FFF28B-20ED-4180-9DD1-5E7136EC9ECA}"/>
                    </a:ext>
                  </a:extLst>
                </p:cNvPr>
                <p:cNvSpPr>
                  <a:spLocks/>
                </p:cNvSpPr>
                <p:nvPr/>
              </p:nvSpPr>
              <p:spPr bwMode="auto">
                <a:xfrm>
                  <a:off x="3220" y="1940"/>
                  <a:ext cx="1" cy="0"/>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1" y="3"/>
                        <a:pt x="1" y="4"/>
                      </a:cubicBezTo>
                      <a:cubicBezTo>
                        <a:pt x="1" y="0"/>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6" name="Freeform 397">
                  <a:extLst>
                    <a:ext uri="{FF2B5EF4-FFF2-40B4-BE49-F238E27FC236}">
                      <a16:creationId xmlns:a16="http://schemas.microsoft.com/office/drawing/2014/main" id="{B82C296A-18A5-4225-961E-FA291E6FDDC4}"/>
                    </a:ext>
                  </a:extLst>
                </p:cNvPr>
                <p:cNvSpPr>
                  <a:spLocks/>
                </p:cNvSpPr>
                <p:nvPr/>
              </p:nvSpPr>
              <p:spPr bwMode="auto">
                <a:xfrm>
                  <a:off x="3156" y="1978"/>
                  <a:ext cx="1" cy="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0"/>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7" name="Freeform 398">
                  <a:extLst>
                    <a:ext uri="{FF2B5EF4-FFF2-40B4-BE49-F238E27FC236}">
                      <a16:creationId xmlns:a16="http://schemas.microsoft.com/office/drawing/2014/main" id="{3BE36E19-828F-4B2A-919B-E08F8878611D}"/>
                    </a:ext>
                  </a:extLst>
                </p:cNvPr>
                <p:cNvSpPr>
                  <a:spLocks/>
                </p:cNvSpPr>
                <p:nvPr/>
              </p:nvSpPr>
              <p:spPr bwMode="auto">
                <a:xfrm>
                  <a:off x="2467" y="1741"/>
                  <a:ext cx="34" cy="5"/>
                </a:xfrm>
                <a:custGeom>
                  <a:avLst/>
                  <a:gdLst>
                    <a:gd name="T0" fmla="*/ 5 w 37"/>
                    <a:gd name="T1" fmla="*/ 32 h 32"/>
                    <a:gd name="T2" fmla="*/ 12 w 37"/>
                    <a:gd name="T3" fmla="*/ 16 h 32"/>
                    <a:gd name="T4" fmla="*/ 22 w 37"/>
                    <a:gd name="T5" fmla="*/ 19 h 32"/>
                    <a:gd name="T6" fmla="*/ 28 w 37"/>
                    <a:gd name="T7" fmla="*/ 13 h 32"/>
                    <a:gd name="T8" fmla="*/ 34 w 37"/>
                    <a:gd name="T9" fmla="*/ 32 h 32"/>
                    <a:gd name="T10" fmla="*/ 33 w 37"/>
                    <a:gd name="T11" fmla="*/ 7 h 32"/>
                    <a:gd name="T12" fmla="*/ 13 w 37"/>
                    <a:gd name="T13" fmla="*/ 0 h 32"/>
                    <a:gd name="T14" fmla="*/ 2 w 37"/>
                    <a:gd name="T15" fmla="*/ 9 h 32"/>
                    <a:gd name="T16" fmla="*/ 5 w 37"/>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2">
                      <a:moveTo>
                        <a:pt x="5" y="32"/>
                      </a:moveTo>
                      <a:cubicBezTo>
                        <a:pt x="6" y="28"/>
                        <a:pt x="8" y="18"/>
                        <a:pt x="12" y="16"/>
                      </a:cubicBezTo>
                      <a:cubicBezTo>
                        <a:pt x="16" y="15"/>
                        <a:pt x="18" y="21"/>
                        <a:pt x="22" y="19"/>
                      </a:cubicBezTo>
                      <a:cubicBezTo>
                        <a:pt x="26" y="18"/>
                        <a:pt x="24" y="12"/>
                        <a:pt x="28" y="13"/>
                      </a:cubicBezTo>
                      <a:cubicBezTo>
                        <a:pt x="31" y="14"/>
                        <a:pt x="32" y="29"/>
                        <a:pt x="34" y="32"/>
                      </a:cubicBezTo>
                      <a:cubicBezTo>
                        <a:pt x="34" y="25"/>
                        <a:pt x="37" y="14"/>
                        <a:pt x="33" y="7"/>
                      </a:cubicBezTo>
                      <a:cubicBezTo>
                        <a:pt x="29" y="1"/>
                        <a:pt x="20" y="1"/>
                        <a:pt x="13" y="0"/>
                      </a:cubicBezTo>
                      <a:cubicBezTo>
                        <a:pt x="12" y="4"/>
                        <a:pt x="4" y="4"/>
                        <a:pt x="2" y="9"/>
                      </a:cubicBezTo>
                      <a:cubicBezTo>
                        <a:pt x="0" y="15"/>
                        <a:pt x="4" y="26"/>
                        <a:pt x="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8" name="Freeform 399">
                  <a:extLst>
                    <a:ext uri="{FF2B5EF4-FFF2-40B4-BE49-F238E27FC236}">
                      <a16:creationId xmlns:a16="http://schemas.microsoft.com/office/drawing/2014/main" id="{79FAD1E0-3699-4A4A-8705-49508786DACF}"/>
                    </a:ext>
                  </a:extLst>
                </p:cNvPr>
                <p:cNvSpPr>
                  <a:spLocks/>
                </p:cNvSpPr>
                <p:nvPr/>
              </p:nvSpPr>
              <p:spPr bwMode="auto">
                <a:xfrm>
                  <a:off x="2673" y="1729"/>
                  <a:ext cx="10" cy="12"/>
                </a:xfrm>
                <a:custGeom>
                  <a:avLst/>
                  <a:gdLst>
                    <a:gd name="T0" fmla="*/ 8 w 11"/>
                    <a:gd name="T1" fmla="*/ 76 h 76"/>
                    <a:gd name="T2" fmla="*/ 7 w 11"/>
                    <a:gd name="T3" fmla="*/ 0 h 76"/>
                    <a:gd name="T4" fmla="*/ 8 w 11"/>
                    <a:gd name="T5" fmla="*/ 76 h 76"/>
                  </a:gdLst>
                  <a:ahLst/>
                  <a:cxnLst>
                    <a:cxn ang="0">
                      <a:pos x="T0" y="T1"/>
                    </a:cxn>
                    <a:cxn ang="0">
                      <a:pos x="T2" y="T3"/>
                    </a:cxn>
                    <a:cxn ang="0">
                      <a:pos x="T4" y="T5"/>
                    </a:cxn>
                  </a:cxnLst>
                  <a:rect l="0" t="0" r="r" b="b"/>
                  <a:pathLst>
                    <a:path w="11" h="76">
                      <a:moveTo>
                        <a:pt x="8" y="76"/>
                      </a:moveTo>
                      <a:cubicBezTo>
                        <a:pt x="11" y="51"/>
                        <a:pt x="11" y="25"/>
                        <a:pt x="7" y="0"/>
                      </a:cubicBezTo>
                      <a:cubicBezTo>
                        <a:pt x="0" y="23"/>
                        <a:pt x="4" y="53"/>
                        <a:pt x="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9" name="Freeform 400">
                  <a:extLst>
                    <a:ext uri="{FF2B5EF4-FFF2-40B4-BE49-F238E27FC236}">
                      <a16:creationId xmlns:a16="http://schemas.microsoft.com/office/drawing/2014/main" id="{CD2C8559-5264-43B4-8138-EFCEECABED72}"/>
                    </a:ext>
                  </a:extLst>
                </p:cNvPr>
                <p:cNvSpPr>
                  <a:spLocks/>
                </p:cNvSpPr>
                <p:nvPr/>
              </p:nvSpPr>
              <p:spPr bwMode="auto">
                <a:xfrm>
                  <a:off x="1891" y="1752"/>
                  <a:ext cx="22" cy="4"/>
                </a:xfrm>
                <a:custGeom>
                  <a:avLst/>
                  <a:gdLst>
                    <a:gd name="T0" fmla="*/ 8 w 24"/>
                    <a:gd name="T1" fmla="*/ 25 h 25"/>
                    <a:gd name="T2" fmla="*/ 13 w 24"/>
                    <a:gd name="T3" fmla="*/ 1 h 25"/>
                    <a:gd name="T4" fmla="*/ 8 w 24"/>
                    <a:gd name="T5" fmla="*/ 25 h 25"/>
                  </a:gdLst>
                  <a:ahLst/>
                  <a:cxnLst>
                    <a:cxn ang="0">
                      <a:pos x="T0" y="T1"/>
                    </a:cxn>
                    <a:cxn ang="0">
                      <a:pos x="T2" y="T3"/>
                    </a:cxn>
                    <a:cxn ang="0">
                      <a:pos x="T4" y="T5"/>
                    </a:cxn>
                  </a:cxnLst>
                  <a:rect l="0" t="0" r="r" b="b"/>
                  <a:pathLst>
                    <a:path w="24" h="25">
                      <a:moveTo>
                        <a:pt x="8" y="25"/>
                      </a:moveTo>
                      <a:cubicBezTo>
                        <a:pt x="13" y="23"/>
                        <a:pt x="24" y="3"/>
                        <a:pt x="13" y="1"/>
                      </a:cubicBezTo>
                      <a:cubicBezTo>
                        <a:pt x="0" y="0"/>
                        <a:pt x="8" y="25"/>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0" name="Freeform 401">
                  <a:extLst>
                    <a:ext uri="{FF2B5EF4-FFF2-40B4-BE49-F238E27FC236}">
                      <a16:creationId xmlns:a16="http://schemas.microsoft.com/office/drawing/2014/main" id="{DEBEF0F3-0BA6-4AB2-A722-8DF09EB82E48}"/>
                    </a:ext>
                  </a:extLst>
                </p:cNvPr>
                <p:cNvSpPr>
                  <a:spLocks/>
                </p:cNvSpPr>
                <p:nvPr/>
              </p:nvSpPr>
              <p:spPr bwMode="auto">
                <a:xfrm>
                  <a:off x="1783" y="1754"/>
                  <a:ext cx="22" cy="7"/>
                </a:xfrm>
                <a:custGeom>
                  <a:avLst/>
                  <a:gdLst>
                    <a:gd name="T0" fmla="*/ 10 w 24"/>
                    <a:gd name="T1" fmla="*/ 26 h 42"/>
                    <a:gd name="T2" fmla="*/ 21 w 24"/>
                    <a:gd name="T3" fmla="*/ 42 h 42"/>
                    <a:gd name="T4" fmla="*/ 23 w 24"/>
                    <a:gd name="T5" fmla="*/ 39 h 42"/>
                    <a:gd name="T6" fmla="*/ 20 w 24"/>
                    <a:gd name="T7" fmla="*/ 33 h 42"/>
                    <a:gd name="T8" fmla="*/ 13 w 24"/>
                    <a:gd name="T9" fmla="*/ 25 h 42"/>
                    <a:gd name="T10" fmla="*/ 7 w 24"/>
                    <a:gd name="T11" fmla="*/ 3 h 42"/>
                    <a:gd name="T12" fmla="*/ 10 w 24"/>
                    <a:gd name="T13" fmla="*/ 26 h 42"/>
                  </a:gdLst>
                  <a:ahLst/>
                  <a:cxnLst>
                    <a:cxn ang="0">
                      <a:pos x="T0" y="T1"/>
                    </a:cxn>
                    <a:cxn ang="0">
                      <a:pos x="T2" y="T3"/>
                    </a:cxn>
                    <a:cxn ang="0">
                      <a:pos x="T4" y="T5"/>
                    </a:cxn>
                    <a:cxn ang="0">
                      <a:pos x="T6" y="T7"/>
                    </a:cxn>
                    <a:cxn ang="0">
                      <a:pos x="T8" y="T9"/>
                    </a:cxn>
                    <a:cxn ang="0">
                      <a:pos x="T10" y="T11"/>
                    </a:cxn>
                    <a:cxn ang="0">
                      <a:pos x="T12" y="T13"/>
                    </a:cxn>
                  </a:cxnLst>
                  <a:rect l="0" t="0" r="r" b="b"/>
                  <a:pathLst>
                    <a:path w="24" h="42">
                      <a:moveTo>
                        <a:pt x="10" y="26"/>
                      </a:moveTo>
                      <a:cubicBezTo>
                        <a:pt x="11" y="26"/>
                        <a:pt x="19" y="40"/>
                        <a:pt x="21" y="42"/>
                      </a:cubicBezTo>
                      <a:cubicBezTo>
                        <a:pt x="22" y="41"/>
                        <a:pt x="23" y="40"/>
                        <a:pt x="23" y="39"/>
                      </a:cubicBezTo>
                      <a:cubicBezTo>
                        <a:pt x="24" y="37"/>
                        <a:pt x="23" y="35"/>
                        <a:pt x="20" y="33"/>
                      </a:cubicBezTo>
                      <a:cubicBezTo>
                        <a:pt x="18" y="30"/>
                        <a:pt x="15" y="28"/>
                        <a:pt x="13" y="25"/>
                      </a:cubicBezTo>
                      <a:cubicBezTo>
                        <a:pt x="19" y="23"/>
                        <a:pt x="14" y="0"/>
                        <a:pt x="7" y="3"/>
                      </a:cubicBezTo>
                      <a:cubicBezTo>
                        <a:pt x="0" y="6"/>
                        <a:pt x="7" y="23"/>
                        <a:pt x="1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1" name="Freeform 402">
                  <a:extLst>
                    <a:ext uri="{FF2B5EF4-FFF2-40B4-BE49-F238E27FC236}">
                      <a16:creationId xmlns:a16="http://schemas.microsoft.com/office/drawing/2014/main" id="{1D55D3FA-F922-4332-952E-5A401E5567A3}"/>
                    </a:ext>
                  </a:extLst>
                </p:cNvPr>
                <p:cNvSpPr>
                  <a:spLocks/>
                </p:cNvSpPr>
                <p:nvPr/>
              </p:nvSpPr>
              <p:spPr bwMode="auto">
                <a:xfrm>
                  <a:off x="2204" y="1748"/>
                  <a:ext cx="11" cy="4"/>
                </a:xfrm>
                <a:custGeom>
                  <a:avLst/>
                  <a:gdLst>
                    <a:gd name="T0" fmla="*/ 8 w 12"/>
                    <a:gd name="T1" fmla="*/ 24 h 26"/>
                    <a:gd name="T2" fmla="*/ 12 w 12"/>
                    <a:gd name="T3" fmla="*/ 12 h 26"/>
                    <a:gd name="T4" fmla="*/ 12 w 12"/>
                    <a:gd name="T5" fmla="*/ 13 h 26"/>
                    <a:gd name="T6" fmla="*/ 6 w 12"/>
                    <a:gd name="T7" fmla="*/ 2 h 26"/>
                    <a:gd name="T8" fmla="*/ 8 w 12"/>
                    <a:gd name="T9" fmla="*/ 24 h 26"/>
                  </a:gdLst>
                  <a:ahLst/>
                  <a:cxnLst>
                    <a:cxn ang="0">
                      <a:pos x="T0" y="T1"/>
                    </a:cxn>
                    <a:cxn ang="0">
                      <a:pos x="T2" y="T3"/>
                    </a:cxn>
                    <a:cxn ang="0">
                      <a:pos x="T4" y="T5"/>
                    </a:cxn>
                    <a:cxn ang="0">
                      <a:pos x="T6" y="T7"/>
                    </a:cxn>
                    <a:cxn ang="0">
                      <a:pos x="T8" y="T9"/>
                    </a:cxn>
                  </a:cxnLst>
                  <a:rect l="0" t="0" r="r" b="b"/>
                  <a:pathLst>
                    <a:path w="12" h="26">
                      <a:moveTo>
                        <a:pt x="8" y="24"/>
                      </a:moveTo>
                      <a:cubicBezTo>
                        <a:pt x="11" y="26"/>
                        <a:pt x="12" y="14"/>
                        <a:pt x="12" y="12"/>
                      </a:cubicBezTo>
                      <a:cubicBezTo>
                        <a:pt x="12" y="13"/>
                        <a:pt x="12" y="13"/>
                        <a:pt x="12" y="13"/>
                      </a:cubicBezTo>
                      <a:cubicBezTo>
                        <a:pt x="12" y="10"/>
                        <a:pt x="11" y="0"/>
                        <a:pt x="6" y="2"/>
                      </a:cubicBezTo>
                      <a:cubicBezTo>
                        <a:pt x="0" y="5"/>
                        <a:pt x="4" y="22"/>
                        <a:pt x="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2" name="Freeform 403">
                  <a:extLst>
                    <a:ext uri="{FF2B5EF4-FFF2-40B4-BE49-F238E27FC236}">
                      <a16:creationId xmlns:a16="http://schemas.microsoft.com/office/drawing/2014/main" id="{262E84F5-2B40-4690-8D9B-CA7450055AAE}"/>
                    </a:ext>
                  </a:extLst>
                </p:cNvPr>
                <p:cNvSpPr>
                  <a:spLocks/>
                </p:cNvSpPr>
                <p:nvPr/>
              </p:nvSpPr>
              <p:spPr bwMode="auto">
                <a:xfrm>
                  <a:off x="2341" y="1746"/>
                  <a:ext cx="13" cy="4"/>
                </a:xfrm>
                <a:custGeom>
                  <a:avLst/>
                  <a:gdLst>
                    <a:gd name="T0" fmla="*/ 6 w 14"/>
                    <a:gd name="T1" fmla="*/ 24 h 25"/>
                    <a:gd name="T2" fmla="*/ 10 w 14"/>
                    <a:gd name="T3" fmla="*/ 25 h 25"/>
                    <a:gd name="T4" fmla="*/ 9 w 14"/>
                    <a:gd name="T5" fmla="*/ 4 h 25"/>
                    <a:gd name="T6" fmla="*/ 7 w 14"/>
                    <a:gd name="T7" fmla="*/ 8 h 25"/>
                    <a:gd name="T8" fmla="*/ 4 w 14"/>
                    <a:gd name="T9" fmla="*/ 0 h 25"/>
                    <a:gd name="T10" fmla="*/ 6 w 14"/>
                    <a:gd name="T11" fmla="*/ 24 h 25"/>
                  </a:gdLst>
                  <a:ahLst/>
                  <a:cxnLst>
                    <a:cxn ang="0">
                      <a:pos x="T0" y="T1"/>
                    </a:cxn>
                    <a:cxn ang="0">
                      <a:pos x="T2" y="T3"/>
                    </a:cxn>
                    <a:cxn ang="0">
                      <a:pos x="T4" y="T5"/>
                    </a:cxn>
                    <a:cxn ang="0">
                      <a:pos x="T6" y="T7"/>
                    </a:cxn>
                    <a:cxn ang="0">
                      <a:pos x="T8" y="T9"/>
                    </a:cxn>
                    <a:cxn ang="0">
                      <a:pos x="T10" y="T11"/>
                    </a:cxn>
                  </a:cxnLst>
                  <a:rect l="0" t="0" r="r" b="b"/>
                  <a:pathLst>
                    <a:path w="14" h="25">
                      <a:moveTo>
                        <a:pt x="6" y="24"/>
                      </a:moveTo>
                      <a:cubicBezTo>
                        <a:pt x="7" y="24"/>
                        <a:pt x="9" y="25"/>
                        <a:pt x="10" y="25"/>
                      </a:cubicBezTo>
                      <a:cubicBezTo>
                        <a:pt x="10" y="21"/>
                        <a:pt x="14" y="7"/>
                        <a:pt x="9" y="4"/>
                      </a:cubicBezTo>
                      <a:cubicBezTo>
                        <a:pt x="8" y="5"/>
                        <a:pt x="7" y="6"/>
                        <a:pt x="7" y="8"/>
                      </a:cubicBezTo>
                      <a:cubicBezTo>
                        <a:pt x="8" y="7"/>
                        <a:pt x="4" y="0"/>
                        <a:pt x="4" y="0"/>
                      </a:cubicBezTo>
                      <a:cubicBezTo>
                        <a:pt x="0" y="3"/>
                        <a:pt x="1" y="22"/>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3" name="Freeform 404">
                  <a:extLst>
                    <a:ext uri="{FF2B5EF4-FFF2-40B4-BE49-F238E27FC236}">
                      <a16:creationId xmlns:a16="http://schemas.microsoft.com/office/drawing/2014/main" id="{35730D05-C17F-4809-B28C-F209812A2809}"/>
                    </a:ext>
                  </a:extLst>
                </p:cNvPr>
                <p:cNvSpPr>
                  <a:spLocks/>
                </p:cNvSpPr>
                <p:nvPr/>
              </p:nvSpPr>
              <p:spPr bwMode="auto">
                <a:xfrm>
                  <a:off x="1484" y="1826"/>
                  <a:ext cx="19" cy="3"/>
                </a:xfrm>
                <a:custGeom>
                  <a:avLst/>
                  <a:gdLst>
                    <a:gd name="T0" fmla="*/ 21 w 21"/>
                    <a:gd name="T1" fmla="*/ 14 h 20"/>
                    <a:gd name="T2" fmla="*/ 1 w 21"/>
                    <a:gd name="T3" fmla="*/ 10 h 20"/>
                    <a:gd name="T4" fmla="*/ 21 w 21"/>
                    <a:gd name="T5" fmla="*/ 14 h 20"/>
                  </a:gdLst>
                  <a:ahLst/>
                  <a:cxnLst>
                    <a:cxn ang="0">
                      <a:pos x="T0" y="T1"/>
                    </a:cxn>
                    <a:cxn ang="0">
                      <a:pos x="T2" y="T3"/>
                    </a:cxn>
                    <a:cxn ang="0">
                      <a:pos x="T4" y="T5"/>
                    </a:cxn>
                  </a:cxnLst>
                  <a:rect l="0" t="0" r="r" b="b"/>
                  <a:pathLst>
                    <a:path w="21" h="20">
                      <a:moveTo>
                        <a:pt x="21" y="14"/>
                      </a:moveTo>
                      <a:cubicBezTo>
                        <a:pt x="18" y="10"/>
                        <a:pt x="3" y="0"/>
                        <a:pt x="1" y="10"/>
                      </a:cubicBezTo>
                      <a:cubicBezTo>
                        <a:pt x="0" y="20"/>
                        <a:pt x="21" y="14"/>
                        <a:pt x="2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405">
                  <a:extLst>
                    <a:ext uri="{FF2B5EF4-FFF2-40B4-BE49-F238E27FC236}">
                      <a16:creationId xmlns:a16="http://schemas.microsoft.com/office/drawing/2014/main" id="{0ACEDE68-B385-48A4-931F-5F0257FBAC34}"/>
                    </a:ext>
                  </a:extLst>
                </p:cNvPr>
                <p:cNvSpPr>
                  <a:spLocks/>
                </p:cNvSpPr>
                <p:nvPr/>
              </p:nvSpPr>
              <p:spPr bwMode="auto">
                <a:xfrm>
                  <a:off x="1441" y="1769"/>
                  <a:ext cx="12" cy="4"/>
                </a:xfrm>
                <a:custGeom>
                  <a:avLst/>
                  <a:gdLst>
                    <a:gd name="T0" fmla="*/ 11 w 14"/>
                    <a:gd name="T1" fmla="*/ 21 h 28"/>
                    <a:gd name="T2" fmla="*/ 5 w 14"/>
                    <a:gd name="T3" fmla="*/ 6 h 28"/>
                    <a:gd name="T4" fmla="*/ 5 w 14"/>
                    <a:gd name="T5" fmla="*/ 13 h 28"/>
                    <a:gd name="T6" fmla="*/ 1 w 14"/>
                    <a:gd name="T7" fmla="*/ 14 h 28"/>
                    <a:gd name="T8" fmla="*/ 1 w 14"/>
                    <a:gd name="T9" fmla="*/ 28 h 28"/>
                    <a:gd name="T10" fmla="*/ 11 w 14"/>
                    <a:gd name="T11" fmla="*/ 21 h 28"/>
                  </a:gdLst>
                  <a:ahLst/>
                  <a:cxnLst>
                    <a:cxn ang="0">
                      <a:pos x="T0" y="T1"/>
                    </a:cxn>
                    <a:cxn ang="0">
                      <a:pos x="T2" y="T3"/>
                    </a:cxn>
                    <a:cxn ang="0">
                      <a:pos x="T4" y="T5"/>
                    </a:cxn>
                    <a:cxn ang="0">
                      <a:pos x="T6" y="T7"/>
                    </a:cxn>
                    <a:cxn ang="0">
                      <a:pos x="T8" y="T9"/>
                    </a:cxn>
                    <a:cxn ang="0">
                      <a:pos x="T10" y="T11"/>
                    </a:cxn>
                  </a:cxnLst>
                  <a:rect l="0" t="0" r="r" b="b"/>
                  <a:pathLst>
                    <a:path w="14" h="28">
                      <a:moveTo>
                        <a:pt x="11" y="21"/>
                      </a:moveTo>
                      <a:cubicBezTo>
                        <a:pt x="14" y="19"/>
                        <a:pt x="13" y="0"/>
                        <a:pt x="5" y="6"/>
                      </a:cubicBezTo>
                      <a:cubicBezTo>
                        <a:pt x="4" y="7"/>
                        <a:pt x="5" y="11"/>
                        <a:pt x="5" y="13"/>
                      </a:cubicBezTo>
                      <a:cubicBezTo>
                        <a:pt x="5" y="14"/>
                        <a:pt x="2" y="12"/>
                        <a:pt x="1" y="14"/>
                      </a:cubicBezTo>
                      <a:cubicBezTo>
                        <a:pt x="0" y="18"/>
                        <a:pt x="1" y="24"/>
                        <a:pt x="1" y="28"/>
                      </a:cubicBezTo>
                      <a:cubicBezTo>
                        <a:pt x="4" y="25"/>
                        <a:pt x="8" y="23"/>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 name="Group 607">
                <a:extLst>
                  <a:ext uri="{FF2B5EF4-FFF2-40B4-BE49-F238E27FC236}">
                    <a16:creationId xmlns:a16="http://schemas.microsoft.com/office/drawing/2014/main" id="{15B8C6FC-1E2E-4898-A421-37A410E44668}"/>
                  </a:ext>
                </a:extLst>
              </p:cNvPr>
              <p:cNvGrpSpPr>
                <a:grpSpLocks/>
              </p:cNvGrpSpPr>
              <p:nvPr/>
            </p:nvGrpSpPr>
            <p:grpSpPr bwMode="auto">
              <a:xfrm>
                <a:off x="2241550" y="2747963"/>
                <a:ext cx="3392487" cy="431800"/>
                <a:chOff x="1412" y="1731"/>
                <a:chExt cx="2137" cy="272"/>
              </a:xfrm>
              <a:grpFill/>
            </p:grpSpPr>
            <p:sp>
              <p:nvSpPr>
                <p:cNvPr id="625" name="Freeform 407">
                  <a:extLst>
                    <a:ext uri="{FF2B5EF4-FFF2-40B4-BE49-F238E27FC236}">
                      <a16:creationId xmlns:a16="http://schemas.microsoft.com/office/drawing/2014/main" id="{A92C12EA-AED4-4479-96D8-40263326D2B0}"/>
                    </a:ext>
                  </a:extLst>
                </p:cNvPr>
                <p:cNvSpPr>
                  <a:spLocks/>
                </p:cNvSpPr>
                <p:nvPr/>
              </p:nvSpPr>
              <p:spPr bwMode="auto">
                <a:xfrm>
                  <a:off x="2451" y="1742"/>
                  <a:ext cx="6" cy="6"/>
                </a:xfrm>
                <a:custGeom>
                  <a:avLst/>
                  <a:gdLst>
                    <a:gd name="T0" fmla="*/ 7 w 7"/>
                    <a:gd name="T1" fmla="*/ 19 h 36"/>
                    <a:gd name="T2" fmla="*/ 4 w 7"/>
                    <a:gd name="T3" fmla="*/ 0 h 36"/>
                    <a:gd name="T4" fmla="*/ 4 w 7"/>
                    <a:gd name="T5" fmla="*/ 36 h 36"/>
                    <a:gd name="T6" fmla="*/ 7 w 7"/>
                    <a:gd name="T7" fmla="*/ 19 h 36"/>
                  </a:gdLst>
                  <a:ahLst/>
                  <a:cxnLst>
                    <a:cxn ang="0">
                      <a:pos x="T0" y="T1"/>
                    </a:cxn>
                    <a:cxn ang="0">
                      <a:pos x="T2" y="T3"/>
                    </a:cxn>
                    <a:cxn ang="0">
                      <a:pos x="T4" y="T5"/>
                    </a:cxn>
                    <a:cxn ang="0">
                      <a:pos x="T6" y="T7"/>
                    </a:cxn>
                  </a:cxnLst>
                  <a:rect l="0" t="0" r="r" b="b"/>
                  <a:pathLst>
                    <a:path w="7" h="36">
                      <a:moveTo>
                        <a:pt x="7" y="19"/>
                      </a:moveTo>
                      <a:cubicBezTo>
                        <a:pt x="6" y="13"/>
                        <a:pt x="5" y="6"/>
                        <a:pt x="4" y="0"/>
                      </a:cubicBezTo>
                      <a:cubicBezTo>
                        <a:pt x="0" y="14"/>
                        <a:pt x="2" y="22"/>
                        <a:pt x="4" y="36"/>
                      </a:cubicBezTo>
                      <a:cubicBezTo>
                        <a:pt x="5" y="30"/>
                        <a:pt x="6" y="24"/>
                        <a:pt x="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6" name="Freeform 408">
                  <a:extLst>
                    <a:ext uri="{FF2B5EF4-FFF2-40B4-BE49-F238E27FC236}">
                      <a16:creationId xmlns:a16="http://schemas.microsoft.com/office/drawing/2014/main" id="{F9F19DDD-9056-4FDA-B6F1-111A12FECAE9}"/>
                    </a:ext>
                  </a:extLst>
                </p:cNvPr>
                <p:cNvSpPr>
                  <a:spLocks/>
                </p:cNvSpPr>
                <p:nvPr/>
              </p:nvSpPr>
              <p:spPr bwMode="auto">
                <a:xfrm>
                  <a:off x="1860" y="1752"/>
                  <a:ext cx="6" cy="5"/>
                </a:xfrm>
                <a:custGeom>
                  <a:avLst/>
                  <a:gdLst>
                    <a:gd name="T0" fmla="*/ 7 w 7"/>
                    <a:gd name="T1" fmla="*/ 17 h 32"/>
                    <a:gd name="T2" fmla="*/ 7 w 7"/>
                    <a:gd name="T3" fmla="*/ 0 h 32"/>
                    <a:gd name="T4" fmla="*/ 6 w 7"/>
                    <a:gd name="T5" fmla="*/ 32 h 32"/>
                    <a:gd name="T6" fmla="*/ 7 w 7"/>
                    <a:gd name="T7" fmla="*/ 17 h 32"/>
                  </a:gdLst>
                  <a:ahLst/>
                  <a:cxnLst>
                    <a:cxn ang="0">
                      <a:pos x="T0" y="T1"/>
                    </a:cxn>
                    <a:cxn ang="0">
                      <a:pos x="T2" y="T3"/>
                    </a:cxn>
                    <a:cxn ang="0">
                      <a:pos x="T4" y="T5"/>
                    </a:cxn>
                    <a:cxn ang="0">
                      <a:pos x="T6" y="T7"/>
                    </a:cxn>
                  </a:cxnLst>
                  <a:rect l="0" t="0" r="r" b="b"/>
                  <a:pathLst>
                    <a:path w="7" h="32">
                      <a:moveTo>
                        <a:pt x="7" y="17"/>
                      </a:moveTo>
                      <a:cubicBezTo>
                        <a:pt x="7" y="12"/>
                        <a:pt x="7" y="6"/>
                        <a:pt x="7" y="0"/>
                      </a:cubicBezTo>
                      <a:cubicBezTo>
                        <a:pt x="0" y="10"/>
                        <a:pt x="1" y="22"/>
                        <a:pt x="6" y="32"/>
                      </a:cubicBezTo>
                      <a:cubicBezTo>
                        <a:pt x="7" y="27"/>
                        <a:pt x="7" y="22"/>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7" name="Freeform 409">
                  <a:extLst>
                    <a:ext uri="{FF2B5EF4-FFF2-40B4-BE49-F238E27FC236}">
                      <a16:creationId xmlns:a16="http://schemas.microsoft.com/office/drawing/2014/main" id="{90D743B9-87F5-416E-BD49-0225D9EE1367}"/>
                    </a:ext>
                  </a:extLst>
                </p:cNvPr>
                <p:cNvSpPr>
                  <a:spLocks/>
                </p:cNvSpPr>
                <p:nvPr/>
              </p:nvSpPr>
              <p:spPr bwMode="auto">
                <a:xfrm>
                  <a:off x="1798" y="1753"/>
                  <a:ext cx="10" cy="6"/>
                </a:xfrm>
                <a:custGeom>
                  <a:avLst/>
                  <a:gdLst>
                    <a:gd name="T0" fmla="*/ 10 w 11"/>
                    <a:gd name="T1" fmla="*/ 19 h 35"/>
                    <a:gd name="T2" fmla="*/ 2 w 11"/>
                    <a:gd name="T3" fmla="*/ 13 h 35"/>
                    <a:gd name="T4" fmla="*/ 10 w 11"/>
                    <a:gd name="T5" fmla="*/ 19 h 35"/>
                  </a:gdLst>
                  <a:ahLst/>
                  <a:cxnLst>
                    <a:cxn ang="0">
                      <a:pos x="T0" y="T1"/>
                    </a:cxn>
                    <a:cxn ang="0">
                      <a:pos x="T2" y="T3"/>
                    </a:cxn>
                    <a:cxn ang="0">
                      <a:pos x="T4" y="T5"/>
                    </a:cxn>
                  </a:cxnLst>
                  <a:rect l="0" t="0" r="r" b="b"/>
                  <a:pathLst>
                    <a:path w="11" h="35">
                      <a:moveTo>
                        <a:pt x="10" y="19"/>
                      </a:moveTo>
                      <a:cubicBezTo>
                        <a:pt x="11" y="12"/>
                        <a:pt x="4" y="0"/>
                        <a:pt x="2" y="13"/>
                      </a:cubicBezTo>
                      <a:cubicBezTo>
                        <a:pt x="0" y="22"/>
                        <a:pt x="7" y="35"/>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8" name="Freeform 410">
                  <a:extLst>
                    <a:ext uri="{FF2B5EF4-FFF2-40B4-BE49-F238E27FC236}">
                      <a16:creationId xmlns:a16="http://schemas.microsoft.com/office/drawing/2014/main" id="{3F7F6803-B7C6-4C95-B23D-35A477CB335A}"/>
                    </a:ext>
                  </a:extLst>
                </p:cNvPr>
                <p:cNvSpPr>
                  <a:spLocks/>
                </p:cNvSpPr>
                <p:nvPr/>
              </p:nvSpPr>
              <p:spPr bwMode="auto">
                <a:xfrm>
                  <a:off x="2241" y="1748"/>
                  <a:ext cx="10" cy="3"/>
                </a:xfrm>
                <a:custGeom>
                  <a:avLst/>
                  <a:gdLst>
                    <a:gd name="T0" fmla="*/ 11 w 11"/>
                    <a:gd name="T1" fmla="*/ 12 h 19"/>
                    <a:gd name="T2" fmla="*/ 5 w 11"/>
                    <a:gd name="T3" fmla="*/ 1 h 19"/>
                    <a:gd name="T4" fmla="*/ 6 w 11"/>
                    <a:gd name="T5" fmla="*/ 18 h 19"/>
                    <a:gd name="T6" fmla="*/ 11 w 11"/>
                    <a:gd name="T7" fmla="*/ 12 h 19"/>
                  </a:gdLst>
                  <a:ahLst/>
                  <a:cxnLst>
                    <a:cxn ang="0">
                      <a:pos x="T0" y="T1"/>
                    </a:cxn>
                    <a:cxn ang="0">
                      <a:pos x="T2" y="T3"/>
                    </a:cxn>
                    <a:cxn ang="0">
                      <a:pos x="T4" y="T5"/>
                    </a:cxn>
                    <a:cxn ang="0">
                      <a:pos x="T6" y="T7"/>
                    </a:cxn>
                  </a:cxnLst>
                  <a:rect l="0" t="0" r="r" b="b"/>
                  <a:pathLst>
                    <a:path w="11" h="19">
                      <a:moveTo>
                        <a:pt x="11" y="12"/>
                      </a:moveTo>
                      <a:cubicBezTo>
                        <a:pt x="10" y="10"/>
                        <a:pt x="8" y="1"/>
                        <a:pt x="5" y="1"/>
                      </a:cubicBezTo>
                      <a:cubicBezTo>
                        <a:pt x="0" y="0"/>
                        <a:pt x="4" y="17"/>
                        <a:pt x="6" y="18"/>
                      </a:cubicBezTo>
                      <a:cubicBezTo>
                        <a:pt x="7" y="19"/>
                        <a:pt x="11" y="12"/>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9" name="Freeform 411">
                  <a:extLst>
                    <a:ext uri="{FF2B5EF4-FFF2-40B4-BE49-F238E27FC236}">
                      <a16:creationId xmlns:a16="http://schemas.microsoft.com/office/drawing/2014/main" id="{041C6AA2-9A95-4D3D-B33D-53E956128746}"/>
                    </a:ext>
                  </a:extLst>
                </p:cNvPr>
                <p:cNvSpPr>
                  <a:spLocks/>
                </p:cNvSpPr>
                <p:nvPr/>
              </p:nvSpPr>
              <p:spPr bwMode="auto">
                <a:xfrm>
                  <a:off x="1991" y="1750"/>
                  <a:ext cx="11" cy="4"/>
                </a:xfrm>
                <a:custGeom>
                  <a:avLst/>
                  <a:gdLst>
                    <a:gd name="T0" fmla="*/ 6 w 12"/>
                    <a:gd name="T1" fmla="*/ 24 h 25"/>
                    <a:gd name="T2" fmla="*/ 0 w 12"/>
                    <a:gd name="T3" fmla="*/ 0 h 25"/>
                    <a:gd name="T4" fmla="*/ 6 w 12"/>
                    <a:gd name="T5" fmla="*/ 24 h 25"/>
                  </a:gdLst>
                  <a:ahLst/>
                  <a:cxnLst>
                    <a:cxn ang="0">
                      <a:pos x="T0" y="T1"/>
                    </a:cxn>
                    <a:cxn ang="0">
                      <a:pos x="T2" y="T3"/>
                    </a:cxn>
                    <a:cxn ang="0">
                      <a:pos x="T4" y="T5"/>
                    </a:cxn>
                  </a:cxnLst>
                  <a:rect l="0" t="0" r="r" b="b"/>
                  <a:pathLst>
                    <a:path w="12" h="25">
                      <a:moveTo>
                        <a:pt x="6" y="24"/>
                      </a:moveTo>
                      <a:cubicBezTo>
                        <a:pt x="12" y="19"/>
                        <a:pt x="6" y="3"/>
                        <a:pt x="0" y="0"/>
                      </a:cubicBezTo>
                      <a:cubicBezTo>
                        <a:pt x="0" y="1"/>
                        <a:pt x="3" y="25"/>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0" name="Freeform 412">
                  <a:extLst>
                    <a:ext uri="{FF2B5EF4-FFF2-40B4-BE49-F238E27FC236}">
                      <a16:creationId xmlns:a16="http://schemas.microsoft.com/office/drawing/2014/main" id="{B33242E2-EC28-4CE1-BE3F-3F2D08359D0E}"/>
                    </a:ext>
                  </a:extLst>
                </p:cNvPr>
                <p:cNvSpPr>
                  <a:spLocks/>
                </p:cNvSpPr>
                <p:nvPr/>
              </p:nvSpPr>
              <p:spPr bwMode="auto">
                <a:xfrm>
                  <a:off x="2098" y="1737"/>
                  <a:ext cx="12" cy="5"/>
                </a:xfrm>
                <a:custGeom>
                  <a:avLst/>
                  <a:gdLst>
                    <a:gd name="T0" fmla="*/ 9 w 14"/>
                    <a:gd name="T1" fmla="*/ 26 h 28"/>
                    <a:gd name="T2" fmla="*/ 6 w 14"/>
                    <a:gd name="T3" fmla="*/ 5 h 28"/>
                    <a:gd name="T4" fmla="*/ 9 w 14"/>
                    <a:gd name="T5" fmla="*/ 26 h 28"/>
                  </a:gdLst>
                  <a:ahLst/>
                  <a:cxnLst>
                    <a:cxn ang="0">
                      <a:pos x="T0" y="T1"/>
                    </a:cxn>
                    <a:cxn ang="0">
                      <a:pos x="T2" y="T3"/>
                    </a:cxn>
                    <a:cxn ang="0">
                      <a:pos x="T4" y="T5"/>
                    </a:cxn>
                  </a:cxnLst>
                  <a:rect l="0" t="0" r="r" b="b"/>
                  <a:pathLst>
                    <a:path w="14" h="28">
                      <a:moveTo>
                        <a:pt x="9" y="26"/>
                      </a:moveTo>
                      <a:cubicBezTo>
                        <a:pt x="11" y="28"/>
                        <a:pt x="14" y="0"/>
                        <a:pt x="6" y="5"/>
                      </a:cubicBezTo>
                      <a:cubicBezTo>
                        <a:pt x="0" y="8"/>
                        <a:pt x="5" y="24"/>
                        <a:pt x="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1" name="Freeform 413">
                  <a:extLst>
                    <a:ext uri="{FF2B5EF4-FFF2-40B4-BE49-F238E27FC236}">
                      <a16:creationId xmlns:a16="http://schemas.microsoft.com/office/drawing/2014/main" id="{F5088908-800B-4EB0-B5B6-EFA1569774AE}"/>
                    </a:ext>
                  </a:extLst>
                </p:cNvPr>
                <p:cNvSpPr>
                  <a:spLocks/>
                </p:cNvSpPr>
                <p:nvPr/>
              </p:nvSpPr>
              <p:spPr bwMode="auto">
                <a:xfrm>
                  <a:off x="1478" y="1823"/>
                  <a:ext cx="17" cy="2"/>
                </a:xfrm>
                <a:custGeom>
                  <a:avLst/>
                  <a:gdLst>
                    <a:gd name="T0" fmla="*/ 9 w 19"/>
                    <a:gd name="T1" fmla="*/ 0 h 11"/>
                    <a:gd name="T2" fmla="*/ 19 w 19"/>
                    <a:gd name="T3" fmla="*/ 8 h 11"/>
                    <a:gd name="T4" fmla="*/ 9 w 19"/>
                    <a:gd name="T5" fmla="*/ 0 h 11"/>
                  </a:gdLst>
                  <a:ahLst/>
                  <a:cxnLst>
                    <a:cxn ang="0">
                      <a:pos x="T0" y="T1"/>
                    </a:cxn>
                    <a:cxn ang="0">
                      <a:pos x="T2" y="T3"/>
                    </a:cxn>
                    <a:cxn ang="0">
                      <a:pos x="T4" y="T5"/>
                    </a:cxn>
                  </a:cxnLst>
                  <a:rect l="0" t="0" r="r" b="b"/>
                  <a:pathLst>
                    <a:path w="19" h="11">
                      <a:moveTo>
                        <a:pt x="9" y="0"/>
                      </a:moveTo>
                      <a:cubicBezTo>
                        <a:pt x="0" y="7"/>
                        <a:pt x="13" y="11"/>
                        <a:pt x="19" y="8"/>
                      </a:cubicBezTo>
                      <a:cubicBezTo>
                        <a:pt x="16" y="5"/>
                        <a:pt x="13" y="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2" name="Freeform 414">
                  <a:extLst>
                    <a:ext uri="{FF2B5EF4-FFF2-40B4-BE49-F238E27FC236}">
                      <a16:creationId xmlns:a16="http://schemas.microsoft.com/office/drawing/2014/main" id="{089E3F57-08D9-48C6-A493-46CF7201BDFF}"/>
                    </a:ext>
                  </a:extLst>
                </p:cNvPr>
                <p:cNvSpPr>
                  <a:spLocks/>
                </p:cNvSpPr>
                <p:nvPr/>
              </p:nvSpPr>
              <p:spPr bwMode="auto">
                <a:xfrm>
                  <a:off x="1819" y="1753"/>
                  <a:ext cx="11" cy="5"/>
                </a:xfrm>
                <a:custGeom>
                  <a:avLst/>
                  <a:gdLst>
                    <a:gd name="T0" fmla="*/ 7 w 12"/>
                    <a:gd name="T1" fmla="*/ 31 h 31"/>
                    <a:gd name="T2" fmla="*/ 4 w 12"/>
                    <a:gd name="T3" fmla="*/ 1 h 31"/>
                    <a:gd name="T4" fmla="*/ 7 w 12"/>
                    <a:gd name="T5" fmla="*/ 31 h 31"/>
                  </a:gdLst>
                  <a:ahLst/>
                  <a:cxnLst>
                    <a:cxn ang="0">
                      <a:pos x="T0" y="T1"/>
                    </a:cxn>
                    <a:cxn ang="0">
                      <a:pos x="T2" y="T3"/>
                    </a:cxn>
                    <a:cxn ang="0">
                      <a:pos x="T4" y="T5"/>
                    </a:cxn>
                  </a:cxnLst>
                  <a:rect l="0" t="0" r="r" b="b"/>
                  <a:pathLst>
                    <a:path w="12" h="31">
                      <a:moveTo>
                        <a:pt x="7" y="31"/>
                      </a:moveTo>
                      <a:cubicBezTo>
                        <a:pt x="7" y="26"/>
                        <a:pt x="12" y="3"/>
                        <a:pt x="4" y="1"/>
                      </a:cubicBezTo>
                      <a:cubicBezTo>
                        <a:pt x="0" y="0"/>
                        <a:pt x="6" y="29"/>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3" name="Freeform 415">
                  <a:extLst>
                    <a:ext uri="{FF2B5EF4-FFF2-40B4-BE49-F238E27FC236}">
                      <a16:creationId xmlns:a16="http://schemas.microsoft.com/office/drawing/2014/main" id="{EE9518DB-63EF-4842-BB82-D9BF723FD774}"/>
                    </a:ext>
                  </a:extLst>
                </p:cNvPr>
                <p:cNvSpPr>
                  <a:spLocks/>
                </p:cNvSpPr>
                <p:nvPr/>
              </p:nvSpPr>
              <p:spPr bwMode="auto">
                <a:xfrm>
                  <a:off x="2235" y="1751"/>
                  <a:ext cx="2" cy="0"/>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2" y="0"/>
                        <a:pt x="1" y="0"/>
                        <a:pt x="0" y="1"/>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4" name="Freeform 416">
                  <a:extLst>
                    <a:ext uri="{FF2B5EF4-FFF2-40B4-BE49-F238E27FC236}">
                      <a16:creationId xmlns:a16="http://schemas.microsoft.com/office/drawing/2014/main" id="{E33336EF-7824-4004-976F-1E8F9BE35170}"/>
                    </a:ext>
                  </a:extLst>
                </p:cNvPr>
                <p:cNvSpPr>
                  <a:spLocks/>
                </p:cNvSpPr>
                <p:nvPr/>
              </p:nvSpPr>
              <p:spPr bwMode="auto">
                <a:xfrm>
                  <a:off x="2226" y="1749"/>
                  <a:ext cx="9" cy="3"/>
                </a:xfrm>
                <a:custGeom>
                  <a:avLst/>
                  <a:gdLst>
                    <a:gd name="T0" fmla="*/ 10 w 10"/>
                    <a:gd name="T1" fmla="*/ 13 h 14"/>
                    <a:gd name="T2" fmla="*/ 1 w 10"/>
                    <a:gd name="T3" fmla="*/ 0 h 14"/>
                    <a:gd name="T4" fmla="*/ 10 w 10"/>
                    <a:gd name="T5" fmla="*/ 13 h 14"/>
                  </a:gdLst>
                  <a:ahLst/>
                  <a:cxnLst>
                    <a:cxn ang="0">
                      <a:pos x="T0" y="T1"/>
                    </a:cxn>
                    <a:cxn ang="0">
                      <a:pos x="T2" y="T3"/>
                    </a:cxn>
                    <a:cxn ang="0">
                      <a:pos x="T4" y="T5"/>
                    </a:cxn>
                  </a:cxnLst>
                  <a:rect l="0" t="0" r="r" b="b"/>
                  <a:pathLst>
                    <a:path w="10" h="14">
                      <a:moveTo>
                        <a:pt x="10" y="13"/>
                      </a:moveTo>
                      <a:cubicBezTo>
                        <a:pt x="3" y="13"/>
                        <a:pt x="6" y="2"/>
                        <a:pt x="1" y="0"/>
                      </a:cubicBezTo>
                      <a:cubicBezTo>
                        <a:pt x="2" y="7"/>
                        <a:pt x="0" y="14"/>
                        <a:pt x="1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5" name="Freeform 417">
                  <a:extLst>
                    <a:ext uri="{FF2B5EF4-FFF2-40B4-BE49-F238E27FC236}">
                      <a16:creationId xmlns:a16="http://schemas.microsoft.com/office/drawing/2014/main" id="{A6FD0460-BC32-44F3-9352-70D50450D35E}"/>
                    </a:ext>
                  </a:extLst>
                </p:cNvPr>
                <p:cNvSpPr>
                  <a:spLocks/>
                </p:cNvSpPr>
                <p:nvPr/>
              </p:nvSpPr>
              <p:spPr bwMode="auto">
                <a:xfrm>
                  <a:off x="2282" y="1748"/>
                  <a:ext cx="7" cy="4"/>
                </a:xfrm>
                <a:custGeom>
                  <a:avLst/>
                  <a:gdLst>
                    <a:gd name="T0" fmla="*/ 3 w 7"/>
                    <a:gd name="T1" fmla="*/ 22 h 22"/>
                    <a:gd name="T2" fmla="*/ 7 w 7"/>
                    <a:gd name="T3" fmla="*/ 10 h 22"/>
                    <a:gd name="T4" fmla="*/ 3 w 7"/>
                    <a:gd name="T5" fmla="*/ 0 h 22"/>
                    <a:gd name="T6" fmla="*/ 1 w 7"/>
                    <a:gd name="T7" fmla="*/ 12 h 22"/>
                    <a:gd name="T8" fmla="*/ 3 w 7"/>
                    <a:gd name="T9" fmla="*/ 22 h 22"/>
                  </a:gdLst>
                  <a:ahLst/>
                  <a:cxnLst>
                    <a:cxn ang="0">
                      <a:pos x="T0" y="T1"/>
                    </a:cxn>
                    <a:cxn ang="0">
                      <a:pos x="T2" y="T3"/>
                    </a:cxn>
                    <a:cxn ang="0">
                      <a:pos x="T4" y="T5"/>
                    </a:cxn>
                    <a:cxn ang="0">
                      <a:pos x="T6" y="T7"/>
                    </a:cxn>
                    <a:cxn ang="0">
                      <a:pos x="T8" y="T9"/>
                    </a:cxn>
                  </a:cxnLst>
                  <a:rect l="0" t="0" r="r" b="b"/>
                  <a:pathLst>
                    <a:path w="7" h="22">
                      <a:moveTo>
                        <a:pt x="3" y="22"/>
                      </a:moveTo>
                      <a:cubicBezTo>
                        <a:pt x="5" y="19"/>
                        <a:pt x="7" y="13"/>
                        <a:pt x="7" y="10"/>
                      </a:cubicBezTo>
                      <a:cubicBezTo>
                        <a:pt x="7" y="8"/>
                        <a:pt x="3" y="0"/>
                        <a:pt x="3" y="0"/>
                      </a:cubicBezTo>
                      <a:cubicBezTo>
                        <a:pt x="1" y="4"/>
                        <a:pt x="0" y="9"/>
                        <a:pt x="1" y="12"/>
                      </a:cubicBezTo>
                      <a:cubicBezTo>
                        <a:pt x="1" y="13"/>
                        <a:pt x="3" y="22"/>
                        <a:pt x="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6" name="Freeform 418">
                  <a:extLst>
                    <a:ext uri="{FF2B5EF4-FFF2-40B4-BE49-F238E27FC236}">
                      <a16:creationId xmlns:a16="http://schemas.microsoft.com/office/drawing/2014/main" id="{76461E4C-DB01-452E-B67D-EDAEEE545306}"/>
                    </a:ext>
                  </a:extLst>
                </p:cNvPr>
                <p:cNvSpPr>
                  <a:spLocks/>
                </p:cNvSpPr>
                <p:nvPr/>
              </p:nvSpPr>
              <p:spPr bwMode="auto">
                <a:xfrm>
                  <a:off x="2630" y="1737"/>
                  <a:ext cx="5" cy="4"/>
                </a:xfrm>
                <a:custGeom>
                  <a:avLst/>
                  <a:gdLst>
                    <a:gd name="T0" fmla="*/ 6 w 6"/>
                    <a:gd name="T1" fmla="*/ 15 h 21"/>
                    <a:gd name="T2" fmla="*/ 1 w 6"/>
                    <a:gd name="T3" fmla="*/ 0 h 21"/>
                    <a:gd name="T4" fmla="*/ 0 w 6"/>
                    <a:gd name="T5" fmla="*/ 7 h 21"/>
                    <a:gd name="T6" fmla="*/ 4 w 6"/>
                    <a:gd name="T7" fmla="*/ 21 h 21"/>
                    <a:gd name="T8" fmla="*/ 6 w 6"/>
                    <a:gd name="T9" fmla="*/ 15 h 21"/>
                  </a:gdLst>
                  <a:ahLst/>
                  <a:cxnLst>
                    <a:cxn ang="0">
                      <a:pos x="T0" y="T1"/>
                    </a:cxn>
                    <a:cxn ang="0">
                      <a:pos x="T2" y="T3"/>
                    </a:cxn>
                    <a:cxn ang="0">
                      <a:pos x="T4" y="T5"/>
                    </a:cxn>
                    <a:cxn ang="0">
                      <a:pos x="T6" y="T7"/>
                    </a:cxn>
                    <a:cxn ang="0">
                      <a:pos x="T8" y="T9"/>
                    </a:cxn>
                  </a:cxnLst>
                  <a:rect l="0" t="0" r="r" b="b"/>
                  <a:pathLst>
                    <a:path w="6" h="21">
                      <a:moveTo>
                        <a:pt x="6" y="15"/>
                      </a:moveTo>
                      <a:cubicBezTo>
                        <a:pt x="5" y="10"/>
                        <a:pt x="3" y="5"/>
                        <a:pt x="1" y="0"/>
                      </a:cubicBezTo>
                      <a:cubicBezTo>
                        <a:pt x="2" y="1"/>
                        <a:pt x="0" y="6"/>
                        <a:pt x="0" y="7"/>
                      </a:cubicBezTo>
                      <a:cubicBezTo>
                        <a:pt x="0" y="11"/>
                        <a:pt x="3" y="17"/>
                        <a:pt x="4" y="21"/>
                      </a:cubicBezTo>
                      <a:cubicBezTo>
                        <a:pt x="4" y="21"/>
                        <a:pt x="6" y="14"/>
                        <a:pt x="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7" name="Freeform 419">
                  <a:extLst>
                    <a:ext uri="{FF2B5EF4-FFF2-40B4-BE49-F238E27FC236}">
                      <a16:creationId xmlns:a16="http://schemas.microsoft.com/office/drawing/2014/main" id="{5F467E70-CAA7-4DB8-9122-2BD7694BEE22}"/>
                    </a:ext>
                  </a:extLst>
                </p:cNvPr>
                <p:cNvSpPr>
                  <a:spLocks/>
                </p:cNvSpPr>
                <p:nvPr/>
              </p:nvSpPr>
              <p:spPr bwMode="auto">
                <a:xfrm>
                  <a:off x="1924" y="1751"/>
                  <a:ext cx="8" cy="3"/>
                </a:xfrm>
                <a:custGeom>
                  <a:avLst/>
                  <a:gdLst>
                    <a:gd name="T0" fmla="*/ 5 w 9"/>
                    <a:gd name="T1" fmla="*/ 18 h 20"/>
                    <a:gd name="T2" fmla="*/ 4 w 9"/>
                    <a:gd name="T3" fmla="*/ 3 h 20"/>
                    <a:gd name="T4" fmla="*/ 5 w 9"/>
                    <a:gd name="T5" fmla="*/ 18 h 20"/>
                  </a:gdLst>
                  <a:ahLst/>
                  <a:cxnLst>
                    <a:cxn ang="0">
                      <a:pos x="T0" y="T1"/>
                    </a:cxn>
                    <a:cxn ang="0">
                      <a:pos x="T2" y="T3"/>
                    </a:cxn>
                    <a:cxn ang="0">
                      <a:pos x="T4" y="T5"/>
                    </a:cxn>
                  </a:cxnLst>
                  <a:rect l="0" t="0" r="r" b="b"/>
                  <a:pathLst>
                    <a:path w="9" h="20">
                      <a:moveTo>
                        <a:pt x="5" y="18"/>
                      </a:moveTo>
                      <a:cubicBezTo>
                        <a:pt x="8" y="17"/>
                        <a:pt x="9" y="0"/>
                        <a:pt x="4" y="3"/>
                      </a:cubicBezTo>
                      <a:cubicBezTo>
                        <a:pt x="0" y="4"/>
                        <a:pt x="1" y="20"/>
                        <a:pt x="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8" name="Freeform 420">
                  <a:extLst>
                    <a:ext uri="{FF2B5EF4-FFF2-40B4-BE49-F238E27FC236}">
                      <a16:creationId xmlns:a16="http://schemas.microsoft.com/office/drawing/2014/main" id="{0A7507A0-08BC-435A-A978-AB2A6FCD4A58}"/>
                    </a:ext>
                  </a:extLst>
                </p:cNvPr>
                <p:cNvSpPr>
                  <a:spLocks/>
                </p:cNvSpPr>
                <p:nvPr/>
              </p:nvSpPr>
              <p:spPr bwMode="auto">
                <a:xfrm>
                  <a:off x="1417" y="1781"/>
                  <a:ext cx="18" cy="3"/>
                </a:xfrm>
                <a:custGeom>
                  <a:avLst/>
                  <a:gdLst>
                    <a:gd name="T0" fmla="*/ 12 w 20"/>
                    <a:gd name="T1" fmla="*/ 14 h 18"/>
                    <a:gd name="T2" fmla="*/ 13 w 20"/>
                    <a:gd name="T3" fmla="*/ 2 h 18"/>
                    <a:gd name="T4" fmla="*/ 12 w 20"/>
                    <a:gd name="T5" fmla="*/ 14 h 18"/>
                  </a:gdLst>
                  <a:ahLst/>
                  <a:cxnLst>
                    <a:cxn ang="0">
                      <a:pos x="T0" y="T1"/>
                    </a:cxn>
                    <a:cxn ang="0">
                      <a:pos x="T2" y="T3"/>
                    </a:cxn>
                    <a:cxn ang="0">
                      <a:pos x="T4" y="T5"/>
                    </a:cxn>
                  </a:cxnLst>
                  <a:rect l="0" t="0" r="r" b="b"/>
                  <a:pathLst>
                    <a:path w="20" h="18">
                      <a:moveTo>
                        <a:pt x="12" y="14"/>
                      </a:moveTo>
                      <a:cubicBezTo>
                        <a:pt x="20" y="18"/>
                        <a:pt x="20" y="3"/>
                        <a:pt x="13" y="2"/>
                      </a:cubicBezTo>
                      <a:cubicBezTo>
                        <a:pt x="0" y="0"/>
                        <a:pt x="6" y="10"/>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9" name="Freeform 421">
                  <a:extLst>
                    <a:ext uri="{FF2B5EF4-FFF2-40B4-BE49-F238E27FC236}">
                      <a16:creationId xmlns:a16="http://schemas.microsoft.com/office/drawing/2014/main" id="{DDF368F4-FBFE-4A7D-B87D-3277FA89ADDC}"/>
                    </a:ext>
                  </a:extLst>
                </p:cNvPr>
                <p:cNvSpPr>
                  <a:spLocks/>
                </p:cNvSpPr>
                <p:nvPr/>
              </p:nvSpPr>
              <p:spPr bwMode="auto">
                <a:xfrm>
                  <a:off x="1431" y="1802"/>
                  <a:ext cx="17" cy="2"/>
                </a:xfrm>
                <a:custGeom>
                  <a:avLst/>
                  <a:gdLst>
                    <a:gd name="T0" fmla="*/ 0 w 19"/>
                    <a:gd name="T1" fmla="*/ 5 h 11"/>
                    <a:gd name="T2" fmla="*/ 19 w 19"/>
                    <a:gd name="T3" fmla="*/ 8 h 11"/>
                    <a:gd name="T4" fmla="*/ 10 w 19"/>
                    <a:gd name="T5" fmla="*/ 1 h 11"/>
                    <a:gd name="T6" fmla="*/ 0 w 19"/>
                    <a:gd name="T7" fmla="*/ 5 h 11"/>
                  </a:gdLst>
                  <a:ahLst/>
                  <a:cxnLst>
                    <a:cxn ang="0">
                      <a:pos x="T0" y="T1"/>
                    </a:cxn>
                    <a:cxn ang="0">
                      <a:pos x="T2" y="T3"/>
                    </a:cxn>
                    <a:cxn ang="0">
                      <a:pos x="T4" y="T5"/>
                    </a:cxn>
                    <a:cxn ang="0">
                      <a:pos x="T6" y="T7"/>
                    </a:cxn>
                  </a:cxnLst>
                  <a:rect l="0" t="0" r="r" b="b"/>
                  <a:pathLst>
                    <a:path w="19" h="11">
                      <a:moveTo>
                        <a:pt x="0" y="5"/>
                      </a:moveTo>
                      <a:cubicBezTo>
                        <a:pt x="4" y="11"/>
                        <a:pt x="17" y="6"/>
                        <a:pt x="19" y="8"/>
                      </a:cubicBezTo>
                      <a:cubicBezTo>
                        <a:pt x="17" y="6"/>
                        <a:pt x="12" y="1"/>
                        <a:pt x="10" y="1"/>
                      </a:cubicBezTo>
                      <a:cubicBezTo>
                        <a:pt x="9" y="0"/>
                        <a:pt x="0"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0" name="Freeform 422">
                  <a:extLst>
                    <a:ext uri="{FF2B5EF4-FFF2-40B4-BE49-F238E27FC236}">
                      <a16:creationId xmlns:a16="http://schemas.microsoft.com/office/drawing/2014/main" id="{787C7F7E-D8BC-4980-91FF-DB9246FAAF4D}"/>
                    </a:ext>
                  </a:extLst>
                </p:cNvPr>
                <p:cNvSpPr>
                  <a:spLocks/>
                </p:cNvSpPr>
                <p:nvPr/>
              </p:nvSpPr>
              <p:spPr bwMode="auto">
                <a:xfrm>
                  <a:off x="1878" y="1751"/>
                  <a:ext cx="5" cy="4"/>
                </a:xfrm>
                <a:custGeom>
                  <a:avLst/>
                  <a:gdLst>
                    <a:gd name="T0" fmla="*/ 4 w 5"/>
                    <a:gd name="T1" fmla="*/ 26 h 26"/>
                    <a:gd name="T2" fmla="*/ 0 w 5"/>
                    <a:gd name="T3" fmla="*/ 0 h 26"/>
                    <a:gd name="T4" fmla="*/ 4 w 5"/>
                    <a:gd name="T5" fmla="*/ 26 h 26"/>
                  </a:gdLst>
                  <a:ahLst/>
                  <a:cxnLst>
                    <a:cxn ang="0">
                      <a:pos x="T0" y="T1"/>
                    </a:cxn>
                    <a:cxn ang="0">
                      <a:pos x="T2" y="T3"/>
                    </a:cxn>
                    <a:cxn ang="0">
                      <a:pos x="T4" y="T5"/>
                    </a:cxn>
                  </a:cxnLst>
                  <a:rect l="0" t="0" r="r" b="b"/>
                  <a:pathLst>
                    <a:path w="5" h="26">
                      <a:moveTo>
                        <a:pt x="4" y="26"/>
                      </a:moveTo>
                      <a:cubicBezTo>
                        <a:pt x="5" y="15"/>
                        <a:pt x="3" y="10"/>
                        <a:pt x="0" y="0"/>
                      </a:cubicBezTo>
                      <a:cubicBezTo>
                        <a:pt x="0" y="9"/>
                        <a:pt x="2" y="1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1" name="Freeform 423">
                  <a:extLst>
                    <a:ext uri="{FF2B5EF4-FFF2-40B4-BE49-F238E27FC236}">
                      <a16:creationId xmlns:a16="http://schemas.microsoft.com/office/drawing/2014/main" id="{1F93DADC-9421-48CA-9517-B5F77DD0A1FB}"/>
                    </a:ext>
                  </a:extLst>
                </p:cNvPr>
                <p:cNvSpPr>
                  <a:spLocks/>
                </p:cNvSpPr>
                <p:nvPr/>
              </p:nvSpPr>
              <p:spPr bwMode="auto">
                <a:xfrm>
                  <a:off x="1593" y="1754"/>
                  <a:ext cx="16" cy="4"/>
                </a:xfrm>
                <a:custGeom>
                  <a:avLst/>
                  <a:gdLst>
                    <a:gd name="T0" fmla="*/ 10 w 17"/>
                    <a:gd name="T1" fmla="*/ 22 h 23"/>
                    <a:gd name="T2" fmla="*/ 0 w 17"/>
                    <a:gd name="T3" fmla="*/ 0 h 23"/>
                    <a:gd name="T4" fmla="*/ 10 w 17"/>
                    <a:gd name="T5" fmla="*/ 22 h 23"/>
                  </a:gdLst>
                  <a:ahLst/>
                  <a:cxnLst>
                    <a:cxn ang="0">
                      <a:pos x="T0" y="T1"/>
                    </a:cxn>
                    <a:cxn ang="0">
                      <a:pos x="T2" y="T3"/>
                    </a:cxn>
                    <a:cxn ang="0">
                      <a:pos x="T4" y="T5"/>
                    </a:cxn>
                  </a:cxnLst>
                  <a:rect l="0" t="0" r="r" b="b"/>
                  <a:pathLst>
                    <a:path w="17" h="23">
                      <a:moveTo>
                        <a:pt x="10" y="22"/>
                      </a:moveTo>
                      <a:cubicBezTo>
                        <a:pt x="17" y="21"/>
                        <a:pt x="1" y="2"/>
                        <a:pt x="0" y="0"/>
                      </a:cubicBezTo>
                      <a:cubicBezTo>
                        <a:pt x="0" y="4"/>
                        <a:pt x="2" y="23"/>
                        <a:pt x="1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2" name="Freeform 424">
                  <a:extLst>
                    <a:ext uri="{FF2B5EF4-FFF2-40B4-BE49-F238E27FC236}">
                      <a16:creationId xmlns:a16="http://schemas.microsoft.com/office/drawing/2014/main" id="{ECBA189E-6C2F-4E06-8E3F-FEA02533F611}"/>
                    </a:ext>
                  </a:extLst>
                </p:cNvPr>
                <p:cNvSpPr>
                  <a:spLocks/>
                </p:cNvSpPr>
                <p:nvPr/>
              </p:nvSpPr>
              <p:spPr bwMode="auto">
                <a:xfrm>
                  <a:off x="1967" y="1750"/>
                  <a:ext cx="6" cy="2"/>
                </a:xfrm>
                <a:custGeom>
                  <a:avLst/>
                  <a:gdLst>
                    <a:gd name="T0" fmla="*/ 7 w 7"/>
                    <a:gd name="T1" fmla="*/ 4 h 15"/>
                    <a:gd name="T2" fmla="*/ 5 w 7"/>
                    <a:gd name="T3" fmla="*/ 0 h 15"/>
                    <a:gd name="T4" fmla="*/ 6 w 7"/>
                    <a:gd name="T5" fmla="*/ 15 h 15"/>
                    <a:gd name="T6" fmla="*/ 7 w 7"/>
                    <a:gd name="T7" fmla="*/ 4 h 15"/>
                  </a:gdLst>
                  <a:ahLst/>
                  <a:cxnLst>
                    <a:cxn ang="0">
                      <a:pos x="T0" y="T1"/>
                    </a:cxn>
                    <a:cxn ang="0">
                      <a:pos x="T2" y="T3"/>
                    </a:cxn>
                    <a:cxn ang="0">
                      <a:pos x="T4" y="T5"/>
                    </a:cxn>
                    <a:cxn ang="0">
                      <a:pos x="T6" y="T7"/>
                    </a:cxn>
                  </a:cxnLst>
                  <a:rect l="0" t="0" r="r" b="b"/>
                  <a:pathLst>
                    <a:path w="7" h="15">
                      <a:moveTo>
                        <a:pt x="7" y="4"/>
                      </a:moveTo>
                      <a:cubicBezTo>
                        <a:pt x="7" y="3"/>
                        <a:pt x="6" y="1"/>
                        <a:pt x="5" y="0"/>
                      </a:cubicBezTo>
                      <a:cubicBezTo>
                        <a:pt x="0" y="2"/>
                        <a:pt x="5" y="13"/>
                        <a:pt x="6" y="15"/>
                      </a:cubicBezTo>
                      <a:cubicBezTo>
                        <a:pt x="7" y="11"/>
                        <a:pt x="7"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3" name="Freeform 425">
                  <a:extLst>
                    <a:ext uri="{FF2B5EF4-FFF2-40B4-BE49-F238E27FC236}">
                      <a16:creationId xmlns:a16="http://schemas.microsoft.com/office/drawing/2014/main" id="{6D54E118-5F94-4020-9548-A36E2A2A0739}"/>
                    </a:ext>
                  </a:extLst>
                </p:cNvPr>
                <p:cNvSpPr>
                  <a:spLocks/>
                </p:cNvSpPr>
                <p:nvPr/>
              </p:nvSpPr>
              <p:spPr bwMode="auto">
                <a:xfrm>
                  <a:off x="1834" y="1754"/>
                  <a:ext cx="5" cy="3"/>
                </a:xfrm>
                <a:custGeom>
                  <a:avLst/>
                  <a:gdLst>
                    <a:gd name="T0" fmla="*/ 6 w 6"/>
                    <a:gd name="T1" fmla="*/ 10 h 20"/>
                    <a:gd name="T2" fmla="*/ 1 w 6"/>
                    <a:gd name="T3" fmla="*/ 0 h 20"/>
                    <a:gd name="T4" fmla="*/ 0 w 6"/>
                    <a:gd name="T5" fmla="*/ 6 h 20"/>
                    <a:gd name="T6" fmla="*/ 5 w 6"/>
                    <a:gd name="T7" fmla="*/ 20 h 20"/>
                    <a:gd name="T8" fmla="*/ 6 w 6"/>
                    <a:gd name="T9" fmla="*/ 10 h 20"/>
                  </a:gdLst>
                  <a:ahLst/>
                  <a:cxnLst>
                    <a:cxn ang="0">
                      <a:pos x="T0" y="T1"/>
                    </a:cxn>
                    <a:cxn ang="0">
                      <a:pos x="T2" y="T3"/>
                    </a:cxn>
                    <a:cxn ang="0">
                      <a:pos x="T4" y="T5"/>
                    </a:cxn>
                    <a:cxn ang="0">
                      <a:pos x="T6" y="T7"/>
                    </a:cxn>
                    <a:cxn ang="0">
                      <a:pos x="T8" y="T9"/>
                    </a:cxn>
                  </a:cxnLst>
                  <a:rect l="0" t="0" r="r" b="b"/>
                  <a:pathLst>
                    <a:path w="6" h="20">
                      <a:moveTo>
                        <a:pt x="6" y="10"/>
                      </a:moveTo>
                      <a:cubicBezTo>
                        <a:pt x="4" y="7"/>
                        <a:pt x="3" y="3"/>
                        <a:pt x="1" y="0"/>
                      </a:cubicBezTo>
                      <a:cubicBezTo>
                        <a:pt x="1" y="1"/>
                        <a:pt x="0" y="6"/>
                        <a:pt x="0" y="6"/>
                      </a:cubicBezTo>
                      <a:cubicBezTo>
                        <a:pt x="0" y="11"/>
                        <a:pt x="4" y="16"/>
                        <a:pt x="5" y="20"/>
                      </a:cubicBezTo>
                      <a:cubicBezTo>
                        <a:pt x="5" y="17"/>
                        <a:pt x="6" y="13"/>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4" name="Freeform 426">
                  <a:extLst>
                    <a:ext uri="{FF2B5EF4-FFF2-40B4-BE49-F238E27FC236}">
                      <a16:creationId xmlns:a16="http://schemas.microsoft.com/office/drawing/2014/main" id="{6A921906-37F0-4D75-B063-F0D24005A1AF}"/>
                    </a:ext>
                  </a:extLst>
                </p:cNvPr>
                <p:cNvSpPr>
                  <a:spLocks/>
                </p:cNvSpPr>
                <p:nvPr/>
              </p:nvSpPr>
              <p:spPr bwMode="auto">
                <a:xfrm>
                  <a:off x="2645" y="1739"/>
                  <a:ext cx="8" cy="3"/>
                </a:xfrm>
                <a:custGeom>
                  <a:avLst/>
                  <a:gdLst>
                    <a:gd name="T0" fmla="*/ 3 w 8"/>
                    <a:gd name="T1" fmla="*/ 16 h 16"/>
                    <a:gd name="T2" fmla="*/ 8 w 8"/>
                    <a:gd name="T3" fmla="*/ 7 h 16"/>
                    <a:gd name="T4" fmla="*/ 4 w 8"/>
                    <a:gd name="T5" fmla="*/ 0 h 16"/>
                    <a:gd name="T6" fmla="*/ 3 w 8"/>
                    <a:gd name="T7" fmla="*/ 16 h 16"/>
                  </a:gdLst>
                  <a:ahLst/>
                  <a:cxnLst>
                    <a:cxn ang="0">
                      <a:pos x="T0" y="T1"/>
                    </a:cxn>
                    <a:cxn ang="0">
                      <a:pos x="T2" y="T3"/>
                    </a:cxn>
                    <a:cxn ang="0">
                      <a:pos x="T4" y="T5"/>
                    </a:cxn>
                    <a:cxn ang="0">
                      <a:pos x="T6" y="T7"/>
                    </a:cxn>
                  </a:cxnLst>
                  <a:rect l="0" t="0" r="r" b="b"/>
                  <a:pathLst>
                    <a:path w="8" h="16">
                      <a:moveTo>
                        <a:pt x="3" y="16"/>
                      </a:moveTo>
                      <a:cubicBezTo>
                        <a:pt x="4" y="15"/>
                        <a:pt x="8" y="8"/>
                        <a:pt x="8" y="7"/>
                      </a:cubicBezTo>
                      <a:cubicBezTo>
                        <a:pt x="8" y="6"/>
                        <a:pt x="5" y="0"/>
                        <a:pt x="4" y="0"/>
                      </a:cubicBezTo>
                      <a:cubicBezTo>
                        <a:pt x="0" y="4"/>
                        <a:pt x="4" y="15"/>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5" name="Freeform 427">
                  <a:extLst>
                    <a:ext uri="{FF2B5EF4-FFF2-40B4-BE49-F238E27FC236}">
                      <a16:creationId xmlns:a16="http://schemas.microsoft.com/office/drawing/2014/main" id="{6A6895C0-5EBD-4CE0-AFC9-1345BE5FB3D3}"/>
                    </a:ext>
                  </a:extLst>
                </p:cNvPr>
                <p:cNvSpPr>
                  <a:spLocks/>
                </p:cNvSpPr>
                <p:nvPr/>
              </p:nvSpPr>
              <p:spPr bwMode="auto">
                <a:xfrm>
                  <a:off x="1471" y="1820"/>
                  <a:ext cx="16" cy="1"/>
                </a:xfrm>
                <a:custGeom>
                  <a:avLst/>
                  <a:gdLst>
                    <a:gd name="T0" fmla="*/ 5 w 18"/>
                    <a:gd name="T1" fmla="*/ 7 h 9"/>
                    <a:gd name="T2" fmla="*/ 13 w 18"/>
                    <a:gd name="T3" fmla="*/ 4 h 9"/>
                    <a:gd name="T4" fmla="*/ 5 w 18"/>
                    <a:gd name="T5" fmla="*/ 7 h 9"/>
                  </a:gdLst>
                  <a:ahLst/>
                  <a:cxnLst>
                    <a:cxn ang="0">
                      <a:pos x="T0" y="T1"/>
                    </a:cxn>
                    <a:cxn ang="0">
                      <a:pos x="T2" y="T3"/>
                    </a:cxn>
                    <a:cxn ang="0">
                      <a:pos x="T4" y="T5"/>
                    </a:cxn>
                  </a:cxnLst>
                  <a:rect l="0" t="0" r="r" b="b"/>
                  <a:pathLst>
                    <a:path w="18" h="9">
                      <a:moveTo>
                        <a:pt x="5" y="7"/>
                      </a:moveTo>
                      <a:cubicBezTo>
                        <a:pt x="9" y="9"/>
                        <a:pt x="18" y="9"/>
                        <a:pt x="13" y="4"/>
                      </a:cubicBezTo>
                      <a:cubicBezTo>
                        <a:pt x="10" y="0"/>
                        <a:pt x="0" y="3"/>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6" name="Freeform 428">
                  <a:extLst>
                    <a:ext uri="{FF2B5EF4-FFF2-40B4-BE49-F238E27FC236}">
                      <a16:creationId xmlns:a16="http://schemas.microsoft.com/office/drawing/2014/main" id="{D324B669-354D-414C-83A7-875622532A24}"/>
                    </a:ext>
                  </a:extLst>
                </p:cNvPr>
                <p:cNvSpPr>
                  <a:spLocks/>
                </p:cNvSpPr>
                <p:nvPr/>
              </p:nvSpPr>
              <p:spPr bwMode="auto">
                <a:xfrm>
                  <a:off x="1815" y="1747"/>
                  <a:ext cx="8" cy="3"/>
                </a:xfrm>
                <a:custGeom>
                  <a:avLst/>
                  <a:gdLst>
                    <a:gd name="T0" fmla="*/ 8 w 8"/>
                    <a:gd name="T1" fmla="*/ 18 h 21"/>
                    <a:gd name="T2" fmla="*/ 1 w 8"/>
                    <a:gd name="T3" fmla="*/ 2 h 21"/>
                    <a:gd name="T4" fmla="*/ 1 w 8"/>
                    <a:gd name="T5" fmla="*/ 9 h 21"/>
                    <a:gd name="T6" fmla="*/ 4 w 8"/>
                    <a:gd name="T7" fmla="*/ 21 h 21"/>
                    <a:gd name="T8" fmla="*/ 8 w 8"/>
                    <a:gd name="T9" fmla="*/ 18 h 21"/>
                  </a:gdLst>
                  <a:ahLst/>
                  <a:cxnLst>
                    <a:cxn ang="0">
                      <a:pos x="T0" y="T1"/>
                    </a:cxn>
                    <a:cxn ang="0">
                      <a:pos x="T2" y="T3"/>
                    </a:cxn>
                    <a:cxn ang="0">
                      <a:pos x="T4" y="T5"/>
                    </a:cxn>
                    <a:cxn ang="0">
                      <a:pos x="T6" y="T7"/>
                    </a:cxn>
                    <a:cxn ang="0">
                      <a:pos x="T8" y="T9"/>
                    </a:cxn>
                  </a:cxnLst>
                  <a:rect l="0" t="0" r="r" b="b"/>
                  <a:pathLst>
                    <a:path w="8" h="21">
                      <a:moveTo>
                        <a:pt x="8" y="18"/>
                      </a:moveTo>
                      <a:cubicBezTo>
                        <a:pt x="5" y="12"/>
                        <a:pt x="4" y="7"/>
                        <a:pt x="1" y="2"/>
                      </a:cubicBezTo>
                      <a:cubicBezTo>
                        <a:pt x="0" y="0"/>
                        <a:pt x="1" y="13"/>
                        <a:pt x="1" y="9"/>
                      </a:cubicBezTo>
                      <a:cubicBezTo>
                        <a:pt x="1" y="13"/>
                        <a:pt x="3" y="18"/>
                        <a:pt x="4" y="21"/>
                      </a:cubicBezTo>
                      <a:cubicBezTo>
                        <a:pt x="6" y="21"/>
                        <a:pt x="7" y="20"/>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7" name="Freeform 429">
                  <a:extLst>
                    <a:ext uri="{FF2B5EF4-FFF2-40B4-BE49-F238E27FC236}">
                      <a16:creationId xmlns:a16="http://schemas.microsoft.com/office/drawing/2014/main" id="{A149F6E7-D732-48AA-AA6F-34A7BCF7B9F0}"/>
                    </a:ext>
                  </a:extLst>
                </p:cNvPr>
                <p:cNvSpPr>
                  <a:spLocks/>
                </p:cNvSpPr>
                <p:nvPr/>
              </p:nvSpPr>
              <p:spPr bwMode="auto">
                <a:xfrm>
                  <a:off x="1760" y="1755"/>
                  <a:ext cx="4" cy="4"/>
                </a:xfrm>
                <a:custGeom>
                  <a:avLst/>
                  <a:gdLst>
                    <a:gd name="T0" fmla="*/ 4 w 4"/>
                    <a:gd name="T1" fmla="*/ 7 h 22"/>
                    <a:gd name="T2" fmla="*/ 2 w 4"/>
                    <a:gd name="T3" fmla="*/ 0 h 22"/>
                    <a:gd name="T4" fmla="*/ 1 w 4"/>
                    <a:gd name="T5" fmla="*/ 22 h 22"/>
                    <a:gd name="T6" fmla="*/ 4 w 4"/>
                    <a:gd name="T7" fmla="*/ 7 h 22"/>
                  </a:gdLst>
                  <a:ahLst/>
                  <a:cxnLst>
                    <a:cxn ang="0">
                      <a:pos x="T0" y="T1"/>
                    </a:cxn>
                    <a:cxn ang="0">
                      <a:pos x="T2" y="T3"/>
                    </a:cxn>
                    <a:cxn ang="0">
                      <a:pos x="T4" y="T5"/>
                    </a:cxn>
                    <a:cxn ang="0">
                      <a:pos x="T6" y="T7"/>
                    </a:cxn>
                  </a:cxnLst>
                  <a:rect l="0" t="0" r="r" b="b"/>
                  <a:pathLst>
                    <a:path w="4" h="22">
                      <a:moveTo>
                        <a:pt x="4" y="7"/>
                      </a:moveTo>
                      <a:cubicBezTo>
                        <a:pt x="3" y="5"/>
                        <a:pt x="3" y="3"/>
                        <a:pt x="2" y="0"/>
                      </a:cubicBezTo>
                      <a:cubicBezTo>
                        <a:pt x="1" y="8"/>
                        <a:pt x="0" y="14"/>
                        <a:pt x="1" y="22"/>
                      </a:cubicBezTo>
                      <a:cubicBezTo>
                        <a:pt x="2" y="17"/>
                        <a:pt x="3" y="12"/>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8" name="Freeform 430">
                  <a:extLst>
                    <a:ext uri="{FF2B5EF4-FFF2-40B4-BE49-F238E27FC236}">
                      <a16:creationId xmlns:a16="http://schemas.microsoft.com/office/drawing/2014/main" id="{E340EE5D-D5CC-43D0-A1A7-F91414680216}"/>
                    </a:ext>
                  </a:extLst>
                </p:cNvPr>
                <p:cNvSpPr>
                  <a:spLocks/>
                </p:cNvSpPr>
                <p:nvPr/>
              </p:nvSpPr>
              <p:spPr bwMode="auto">
                <a:xfrm>
                  <a:off x="1625" y="1755"/>
                  <a:ext cx="12" cy="1"/>
                </a:xfrm>
                <a:custGeom>
                  <a:avLst/>
                  <a:gdLst>
                    <a:gd name="T0" fmla="*/ 10 w 13"/>
                    <a:gd name="T1" fmla="*/ 6 h 11"/>
                    <a:gd name="T2" fmla="*/ 2 w 13"/>
                    <a:gd name="T3" fmla="*/ 1 h 11"/>
                    <a:gd name="T4" fmla="*/ 3 w 13"/>
                    <a:gd name="T5" fmla="*/ 11 h 11"/>
                    <a:gd name="T6" fmla="*/ 10 w 13"/>
                    <a:gd name="T7" fmla="*/ 6 h 11"/>
                  </a:gdLst>
                  <a:ahLst/>
                  <a:cxnLst>
                    <a:cxn ang="0">
                      <a:pos x="T0" y="T1"/>
                    </a:cxn>
                    <a:cxn ang="0">
                      <a:pos x="T2" y="T3"/>
                    </a:cxn>
                    <a:cxn ang="0">
                      <a:pos x="T4" y="T5"/>
                    </a:cxn>
                    <a:cxn ang="0">
                      <a:pos x="T6" y="T7"/>
                    </a:cxn>
                  </a:cxnLst>
                  <a:rect l="0" t="0" r="r" b="b"/>
                  <a:pathLst>
                    <a:path w="13" h="11">
                      <a:moveTo>
                        <a:pt x="10" y="6"/>
                      </a:moveTo>
                      <a:cubicBezTo>
                        <a:pt x="13" y="3"/>
                        <a:pt x="4" y="0"/>
                        <a:pt x="2" y="1"/>
                      </a:cubicBezTo>
                      <a:cubicBezTo>
                        <a:pt x="0" y="3"/>
                        <a:pt x="3" y="11"/>
                        <a:pt x="3" y="11"/>
                      </a:cubicBezTo>
                      <a:cubicBezTo>
                        <a:pt x="5" y="9"/>
                        <a:pt x="8" y="7"/>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9" name="Freeform 431">
                  <a:extLst>
                    <a:ext uri="{FF2B5EF4-FFF2-40B4-BE49-F238E27FC236}">
                      <a16:creationId xmlns:a16="http://schemas.microsoft.com/office/drawing/2014/main" id="{BF7E4A04-3757-4181-8A21-7A08E68EFC32}"/>
                    </a:ext>
                  </a:extLst>
                </p:cNvPr>
                <p:cNvSpPr>
                  <a:spLocks/>
                </p:cNvSpPr>
                <p:nvPr/>
              </p:nvSpPr>
              <p:spPr bwMode="auto">
                <a:xfrm>
                  <a:off x="2093" y="1738"/>
                  <a:ext cx="3" cy="3"/>
                </a:xfrm>
                <a:custGeom>
                  <a:avLst/>
                  <a:gdLst>
                    <a:gd name="T0" fmla="*/ 3 w 3"/>
                    <a:gd name="T1" fmla="*/ 8 h 17"/>
                    <a:gd name="T2" fmla="*/ 1 w 3"/>
                    <a:gd name="T3" fmla="*/ 0 h 17"/>
                    <a:gd name="T4" fmla="*/ 2 w 3"/>
                    <a:gd name="T5" fmla="*/ 17 h 17"/>
                    <a:gd name="T6" fmla="*/ 3 w 3"/>
                    <a:gd name="T7" fmla="*/ 8 h 17"/>
                  </a:gdLst>
                  <a:ahLst/>
                  <a:cxnLst>
                    <a:cxn ang="0">
                      <a:pos x="T0" y="T1"/>
                    </a:cxn>
                    <a:cxn ang="0">
                      <a:pos x="T2" y="T3"/>
                    </a:cxn>
                    <a:cxn ang="0">
                      <a:pos x="T4" y="T5"/>
                    </a:cxn>
                    <a:cxn ang="0">
                      <a:pos x="T6" y="T7"/>
                    </a:cxn>
                  </a:cxnLst>
                  <a:rect l="0" t="0" r="r" b="b"/>
                  <a:pathLst>
                    <a:path w="3" h="17">
                      <a:moveTo>
                        <a:pt x="3" y="8"/>
                      </a:moveTo>
                      <a:cubicBezTo>
                        <a:pt x="2" y="5"/>
                        <a:pt x="1" y="2"/>
                        <a:pt x="1" y="0"/>
                      </a:cubicBezTo>
                      <a:cubicBezTo>
                        <a:pt x="0" y="6"/>
                        <a:pt x="0" y="11"/>
                        <a:pt x="2" y="17"/>
                      </a:cubicBezTo>
                      <a:cubicBezTo>
                        <a:pt x="2" y="14"/>
                        <a:pt x="2" y="11"/>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0" name="Freeform 432">
                  <a:extLst>
                    <a:ext uri="{FF2B5EF4-FFF2-40B4-BE49-F238E27FC236}">
                      <a16:creationId xmlns:a16="http://schemas.microsoft.com/office/drawing/2014/main" id="{D62E137D-4764-4841-9C8A-032CD366A33E}"/>
                    </a:ext>
                  </a:extLst>
                </p:cNvPr>
                <p:cNvSpPr>
                  <a:spLocks/>
                </p:cNvSpPr>
                <p:nvPr/>
              </p:nvSpPr>
              <p:spPr bwMode="auto">
                <a:xfrm>
                  <a:off x="1450" y="1810"/>
                  <a:ext cx="10" cy="1"/>
                </a:xfrm>
                <a:custGeom>
                  <a:avLst/>
                  <a:gdLst>
                    <a:gd name="T0" fmla="*/ 5 w 11"/>
                    <a:gd name="T1" fmla="*/ 0 h 6"/>
                    <a:gd name="T2" fmla="*/ 0 w 11"/>
                    <a:gd name="T3" fmla="*/ 1 h 6"/>
                    <a:gd name="T4" fmla="*/ 11 w 11"/>
                    <a:gd name="T5" fmla="*/ 3 h 6"/>
                    <a:gd name="T6" fmla="*/ 5 w 11"/>
                    <a:gd name="T7" fmla="*/ 0 h 6"/>
                  </a:gdLst>
                  <a:ahLst/>
                  <a:cxnLst>
                    <a:cxn ang="0">
                      <a:pos x="T0" y="T1"/>
                    </a:cxn>
                    <a:cxn ang="0">
                      <a:pos x="T2" y="T3"/>
                    </a:cxn>
                    <a:cxn ang="0">
                      <a:pos x="T4" y="T5"/>
                    </a:cxn>
                    <a:cxn ang="0">
                      <a:pos x="T6" y="T7"/>
                    </a:cxn>
                  </a:cxnLst>
                  <a:rect l="0" t="0" r="r" b="b"/>
                  <a:pathLst>
                    <a:path w="11" h="6">
                      <a:moveTo>
                        <a:pt x="5" y="0"/>
                      </a:moveTo>
                      <a:cubicBezTo>
                        <a:pt x="3" y="0"/>
                        <a:pt x="2" y="0"/>
                        <a:pt x="0" y="1"/>
                      </a:cubicBezTo>
                      <a:cubicBezTo>
                        <a:pt x="4" y="5"/>
                        <a:pt x="6" y="6"/>
                        <a:pt x="11" y="3"/>
                      </a:cubicBezTo>
                      <a:cubicBezTo>
                        <a:pt x="9" y="2"/>
                        <a:pt x="7"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1" name="Freeform 433">
                  <a:extLst>
                    <a:ext uri="{FF2B5EF4-FFF2-40B4-BE49-F238E27FC236}">
                      <a16:creationId xmlns:a16="http://schemas.microsoft.com/office/drawing/2014/main" id="{00E0AFB9-706C-49B0-9E62-F32043B225F6}"/>
                    </a:ext>
                  </a:extLst>
                </p:cNvPr>
                <p:cNvSpPr>
                  <a:spLocks/>
                </p:cNvSpPr>
                <p:nvPr/>
              </p:nvSpPr>
              <p:spPr bwMode="auto">
                <a:xfrm>
                  <a:off x="2658" y="1732"/>
                  <a:ext cx="5" cy="2"/>
                </a:xfrm>
                <a:custGeom>
                  <a:avLst/>
                  <a:gdLst>
                    <a:gd name="T0" fmla="*/ 4 w 5"/>
                    <a:gd name="T1" fmla="*/ 9 h 15"/>
                    <a:gd name="T2" fmla="*/ 4 w 5"/>
                    <a:gd name="T3" fmla="*/ 0 h 15"/>
                    <a:gd name="T4" fmla="*/ 1 w 5"/>
                    <a:gd name="T5" fmla="*/ 15 h 15"/>
                    <a:gd name="T6" fmla="*/ 4 w 5"/>
                    <a:gd name="T7" fmla="*/ 9 h 15"/>
                  </a:gdLst>
                  <a:ahLst/>
                  <a:cxnLst>
                    <a:cxn ang="0">
                      <a:pos x="T0" y="T1"/>
                    </a:cxn>
                    <a:cxn ang="0">
                      <a:pos x="T2" y="T3"/>
                    </a:cxn>
                    <a:cxn ang="0">
                      <a:pos x="T4" y="T5"/>
                    </a:cxn>
                    <a:cxn ang="0">
                      <a:pos x="T6" y="T7"/>
                    </a:cxn>
                  </a:cxnLst>
                  <a:rect l="0" t="0" r="r" b="b"/>
                  <a:pathLst>
                    <a:path w="5" h="15">
                      <a:moveTo>
                        <a:pt x="4" y="9"/>
                      </a:moveTo>
                      <a:cubicBezTo>
                        <a:pt x="5" y="7"/>
                        <a:pt x="4" y="3"/>
                        <a:pt x="4" y="0"/>
                      </a:cubicBezTo>
                      <a:cubicBezTo>
                        <a:pt x="0" y="5"/>
                        <a:pt x="1" y="9"/>
                        <a:pt x="1" y="15"/>
                      </a:cubicBezTo>
                      <a:cubicBezTo>
                        <a:pt x="3" y="13"/>
                        <a:pt x="3" y="12"/>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2" name="Freeform 434">
                  <a:extLst>
                    <a:ext uri="{FF2B5EF4-FFF2-40B4-BE49-F238E27FC236}">
                      <a16:creationId xmlns:a16="http://schemas.microsoft.com/office/drawing/2014/main" id="{88FB24A7-99E5-4C6F-9226-3533FF7962B4}"/>
                    </a:ext>
                  </a:extLst>
                </p:cNvPr>
                <p:cNvSpPr>
                  <a:spLocks/>
                </p:cNvSpPr>
                <p:nvPr/>
              </p:nvSpPr>
              <p:spPr bwMode="auto">
                <a:xfrm>
                  <a:off x="2322" y="1748"/>
                  <a:ext cx="5" cy="2"/>
                </a:xfrm>
                <a:custGeom>
                  <a:avLst/>
                  <a:gdLst>
                    <a:gd name="T0" fmla="*/ 5 w 5"/>
                    <a:gd name="T1" fmla="*/ 6 h 14"/>
                    <a:gd name="T2" fmla="*/ 1 w 5"/>
                    <a:gd name="T3" fmla="*/ 0 h 14"/>
                    <a:gd name="T4" fmla="*/ 4 w 5"/>
                    <a:gd name="T5" fmla="*/ 14 h 14"/>
                    <a:gd name="T6" fmla="*/ 5 w 5"/>
                    <a:gd name="T7" fmla="*/ 6 h 14"/>
                  </a:gdLst>
                  <a:ahLst/>
                  <a:cxnLst>
                    <a:cxn ang="0">
                      <a:pos x="T0" y="T1"/>
                    </a:cxn>
                    <a:cxn ang="0">
                      <a:pos x="T2" y="T3"/>
                    </a:cxn>
                    <a:cxn ang="0">
                      <a:pos x="T4" y="T5"/>
                    </a:cxn>
                    <a:cxn ang="0">
                      <a:pos x="T6" y="T7"/>
                    </a:cxn>
                  </a:cxnLst>
                  <a:rect l="0" t="0" r="r" b="b"/>
                  <a:pathLst>
                    <a:path w="5" h="14">
                      <a:moveTo>
                        <a:pt x="5" y="6"/>
                      </a:moveTo>
                      <a:cubicBezTo>
                        <a:pt x="4" y="4"/>
                        <a:pt x="3" y="2"/>
                        <a:pt x="1" y="0"/>
                      </a:cubicBezTo>
                      <a:cubicBezTo>
                        <a:pt x="0" y="0"/>
                        <a:pt x="3" y="13"/>
                        <a:pt x="4" y="14"/>
                      </a:cubicBezTo>
                      <a:cubicBezTo>
                        <a:pt x="3" y="14"/>
                        <a:pt x="5"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3" name="Freeform 435">
                  <a:extLst>
                    <a:ext uri="{FF2B5EF4-FFF2-40B4-BE49-F238E27FC236}">
                      <a16:creationId xmlns:a16="http://schemas.microsoft.com/office/drawing/2014/main" id="{420DB89A-34AD-49D9-931E-568F8552C83A}"/>
                    </a:ext>
                  </a:extLst>
                </p:cNvPr>
                <p:cNvSpPr>
                  <a:spLocks/>
                </p:cNvSpPr>
                <p:nvPr/>
              </p:nvSpPr>
              <p:spPr bwMode="auto">
                <a:xfrm>
                  <a:off x="1561" y="1756"/>
                  <a:ext cx="12" cy="2"/>
                </a:xfrm>
                <a:custGeom>
                  <a:avLst/>
                  <a:gdLst>
                    <a:gd name="T0" fmla="*/ 12 w 14"/>
                    <a:gd name="T1" fmla="*/ 12 h 12"/>
                    <a:gd name="T2" fmla="*/ 4 w 14"/>
                    <a:gd name="T3" fmla="*/ 1 h 12"/>
                    <a:gd name="T4" fmla="*/ 12 w 14"/>
                    <a:gd name="T5" fmla="*/ 12 h 12"/>
                  </a:gdLst>
                  <a:ahLst/>
                  <a:cxnLst>
                    <a:cxn ang="0">
                      <a:pos x="T0" y="T1"/>
                    </a:cxn>
                    <a:cxn ang="0">
                      <a:pos x="T2" y="T3"/>
                    </a:cxn>
                    <a:cxn ang="0">
                      <a:pos x="T4" y="T5"/>
                    </a:cxn>
                  </a:cxnLst>
                  <a:rect l="0" t="0" r="r" b="b"/>
                  <a:pathLst>
                    <a:path w="14" h="12">
                      <a:moveTo>
                        <a:pt x="12" y="12"/>
                      </a:moveTo>
                      <a:cubicBezTo>
                        <a:pt x="9" y="11"/>
                        <a:pt x="14" y="0"/>
                        <a:pt x="4" y="1"/>
                      </a:cubicBezTo>
                      <a:cubicBezTo>
                        <a:pt x="0" y="2"/>
                        <a:pt x="11"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4" name="Freeform 436">
                  <a:extLst>
                    <a:ext uri="{FF2B5EF4-FFF2-40B4-BE49-F238E27FC236}">
                      <a16:creationId xmlns:a16="http://schemas.microsoft.com/office/drawing/2014/main" id="{23C9DBB6-B58C-451C-98BC-C90C8437D42F}"/>
                    </a:ext>
                  </a:extLst>
                </p:cNvPr>
                <p:cNvSpPr>
                  <a:spLocks/>
                </p:cNvSpPr>
                <p:nvPr/>
              </p:nvSpPr>
              <p:spPr bwMode="auto">
                <a:xfrm>
                  <a:off x="1618" y="1755"/>
                  <a:ext cx="10" cy="3"/>
                </a:xfrm>
                <a:custGeom>
                  <a:avLst/>
                  <a:gdLst>
                    <a:gd name="T0" fmla="*/ 3 w 11"/>
                    <a:gd name="T1" fmla="*/ 13 h 14"/>
                    <a:gd name="T2" fmla="*/ 1 w 11"/>
                    <a:gd name="T3" fmla="*/ 0 h 14"/>
                    <a:gd name="T4" fmla="*/ 3 w 11"/>
                    <a:gd name="T5" fmla="*/ 13 h 14"/>
                  </a:gdLst>
                  <a:ahLst/>
                  <a:cxnLst>
                    <a:cxn ang="0">
                      <a:pos x="T0" y="T1"/>
                    </a:cxn>
                    <a:cxn ang="0">
                      <a:pos x="T2" y="T3"/>
                    </a:cxn>
                    <a:cxn ang="0">
                      <a:pos x="T4" y="T5"/>
                    </a:cxn>
                  </a:cxnLst>
                  <a:rect l="0" t="0" r="r" b="b"/>
                  <a:pathLst>
                    <a:path w="11" h="14">
                      <a:moveTo>
                        <a:pt x="3" y="13"/>
                      </a:moveTo>
                      <a:cubicBezTo>
                        <a:pt x="11" y="12"/>
                        <a:pt x="1" y="0"/>
                        <a:pt x="1" y="0"/>
                      </a:cubicBezTo>
                      <a:cubicBezTo>
                        <a:pt x="0" y="1"/>
                        <a:pt x="0"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5" name="Freeform 437">
                  <a:extLst>
                    <a:ext uri="{FF2B5EF4-FFF2-40B4-BE49-F238E27FC236}">
                      <a16:creationId xmlns:a16="http://schemas.microsoft.com/office/drawing/2014/main" id="{A6430439-FB65-4C0B-B679-68CCBA5E5046}"/>
                    </a:ext>
                  </a:extLst>
                </p:cNvPr>
                <p:cNvSpPr>
                  <a:spLocks/>
                </p:cNvSpPr>
                <p:nvPr/>
              </p:nvSpPr>
              <p:spPr bwMode="auto">
                <a:xfrm>
                  <a:off x="1840" y="1753"/>
                  <a:ext cx="6" cy="1"/>
                </a:xfrm>
                <a:custGeom>
                  <a:avLst/>
                  <a:gdLst>
                    <a:gd name="T0" fmla="*/ 6 w 6"/>
                    <a:gd name="T1" fmla="*/ 3 h 8"/>
                    <a:gd name="T2" fmla="*/ 2 w 6"/>
                    <a:gd name="T3" fmla="*/ 0 h 8"/>
                    <a:gd name="T4" fmla="*/ 5 w 6"/>
                    <a:gd name="T5" fmla="*/ 8 h 8"/>
                    <a:gd name="T6" fmla="*/ 6 w 6"/>
                    <a:gd name="T7" fmla="*/ 3 h 8"/>
                  </a:gdLst>
                  <a:ahLst/>
                  <a:cxnLst>
                    <a:cxn ang="0">
                      <a:pos x="T0" y="T1"/>
                    </a:cxn>
                    <a:cxn ang="0">
                      <a:pos x="T2" y="T3"/>
                    </a:cxn>
                    <a:cxn ang="0">
                      <a:pos x="T4" y="T5"/>
                    </a:cxn>
                    <a:cxn ang="0">
                      <a:pos x="T6" y="T7"/>
                    </a:cxn>
                  </a:cxnLst>
                  <a:rect l="0" t="0" r="r" b="b"/>
                  <a:pathLst>
                    <a:path w="6" h="8">
                      <a:moveTo>
                        <a:pt x="6" y="3"/>
                      </a:moveTo>
                      <a:cubicBezTo>
                        <a:pt x="5" y="2"/>
                        <a:pt x="4" y="1"/>
                        <a:pt x="2" y="0"/>
                      </a:cubicBezTo>
                      <a:cubicBezTo>
                        <a:pt x="5" y="2"/>
                        <a:pt x="0" y="5"/>
                        <a:pt x="5" y="8"/>
                      </a:cubicBezTo>
                      <a:cubicBezTo>
                        <a:pt x="6" y="7"/>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6" name="Freeform 438">
                  <a:extLst>
                    <a:ext uri="{FF2B5EF4-FFF2-40B4-BE49-F238E27FC236}">
                      <a16:creationId xmlns:a16="http://schemas.microsoft.com/office/drawing/2014/main" id="{50075C50-58AB-4132-AF38-0375993506F0}"/>
                    </a:ext>
                  </a:extLst>
                </p:cNvPr>
                <p:cNvSpPr>
                  <a:spLocks/>
                </p:cNvSpPr>
                <p:nvPr/>
              </p:nvSpPr>
              <p:spPr bwMode="auto">
                <a:xfrm>
                  <a:off x="1811" y="1753"/>
                  <a:ext cx="7" cy="4"/>
                </a:xfrm>
                <a:custGeom>
                  <a:avLst/>
                  <a:gdLst>
                    <a:gd name="T0" fmla="*/ 4 w 8"/>
                    <a:gd name="T1" fmla="*/ 17 h 19"/>
                    <a:gd name="T2" fmla="*/ 2 w 8"/>
                    <a:gd name="T3" fmla="*/ 3 h 19"/>
                    <a:gd name="T4" fmla="*/ 4 w 8"/>
                    <a:gd name="T5" fmla="*/ 17 h 19"/>
                  </a:gdLst>
                  <a:ahLst/>
                  <a:cxnLst>
                    <a:cxn ang="0">
                      <a:pos x="T0" y="T1"/>
                    </a:cxn>
                    <a:cxn ang="0">
                      <a:pos x="T2" y="T3"/>
                    </a:cxn>
                    <a:cxn ang="0">
                      <a:pos x="T4" y="T5"/>
                    </a:cxn>
                  </a:cxnLst>
                  <a:rect l="0" t="0" r="r" b="b"/>
                  <a:pathLst>
                    <a:path w="8" h="19">
                      <a:moveTo>
                        <a:pt x="4" y="17"/>
                      </a:moveTo>
                      <a:cubicBezTo>
                        <a:pt x="8" y="19"/>
                        <a:pt x="5" y="0"/>
                        <a:pt x="2" y="3"/>
                      </a:cubicBezTo>
                      <a:cubicBezTo>
                        <a:pt x="0" y="4"/>
                        <a:pt x="2" y="16"/>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7" name="Freeform 439">
                  <a:extLst>
                    <a:ext uri="{FF2B5EF4-FFF2-40B4-BE49-F238E27FC236}">
                      <a16:creationId xmlns:a16="http://schemas.microsoft.com/office/drawing/2014/main" id="{50C52216-6ED5-4CE4-B775-2A569F4BDB37}"/>
                    </a:ext>
                  </a:extLst>
                </p:cNvPr>
                <p:cNvSpPr>
                  <a:spLocks/>
                </p:cNvSpPr>
                <p:nvPr/>
              </p:nvSpPr>
              <p:spPr bwMode="auto">
                <a:xfrm>
                  <a:off x="1493" y="1762"/>
                  <a:ext cx="7" cy="1"/>
                </a:xfrm>
                <a:custGeom>
                  <a:avLst/>
                  <a:gdLst>
                    <a:gd name="T0" fmla="*/ 7 w 7"/>
                    <a:gd name="T1" fmla="*/ 7 h 9"/>
                    <a:gd name="T2" fmla="*/ 0 w 7"/>
                    <a:gd name="T3" fmla="*/ 0 h 9"/>
                    <a:gd name="T4" fmla="*/ 7 w 7"/>
                    <a:gd name="T5" fmla="*/ 7 h 9"/>
                  </a:gdLst>
                  <a:ahLst/>
                  <a:cxnLst>
                    <a:cxn ang="0">
                      <a:pos x="T0" y="T1"/>
                    </a:cxn>
                    <a:cxn ang="0">
                      <a:pos x="T2" y="T3"/>
                    </a:cxn>
                    <a:cxn ang="0">
                      <a:pos x="T4" y="T5"/>
                    </a:cxn>
                  </a:cxnLst>
                  <a:rect l="0" t="0" r="r" b="b"/>
                  <a:pathLst>
                    <a:path w="7" h="9">
                      <a:moveTo>
                        <a:pt x="7" y="7"/>
                      </a:moveTo>
                      <a:cubicBezTo>
                        <a:pt x="7" y="2"/>
                        <a:pt x="3" y="1"/>
                        <a:pt x="0" y="0"/>
                      </a:cubicBezTo>
                      <a:cubicBezTo>
                        <a:pt x="0" y="0"/>
                        <a:pt x="6" y="9"/>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8" name="Freeform 440">
                  <a:extLst>
                    <a:ext uri="{FF2B5EF4-FFF2-40B4-BE49-F238E27FC236}">
                      <a16:creationId xmlns:a16="http://schemas.microsoft.com/office/drawing/2014/main" id="{D98F7977-715B-4570-94C3-39FBBD1073FD}"/>
                    </a:ext>
                  </a:extLst>
                </p:cNvPr>
                <p:cNvSpPr>
                  <a:spLocks/>
                </p:cNvSpPr>
                <p:nvPr/>
              </p:nvSpPr>
              <p:spPr bwMode="auto">
                <a:xfrm>
                  <a:off x="1528" y="1758"/>
                  <a:ext cx="12" cy="2"/>
                </a:xfrm>
                <a:custGeom>
                  <a:avLst/>
                  <a:gdLst>
                    <a:gd name="T0" fmla="*/ 8 w 13"/>
                    <a:gd name="T1" fmla="*/ 10 h 10"/>
                    <a:gd name="T2" fmla="*/ 3 w 13"/>
                    <a:gd name="T3" fmla="*/ 0 h 10"/>
                    <a:gd name="T4" fmla="*/ 8 w 13"/>
                    <a:gd name="T5" fmla="*/ 10 h 10"/>
                  </a:gdLst>
                  <a:ahLst/>
                  <a:cxnLst>
                    <a:cxn ang="0">
                      <a:pos x="T0" y="T1"/>
                    </a:cxn>
                    <a:cxn ang="0">
                      <a:pos x="T2" y="T3"/>
                    </a:cxn>
                    <a:cxn ang="0">
                      <a:pos x="T4" y="T5"/>
                    </a:cxn>
                  </a:cxnLst>
                  <a:rect l="0" t="0" r="r" b="b"/>
                  <a:pathLst>
                    <a:path w="13" h="10">
                      <a:moveTo>
                        <a:pt x="8" y="10"/>
                      </a:moveTo>
                      <a:cubicBezTo>
                        <a:pt x="13" y="10"/>
                        <a:pt x="6" y="0"/>
                        <a:pt x="3" y="0"/>
                      </a:cubicBezTo>
                      <a:cubicBezTo>
                        <a:pt x="0" y="1"/>
                        <a:pt x="6" y="10"/>
                        <a:pt x="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9" name="Freeform 441">
                  <a:extLst>
                    <a:ext uri="{FF2B5EF4-FFF2-40B4-BE49-F238E27FC236}">
                      <a16:creationId xmlns:a16="http://schemas.microsoft.com/office/drawing/2014/main" id="{07E1E0B0-A49B-444D-9F79-47F914047478}"/>
                    </a:ext>
                  </a:extLst>
                </p:cNvPr>
                <p:cNvSpPr>
                  <a:spLocks/>
                </p:cNvSpPr>
                <p:nvPr/>
              </p:nvSpPr>
              <p:spPr bwMode="auto">
                <a:xfrm>
                  <a:off x="1997" y="1749"/>
                  <a:ext cx="4" cy="2"/>
                </a:xfrm>
                <a:custGeom>
                  <a:avLst/>
                  <a:gdLst>
                    <a:gd name="T0" fmla="*/ 3 w 4"/>
                    <a:gd name="T1" fmla="*/ 11 h 13"/>
                    <a:gd name="T2" fmla="*/ 1 w 4"/>
                    <a:gd name="T3" fmla="*/ 1 h 13"/>
                    <a:gd name="T4" fmla="*/ 1 w 4"/>
                    <a:gd name="T5" fmla="*/ 13 h 13"/>
                    <a:gd name="T6" fmla="*/ 3 w 4"/>
                    <a:gd name="T7" fmla="*/ 11 h 13"/>
                  </a:gdLst>
                  <a:ahLst/>
                  <a:cxnLst>
                    <a:cxn ang="0">
                      <a:pos x="T0" y="T1"/>
                    </a:cxn>
                    <a:cxn ang="0">
                      <a:pos x="T2" y="T3"/>
                    </a:cxn>
                    <a:cxn ang="0">
                      <a:pos x="T4" y="T5"/>
                    </a:cxn>
                    <a:cxn ang="0">
                      <a:pos x="T6" y="T7"/>
                    </a:cxn>
                  </a:cxnLst>
                  <a:rect l="0" t="0" r="r" b="b"/>
                  <a:pathLst>
                    <a:path w="4" h="13">
                      <a:moveTo>
                        <a:pt x="3" y="11"/>
                      </a:moveTo>
                      <a:cubicBezTo>
                        <a:pt x="3" y="8"/>
                        <a:pt x="4" y="2"/>
                        <a:pt x="1" y="1"/>
                      </a:cubicBezTo>
                      <a:cubicBezTo>
                        <a:pt x="0" y="0"/>
                        <a:pt x="1" y="12"/>
                        <a:pt x="1" y="13"/>
                      </a:cubicBezTo>
                      <a:cubicBezTo>
                        <a:pt x="2" y="13"/>
                        <a:pt x="2" y="12"/>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0" name="Freeform 442">
                  <a:extLst>
                    <a:ext uri="{FF2B5EF4-FFF2-40B4-BE49-F238E27FC236}">
                      <a16:creationId xmlns:a16="http://schemas.microsoft.com/office/drawing/2014/main" id="{8EB02E7D-64DC-4FEA-9D95-1A084892AA47}"/>
                    </a:ext>
                  </a:extLst>
                </p:cNvPr>
                <p:cNvSpPr>
                  <a:spLocks/>
                </p:cNvSpPr>
                <p:nvPr/>
              </p:nvSpPr>
              <p:spPr bwMode="auto">
                <a:xfrm>
                  <a:off x="2114" y="1739"/>
                  <a:ext cx="2" cy="2"/>
                </a:xfrm>
                <a:custGeom>
                  <a:avLst/>
                  <a:gdLst>
                    <a:gd name="T0" fmla="*/ 2 w 2"/>
                    <a:gd name="T1" fmla="*/ 9 h 14"/>
                    <a:gd name="T2" fmla="*/ 1 w 2"/>
                    <a:gd name="T3" fmla="*/ 0 h 14"/>
                    <a:gd name="T4" fmla="*/ 1 w 2"/>
                    <a:gd name="T5" fmla="*/ 14 h 14"/>
                    <a:gd name="T6" fmla="*/ 2 w 2"/>
                    <a:gd name="T7" fmla="*/ 9 h 14"/>
                  </a:gdLst>
                  <a:ahLst/>
                  <a:cxnLst>
                    <a:cxn ang="0">
                      <a:pos x="T0" y="T1"/>
                    </a:cxn>
                    <a:cxn ang="0">
                      <a:pos x="T2" y="T3"/>
                    </a:cxn>
                    <a:cxn ang="0">
                      <a:pos x="T4" y="T5"/>
                    </a:cxn>
                    <a:cxn ang="0">
                      <a:pos x="T6" y="T7"/>
                    </a:cxn>
                  </a:cxnLst>
                  <a:rect l="0" t="0" r="r" b="b"/>
                  <a:pathLst>
                    <a:path w="2" h="14">
                      <a:moveTo>
                        <a:pt x="2" y="9"/>
                      </a:moveTo>
                      <a:cubicBezTo>
                        <a:pt x="2" y="6"/>
                        <a:pt x="1" y="3"/>
                        <a:pt x="1" y="0"/>
                      </a:cubicBezTo>
                      <a:cubicBezTo>
                        <a:pt x="0" y="5"/>
                        <a:pt x="0" y="9"/>
                        <a:pt x="1" y="14"/>
                      </a:cubicBezTo>
                      <a:cubicBezTo>
                        <a:pt x="1" y="12"/>
                        <a:pt x="2" y="11"/>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1" name="Freeform 443">
                  <a:extLst>
                    <a:ext uri="{FF2B5EF4-FFF2-40B4-BE49-F238E27FC236}">
                      <a16:creationId xmlns:a16="http://schemas.microsoft.com/office/drawing/2014/main" id="{96771FEA-D746-448C-9D6B-F6A6C17C562A}"/>
                    </a:ext>
                  </a:extLst>
                </p:cNvPr>
                <p:cNvSpPr>
                  <a:spLocks/>
                </p:cNvSpPr>
                <p:nvPr/>
              </p:nvSpPr>
              <p:spPr bwMode="auto">
                <a:xfrm>
                  <a:off x="1417" y="1786"/>
                  <a:ext cx="16" cy="1"/>
                </a:xfrm>
                <a:custGeom>
                  <a:avLst/>
                  <a:gdLst>
                    <a:gd name="T0" fmla="*/ 6 w 18"/>
                    <a:gd name="T1" fmla="*/ 9 h 10"/>
                    <a:gd name="T2" fmla="*/ 18 w 18"/>
                    <a:gd name="T3" fmla="*/ 10 h 10"/>
                    <a:gd name="T4" fmla="*/ 0 w 18"/>
                    <a:gd name="T5" fmla="*/ 5 h 10"/>
                    <a:gd name="T6" fmla="*/ 6 w 18"/>
                    <a:gd name="T7" fmla="*/ 9 h 10"/>
                  </a:gdLst>
                  <a:ahLst/>
                  <a:cxnLst>
                    <a:cxn ang="0">
                      <a:pos x="T0" y="T1"/>
                    </a:cxn>
                    <a:cxn ang="0">
                      <a:pos x="T2" y="T3"/>
                    </a:cxn>
                    <a:cxn ang="0">
                      <a:pos x="T4" y="T5"/>
                    </a:cxn>
                    <a:cxn ang="0">
                      <a:pos x="T6" y="T7"/>
                    </a:cxn>
                  </a:cxnLst>
                  <a:rect l="0" t="0" r="r" b="b"/>
                  <a:pathLst>
                    <a:path w="18" h="10">
                      <a:moveTo>
                        <a:pt x="6" y="9"/>
                      </a:moveTo>
                      <a:cubicBezTo>
                        <a:pt x="10" y="10"/>
                        <a:pt x="14" y="10"/>
                        <a:pt x="18" y="10"/>
                      </a:cubicBezTo>
                      <a:cubicBezTo>
                        <a:pt x="14" y="8"/>
                        <a:pt x="5" y="0"/>
                        <a:pt x="0" y="5"/>
                      </a:cubicBezTo>
                      <a:cubicBezTo>
                        <a:pt x="0" y="5"/>
                        <a:pt x="6"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2" name="Freeform 444">
                  <a:extLst>
                    <a:ext uri="{FF2B5EF4-FFF2-40B4-BE49-F238E27FC236}">
                      <a16:creationId xmlns:a16="http://schemas.microsoft.com/office/drawing/2014/main" id="{00F137E4-877E-419C-91E8-76F0BC4B1436}"/>
                    </a:ext>
                  </a:extLst>
                </p:cNvPr>
                <p:cNvSpPr>
                  <a:spLocks/>
                </p:cNvSpPr>
                <p:nvPr/>
              </p:nvSpPr>
              <p:spPr bwMode="auto">
                <a:xfrm>
                  <a:off x="1576" y="1756"/>
                  <a:ext cx="7" cy="2"/>
                </a:xfrm>
                <a:custGeom>
                  <a:avLst/>
                  <a:gdLst>
                    <a:gd name="T0" fmla="*/ 5 w 8"/>
                    <a:gd name="T1" fmla="*/ 13 h 15"/>
                    <a:gd name="T2" fmla="*/ 0 w 8"/>
                    <a:gd name="T3" fmla="*/ 0 h 15"/>
                    <a:gd name="T4" fmla="*/ 5 w 8"/>
                    <a:gd name="T5" fmla="*/ 13 h 15"/>
                  </a:gdLst>
                  <a:ahLst/>
                  <a:cxnLst>
                    <a:cxn ang="0">
                      <a:pos x="T0" y="T1"/>
                    </a:cxn>
                    <a:cxn ang="0">
                      <a:pos x="T2" y="T3"/>
                    </a:cxn>
                    <a:cxn ang="0">
                      <a:pos x="T4" y="T5"/>
                    </a:cxn>
                  </a:cxnLst>
                  <a:rect l="0" t="0" r="r" b="b"/>
                  <a:pathLst>
                    <a:path w="8" h="15">
                      <a:moveTo>
                        <a:pt x="5" y="13"/>
                      </a:moveTo>
                      <a:cubicBezTo>
                        <a:pt x="8" y="9"/>
                        <a:pt x="1" y="2"/>
                        <a:pt x="0" y="0"/>
                      </a:cubicBezTo>
                      <a:cubicBezTo>
                        <a:pt x="0" y="0"/>
                        <a:pt x="3" y="15"/>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3" name="Freeform 445">
                  <a:extLst>
                    <a:ext uri="{FF2B5EF4-FFF2-40B4-BE49-F238E27FC236}">
                      <a16:creationId xmlns:a16="http://schemas.microsoft.com/office/drawing/2014/main" id="{13AC0107-CFD1-48AE-A4A1-78126304A4A8}"/>
                    </a:ext>
                  </a:extLst>
                </p:cNvPr>
                <p:cNvSpPr>
                  <a:spLocks/>
                </p:cNvSpPr>
                <p:nvPr/>
              </p:nvSpPr>
              <p:spPr bwMode="auto">
                <a:xfrm>
                  <a:off x="1487" y="1829"/>
                  <a:ext cx="10" cy="0"/>
                </a:xfrm>
                <a:custGeom>
                  <a:avLst/>
                  <a:gdLst>
                    <a:gd name="T0" fmla="*/ 5 w 11"/>
                    <a:gd name="T1" fmla="*/ 3 h 3"/>
                    <a:gd name="T2" fmla="*/ 11 w 11"/>
                    <a:gd name="T3" fmla="*/ 1 h 3"/>
                    <a:gd name="T4" fmla="*/ 0 w 11"/>
                    <a:gd name="T5" fmla="*/ 2 h 3"/>
                    <a:gd name="T6" fmla="*/ 5 w 11"/>
                    <a:gd name="T7" fmla="*/ 3 h 3"/>
                  </a:gdLst>
                  <a:ahLst/>
                  <a:cxnLst>
                    <a:cxn ang="0">
                      <a:pos x="T0" y="T1"/>
                    </a:cxn>
                    <a:cxn ang="0">
                      <a:pos x="T2" y="T3"/>
                    </a:cxn>
                    <a:cxn ang="0">
                      <a:pos x="T4" y="T5"/>
                    </a:cxn>
                    <a:cxn ang="0">
                      <a:pos x="T6" y="T7"/>
                    </a:cxn>
                  </a:cxnLst>
                  <a:rect l="0" t="0" r="r" b="b"/>
                  <a:pathLst>
                    <a:path w="11" h="3">
                      <a:moveTo>
                        <a:pt x="5" y="3"/>
                      </a:moveTo>
                      <a:cubicBezTo>
                        <a:pt x="7" y="2"/>
                        <a:pt x="9" y="2"/>
                        <a:pt x="11" y="1"/>
                      </a:cubicBezTo>
                      <a:cubicBezTo>
                        <a:pt x="7" y="0"/>
                        <a:pt x="3" y="0"/>
                        <a:pt x="0" y="2"/>
                      </a:cubicBezTo>
                      <a:cubicBezTo>
                        <a:pt x="1" y="2"/>
                        <a:pt x="3"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4" name="Freeform 446">
                  <a:extLst>
                    <a:ext uri="{FF2B5EF4-FFF2-40B4-BE49-F238E27FC236}">
                      <a16:creationId xmlns:a16="http://schemas.microsoft.com/office/drawing/2014/main" id="{6C8B96DA-522D-4B52-A3D3-23A4030F79C6}"/>
                    </a:ext>
                  </a:extLst>
                </p:cNvPr>
                <p:cNvSpPr>
                  <a:spLocks/>
                </p:cNvSpPr>
                <p:nvPr/>
              </p:nvSpPr>
              <p:spPr bwMode="auto">
                <a:xfrm>
                  <a:off x="2258" y="1748"/>
                  <a:ext cx="3" cy="3"/>
                </a:xfrm>
                <a:custGeom>
                  <a:avLst/>
                  <a:gdLst>
                    <a:gd name="T0" fmla="*/ 0 w 4"/>
                    <a:gd name="T1" fmla="*/ 16 h 16"/>
                    <a:gd name="T2" fmla="*/ 4 w 4"/>
                    <a:gd name="T3" fmla="*/ 16 h 16"/>
                    <a:gd name="T4" fmla="*/ 0 w 4"/>
                    <a:gd name="T5" fmla="*/ 16 h 16"/>
                  </a:gdLst>
                  <a:ahLst/>
                  <a:cxnLst>
                    <a:cxn ang="0">
                      <a:pos x="T0" y="T1"/>
                    </a:cxn>
                    <a:cxn ang="0">
                      <a:pos x="T2" y="T3"/>
                    </a:cxn>
                    <a:cxn ang="0">
                      <a:pos x="T4" y="T5"/>
                    </a:cxn>
                  </a:cxnLst>
                  <a:rect l="0" t="0" r="r" b="b"/>
                  <a:pathLst>
                    <a:path w="4" h="16">
                      <a:moveTo>
                        <a:pt x="0" y="16"/>
                      </a:moveTo>
                      <a:lnTo>
                        <a:pt x="4" y="16"/>
                      </a:lnTo>
                      <a:cubicBezTo>
                        <a:pt x="1" y="0"/>
                        <a:pt x="1" y="1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5" name="Freeform 447">
                  <a:extLst>
                    <a:ext uri="{FF2B5EF4-FFF2-40B4-BE49-F238E27FC236}">
                      <a16:creationId xmlns:a16="http://schemas.microsoft.com/office/drawing/2014/main" id="{08EF0928-4BEA-4382-86D1-06F42BAB2633}"/>
                    </a:ext>
                  </a:extLst>
                </p:cNvPr>
                <p:cNvSpPr>
                  <a:spLocks/>
                </p:cNvSpPr>
                <p:nvPr/>
              </p:nvSpPr>
              <p:spPr bwMode="auto">
                <a:xfrm>
                  <a:off x="2469" y="1752"/>
                  <a:ext cx="3" cy="1"/>
                </a:xfrm>
                <a:custGeom>
                  <a:avLst/>
                  <a:gdLst>
                    <a:gd name="T0" fmla="*/ 0 w 3"/>
                    <a:gd name="T1" fmla="*/ 2 h 4"/>
                    <a:gd name="T2" fmla="*/ 1 w 3"/>
                    <a:gd name="T3" fmla="*/ 4 h 4"/>
                    <a:gd name="T4" fmla="*/ 1 w 3"/>
                    <a:gd name="T5" fmla="*/ 0 h 4"/>
                    <a:gd name="T6" fmla="*/ 0 w 3"/>
                    <a:gd name="T7" fmla="*/ 2 h 4"/>
                  </a:gdLst>
                  <a:ahLst/>
                  <a:cxnLst>
                    <a:cxn ang="0">
                      <a:pos x="T0" y="T1"/>
                    </a:cxn>
                    <a:cxn ang="0">
                      <a:pos x="T2" y="T3"/>
                    </a:cxn>
                    <a:cxn ang="0">
                      <a:pos x="T4" y="T5"/>
                    </a:cxn>
                    <a:cxn ang="0">
                      <a:pos x="T6" y="T7"/>
                    </a:cxn>
                  </a:cxnLst>
                  <a:rect l="0" t="0" r="r" b="b"/>
                  <a:pathLst>
                    <a:path w="3" h="4">
                      <a:moveTo>
                        <a:pt x="0" y="2"/>
                      </a:moveTo>
                      <a:cubicBezTo>
                        <a:pt x="0" y="3"/>
                        <a:pt x="1" y="3"/>
                        <a:pt x="1" y="4"/>
                      </a:cubicBezTo>
                      <a:cubicBezTo>
                        <a:pt x="3" y="4"/>
                        <a:pt x="3" y="1"/>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6" name="Freeform 448">
                  <a:extLst>
                    <a:ext uri="{FF2B5EF4-FFF2-40B4-BE49-F238E27FC236}">
                      <a16:creationId xmlns:a16="http://schemas.microsoft.com/office/drawing/2014/main" id="{CC2EE9DA-D979-42FB-826A-CFF1CDAE04E6}"/>
                    </a:ext>
                  </a:extLst>
                </p:cNvPr>
                <p:cNvSpPr>
                  <a:spLocks/>
                </p:cNvSpPr>
                <p:nvPr/>
              </p:nvSpPr>
              <p:spPr bwMode="auto">
                <a:xfrm>
                  <a:off x="2537" y="1745"/>
                  <a:ext cx="5" cy="2"/>
                </a:xfrm>
                <a:custGeom>
                  <a:avLst/>
                  <a:gdLst>
                    <a:gd name="T0" fmla="*/ 5 w 5"/>
                    <a:gd name="T1" fmla="*/ 6 h 12"/>
                    <a:gd name="T2" fmla="*/ 2 w 5"/>
                    <a:gd name="T3" fmla="*/ 0 h 12"/>
                    <a:gd name="T4" fmla="*/ 3 w 5"/>
                    <a:gd name="T5" fmla="*/ 12 h 12"/>
                    <a:gd name="T6" fmla="*/ 5 w 5"/>
                    <a:gd name="T7" fmla="*/ 6 h 12"/>
                  </a:gdLst>
                  <a:ahLst/>
                  <a:cxnLst>
                    <a:cxn ang="0">
                      <a:pos x="T0" y="T1"/>
                    </a:cxn>
                    <a:cxn ang="0">
                      <a:pos x="T2" y="T3"/>
                    </a:cxn>
                    <a:cxn ang="0">
                      <a:pos x="T4" y="T5"/>
                    </a:cxn>
                    <a:cxn ang="0">
                      <a:pos x="T6" y="T7"/>
                    </a:cxn>
                  </a:cxnLst>
                  <a:rect l="0" t="0" r="r" b="b"/>
                  <a:pathLst>
                    <a:path w="5" h="12">
                      <a:moveTo>
                        <a:pt x="5" y="6"/>
                      </a:moveTo>
                      <a:cubicBezTo>
                        <a:pt x="5" y="4"/>
                        <a:pt x="4" y="2"/>
                        <a:pt x="2" y="0"/>
                      </a:cubicBezTo>
                      <a:cubicBezTo>
                        <a:pt x="3" y="1"/>
                        <a:pt x="0" y="11"/>
                        <a:pt x="3" y="12"/>
                      </a:cubicBezTo>
                      <a:cubicBezTo>
                        <a:pt x="4" y="10"/>
                        <a:pt x="5" y="8"/>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7" name="Freeform 449">
                  <a:extLst>
                    <a:ext uri="{FF2B5EF4-FFF2-40B4-BE49-F238E27FC236}">
                      <a16:creationId xmlns:a16="http://schemas.microsoft.com/office/drawing/2014/main" id="{72AEC54E-E9D9-4446-A0E7-A6F1C19C50AD}"/>
                    </a:ext>
                  </a:extLst>
                </p:cNvPr>
                <p:cNvSpPr>
                  <a:spLocks/>
                </p:cNvSpPr>
                <p:nvPr/>
              </p:nvSpPr>
              <p:spPr bwMode="auto">
                <a:xfrm>
                  <a:off x="2237" y="1751"/>
                  <a:ext cx="0" cy="1"/>
                </a:xfrm>
                <a:custGeom>
                  <a:avLst/>
                  <a:gdLst>
                    <a:gd name="T0" fmla="*/ 2 h 3"/>
                    <a:gd name="T1" fmla="*/ 0 h 3"/>
                    <a:gd name="T2" fmla="*/ 2 h 3"/>
                  </a:gdLst>
                  <a:ahLst/>
                  <a:cxnLst>
                    <a:cxn ang="0">
                      <a:pos x="0" y="T0"/>
                    </a:cxn>
                    <a:cxn ang="0">
                      <a:pos x="0" y="T1"/>
                    </a:cxn>
                    <a:cxn ang="0">
                      <a:pos x="0" y="T2"/>
                    </a:cxn>
                  </a:cxnLst>
                  <a:rect l="0" t="0" r="r" b="b"/>
                  <a:pathLst>
                    <a:path h="3">
                      <a:moveTo>
                        <a:pt x="0" y="2"/>
                      </a:moveTo>
                      <a:cubicBezTo>
                        <a:pt x="0" y="3"/>
                        <a:pt x="0"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8" name="Freeform 450">
                  <a:extLst>
                    <a:ext uri="{FF2B5EF4-FFF2-40B4-BE49-F238E27FC236}">
                      <a16:creationId xmlns:a16="http://schemas.microsoft.com/office/drawing/2014/main" id="{485326EE-74AD-4D9F-8236-9CAAA3887744}"/>
                    </a:ext>
                  </a:extLst>
                </p:cNvPr>
                <p:cNvSpPr>
                  <a:spLocks/>
                </p:cNvSpPr>
                <p:nvPr/>
              </p:nvSpPr>
              <p:spPr bwMode="auto">
                <a:xfrm>
                  <a:off x="2220" y="1750"/>
                  <a:ext cx="0" cy="2"/>
                </a:xfrm>
                <a:custGeom>
                  <a:avLst/>
                  <a:gdLst>
                    <a:gd name="T0" fmla="*/ 1 w 1"/>
                    <a:gd name="T1" fmla="*/ 5 h 11"/>
                    <a:gd name="T2" fmla="*/ 0 w 1"/>
                    <a:gd name="T3" fmla="*/ 0 h 11"/>
                    <a:gd name="T4" fmla="*/ 1 w 1"/>
                    <a:gd name="T5" fmla="*/ 11 h 11"/>
                    <a:gd name="T6" fmla="*/ 1 w 1"/>
                    <a:gd name="T7" fmla="*/ 5 h 11"/>
                  </a:gdLst>
                  <a:ahLst/>
                  <a:cxnLst>
                    <a:cxn ang="0">
                      <a:pos x="T0" y="T1"/>
                    </a:cxn>
                    <a:cxn ang="0">
                      <a:pos x="T2" y="T3"/>
                    </a:cxn>
                    <a:cxn ang="0">
                      <a:pos x="T4" y="T5"/>
                    </a:cxn>
                    <a:cxn ang="0">
                      <a:pos x="T6" y="T7"/>
                    </a:cxn>
                  </a:cxnLst>
                  <a:rect l="0" t="0" r="r" b="b"/>
                  <a:pathLst>
                    <a:path w="1" h="11">
                      <a:moveTo>
                        <a:pt x="1" y="5"/>
                      </a:moveTo>
                      <a:cubicBezTo>
                        <a:pt x="1" y="3"/>
                        <a:pt x="0" y="1"/>
                        <a:pt x="0" y="0"/>
                      </a:cubicBezTo>
                      <a:cubicBezTo>
                        <a:pt x="0" y="4"/>
                        <a:pt x="0" y="7"/>
                        <a:pt x="1" y="11"/>
                      </a:cubicBezTo>
                      <a:cubicBezTo>
                        <a:pt x="1" y="9"/>
                        <a:pt x="1" y="7"/>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9" name="Freeform 451">
                  <a:extLst>
                    <a:ext uri="{FF2B5EF4-FFF2-40B4-BE49-F238E27FC236}">
                      <a16:creationId xmlns:a16="http://schemas.microsoft.com/office/drawing/2014/main" id="{C2DF3D5D-1148-4F86-AD40-9DCB7861194F}"/>
                    </a:ext>
                  </a:extLst>
                </p:cNvPr>
                <p:cNvSpPr>
                  <a:spLocks/>
                </p:cNvSpPr>
                <p:nvPr/>
              </p:nvSpPr>
              <p:spPr bwMode="auto">
                <a:xfrm>
                  <a:off x="1955" y="1760"/>
                  <a:ext cx="2" cy="1"/>
                </a:xfrm>
                <a:custGeom>
                  <a:avLst/>
                  <a:gdLst>
                    <a:gd name="T0" fmla="*/ 3 w 3"/>
                    <a:gd name="T1" fmla="*/ 4 h 7"/>
                    <a:gd name="T2" fmla="*/ 2 w 3"/>
                    <a:gd name="T3" fmla="*/ 0 h 7"/>
                    <a:gd name="T4" fmla="*/ 2 w 3"/>
                    <a:gd name="T5" fmla="*/ 7 h 7"/>
                    <a:gd name="T6" fmla="*/ 3 w 3"/>
                    <a:gd name="T7" fmla="*/ 4 h 7"/>
                  </a:gdLst>
                  <a:ahLst/>
                  <a:cxnLst>
                    <a:cxn ang="0">
                      <a:pos x="T0" y="T1"/>
                    </a:cxn>
                    <a:cxn ang="0">
                      <a:pos x="T2" y="T3"/>
                    </a:cxn>
                    <a:cxn ang="0">
                      <a:pos x="T4" y="T5"/>
                    </a:cxn>
                    <a:cxn ang="0">
                      <a:pos x="T6" y="T7"/>
                    </a:cxn>
                  </a:cxnLst>
                  <a:rect l="0" t="0" r="r" b="b"/>
                  <a:pathLst>
                    <a:path w="3" h="7">
                      <a:moveTo>
                        <a:pt x="3" y="4"/>
                      </a:moveTo>
                      <a:cubicBezTo>
                        <a:pt x="3" y="3"/>
                        <a:pt x="2" y="1"/>
                        <a:pt x="2" y="0"/>
                      </a:cubicBezTo>
                      <a:cubicBezTo>
                        <a:pt x="2" y="0"/>
                        <a:pt x="0" y="6"/>
                        <a:pt x="2" y="7"/>
                      </a:cubicBezTo>
                      <a:cubicBezTo>
                        <a:pt x="3" y="6"/>
                        <a:pt x="3"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0" name="Freeform 452">
                  <a:extLst>
                    <a:ext uri="{FF2B5EF4-FFF2-40B4-BE49-F238E27FC236}">
                      <a16:creationId xmlns:a16="http://schemas.microsoft.com/office/drawing/2014/main" id="{5A124332-C91C-49E3-805D-8CB18FF9B829}"/>
                    </a:ext>
                  </a:extLst>
                </p:cNvPr>
                <p:cNvSpPr>
                  <a:spLocks/>
                </p:cNvSpPr>
                <p:nvPr/>
              </p:nvSpPr>
              <p:spPr bwMode="auto">
                <a:xfrm>
                  <a:off x="1463" y="1815"/>
                  <a:ext cx="10" cy="1"/>
                </a:xfrm>
                <a:custGeom>
                  <a:avLst/>
                  <a:gdLst>
                    <a:gd name="T0" fmla="*/ 8 w 11"/>
                    <a:gd name="T1" fmla="*/ 0 h 4"/>
                    <a:gd name="T2" fmla="*/ 1 w 11"/>
                    <a:gd name="T3" fmla="*/ 1 h 4"/>
                    <a:gd name="T4" fmla="*/ 10 w 11"/>
                    <a:gd name="T5" fmla="*/ 2 h 4"/>
                    <a:gd name="T6" fmla="*/ 8 w 11"/>
                    <a:gd name="T7" fmla="*/ 0 h 4"/>
                  </a:gdLst>
                  <a:ahLst/>
                  <a:cxnLst>
                    <a:cxn ang="0">
                      <a:pos x="T0" y="T1"/>
                    </a:cxn>
                    <a:cxn ang="0">
                      <a:pos x="T2" y="T3"/>
                    </a:cxn>
                    <a:cxn ang="0">
                      <a:pos x="T4" y="T5"/>
                    </a:cxn>
                    <a:cxn ang="0">
                      <a:pos x="T6" y="T7"/>
                    </a:cxn>
                  </a:cxnLst>
                  <a:rect l="0" t="0" r="r" b="b"/>
                  <a:pathLst>
                    <a:path w="11" h="4">
                      <a:moveTo>
                        <a:pt x="8" y="0"/>
                      </a:moveTo>
                      <a:cubicBezTo>
                        <a:pt x="6" y="0"/>
                        <a:pt x="4" y="1"/>
                        <a:pt x="1" y="1"/>
                      </a:cubicBezTo>
                      <a:cubicBezTo>
                        <a:pt x="0" y="1"/>
                        <a:pt x="11" y="4"/>
                        <a:pt x="10" y="2"/>
                      </a:cubicBezTo>
                      <a:cubicBezTo>
                        <a:pt x="9" y="1"/>
                        <a:pt x="9"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1" name="Freeform 453">
                  <a:extLst>
                    <a:ext uri="{FF2B5EF4-FFF2-40B4-BE49-F238E27FC236}">
                      <a16:creationId xmlns:a16="http://schemas.microsoft.com/office/drawing/2014/main" id="{E6E747A2-3D04-489C-9309-2762CD95A001}"/>
                    </a:ext>
                  </a:extLst>
                </p:cNvPr>
                <p:cNvSpPr>
                  <a:spLocks/>
                </p:cNvSpPr>
                <p:nvPr/>
              </p:nvSpPr>
              <p:spPr bwMode="auto">
                <a:xfrm>
                  <a:off x="1429" y="1794"/>
                  <a:ext cx="2" cy="1"/>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0" y="2"/>
                        <a:pt x="1" y="3"/>
                        <a:pt x="3" y="5"/>
                      </a:cubicBezTo>
                      <a:cubicBezTo>
                        <a:pt x="3"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2" name="Freeform 454">
                  <a:extLst>
                    <a:ext uri="{FF2B5EF4-FFF2-40B4-BE49-F238E27FC236}">
                      <a16:creationId xmlns:a16="http://schemas.microsoft.com/office/drawing/2014/main" id="{97810A74-89B5-46AC-8F02-CFC0DAAC50B3}"/>
                    </a:ext>
                  </a:extLst>
                </p:cNvPr>
                <p:cNvSpPr>
                  <a:spLocks/>
                </p:cNvSpPr>
                <p:nvPr/>
              </p:nvSpPr>
              <p:spPr bwMode="auto">
                <a:xfrm>
                  <a:off x="2456" y="1752"/>
                  <a:ext cx="3" cy="1"/>
                </a:xfrm>
                <a:custGeom>
                  <a:avLst/>
                  <a:gdLst>
                    <a:gd name="T0" fmla="*/ 0 w 3"/>
                    <a:gd name="T1" fmla="*/ 2 h 7"/>
                    <a:gd name="T2" fmla="*/ 1 w 3"/>
                    <a:gd name="T3" fmla="*/ 7 h 7"/>
                    <a:gd name="T4" fmla="*/ 1 w 3"/>
                    <a:gd name="T5" fmla="*/ 0 h 7"/>
                    <a:gd name="T6" fmla="*/ 0 w 3"/>
                    <a:gd name="T7" fmla="*/ 2 h 7"/>
                  </a:gdLst>
                  <a:ahLst/>
                  <a:cxnLst>
                    <a:cxn ang="0">
                      <a:pos x="T0" y="T1"/>
                    </a:cxn>
                    <a:cxn ang="0">
                      <a:pos x="T2" y="T3"/>
                    </a:cxn>
                    <a:cxn ang="0">
                      <a:pos x="T4" y="T5"/>
                    </a:cxn>
                    <a:cxn ang="0">
                      <a:pos x="T6" y="T7"/>
                    </a:cxn>
                  </a:cxnLst>
                  <a:rect l="0" t="0" r="r" b="b"/>
                  <a:pathLst>
                    <a:path w="3" h="7">
                      <a:moveTo>
                        <a:pt x="0" y="2"/>
                      </a:moveTo>
                      <a:cubicBezTo>
                        <a:pt x="0" y="4"/>
                        <a:pt x="1" y="6"/>
                        <a:pt x="1" y="7"/>
                      </a:cubicBezTo>
                      <a:cubicBezTo>
                        <a:pt x="1" y="6"/>
                        <a:pt x="3" y="2"/>
                        <a:pt x="1"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3" name="Freeform 455">
                  <a:extLst>
                    <a:ext uri="{FF2B5EF4-FFF2-40B4-BE49-F238E27FC236}">
                      <a16:creationId xmlns:a16="http://schemas.microsoft.com/office/drawing/2014/main" id="{FBA2D73B-A4C9-470E-BECF-9CA38D24A3DA}"/>
                    </a:ext>
                  </a:extLst>
                </p:cNvPr>
                <p:cNvSpPr>
                  <a:spLocks/>
                </p:cNvSpPr>
                <p:nvPr/>
              </p:nvSpPr>
              <p:spPr bwMode="auto">
                <a:xfrm>
                  <a:off x="1421" y="1771"/>
                  <a:ext cx="10" cy="1"/>
                </a:xfrm>
                <a:custGeom>
                  <a:avLst/>
                  <a:gdLst>
                    <a:gd name="T0" fmla="*/ 10 w 10"/>
                    <a:gd name="T1" fmla="*/ 7 h 7"/>
                    <a:gd name="T2" fmla="*/ 2 w 10"/>
                    <a:gd name="T3" fmla="*/ 2 h 7"/>
                    <a:gd name="T4" fmla="*/ 10 w 10"/>
                    <a:gd name="T5" fmla="*/ 7 h 7"/>
                  </a:gdLst>
                  <a:ahLst/>
                  <a:cxnLst>
                    <a:cxn ang="0">
                      <a:pos x="T0" y="T1"/>
                    </a:cxn>
                    <a:cxn ang="0">
                      <a:pos x="T2" y="T3"/>
                    </a:cxn>
                    <a:cxn ang="0">
                      <a:pos x="T4" y="T5"/>
                    </a:cxn>
                  </a:cxnLst>
                  <a:rect l="0" t="0" r="r" b="b"/>
                  <a:pathLst>
                    <a:path w="10" h="7">
                      <a:moveTo>
                        <a:pt x="10" y="7"/>
                      </a:moveTo>
                      <a:cubicBezTo>
                        <a:pt x="10" y="6"/>
                        <a:pt x="4" y="0"/>
                        <a:pt x="2" y="2"/>
                      </a:cubicBezTo>
                      <a:cubicBezTo>
                        <a:pt x="0" y="4"/>
                        <a:pt x="9"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4" name="Freeform 456">
                  <a:extLst>
                    <a:ext uri="{FF2B5EF4-FFF2-40B4-BE49-F238E27FC236}">
                      <a16:creationId xmlns:a16="http://schemas.microsoft.com/office/drawing/2014/main" id="{841F6EDA-06B6-40BA-B7A8-467CF4FCA2E5}"/>
                    </a:ext>
                  </a:extLst>
                </p:cNvPr>
                <p:cNvSpPr>
                  <a:spLocks/>
                </p:cNvSpPr>
                <p:nvPr/>
              </p:nvSpPr>
              <p:spPr bwMode="auto">
                <a:xfrm>
                  <a:off x="2261" y="1751"/>
                  <a:ext cx="3" cy="1"/>
                </a:xfrm>
                <a:custGeom>
                  <a:avLst/>
                  <a:gdLst>
                    <a:gd name="T0" fmla="*/ 3 w 3"/>
                    <a:gd name="T1" fmla="*/ 0 h 3"/>
                    <a:gd name="T2" fmla="*/ 0 w 3"/>
                    <a:gd name="T3" fmla="*/ 0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0"/>
                        <a:pt x="1" y="0"/>
                        <a:pt x="0" y="0"/>
                      </a:cubicBezTo>
                      <a:cubicBezTo>
                        <a:pt x="1" y="1"/>
                        <a:pt x="2" y="2"/>
                        <a:pt x="3" y="3"/>
                      </a:cubicBezTo>
                      <a:cubicBezTo>
                        <a:pt x="3" y="2"/>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5" name="Freeform 457">
                  <a:extLst>
                    <a:ext uri="{FF2B5EF4-FFF2-40B4-BE49-F238E27FC236}">
                      <a16:creationId xmlns:a16="http://schemas.microsoft.com/office/drawing/2014/main" id="{F39D13F9-D1B1-432A-A2C6-7EA857268A8E}"/>
                    </a:ext>
                  </a:extLst>
                </p:cNvPr>
                <p:cNvSpPr>
                  <a:spLocks/>
                </p:cNvSpPr>
                <p:nvPr/>
              </p:nvSpPr>
              <p:spPr bwMode="auto">
                <a:xfrm>
                  <a:off x="1431" y="1799"/>
                  <a:ext cx="2" cy="1"/>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0" y="1"/>
                        <a:pt x="2" y="3"/>
                        <a:pt x="3" y="1"/>
                      </a:cubicBezTo>
                      <a:cubicBezTo>
                        <a:pt x="3" y="1"/>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6" name="Freeform 458">
                  <a:extLst>
                    <a:ext uri="{FF2B5EF4-FFF2-40B4-BE49-F238E27FC236}">
                      <a16:creationId xmlns:a16="http://schemas.microsoft.com/office/drawing/2014/main" id="{CD57CE84-EC92-4725-BF68-A6E6E2BF5EB5}"/>
                    </a:ext>
                  </a:extLst>
                </p:cNvPr>
                <p:cNvSpPr>
                  <a:spLocks/>
                </p:cNvSpPr>
                <p:nvPr/>
              </p:nvSpPr>
              <p:spPr bwMode="auto">
                <a:xfrm>
                  <a:off x="1945" y="1759"/>
                  <a:ext cx="2" cy="0"/>
                </a:xfrm>
                <a:custGeom>
                  <a:avLst/>
                  <a:gdLst>
                    <a:gd name="T0" fmla="*/ 1 w 2"/>
                    <a:gd name="T1" fmla="*/ 4 h 4"/>
                    <a:gd name="T2" fmla="*/ 1 w 2"/>
                    <a:gd name="T3" fmla="*/ 0 h 4"/>
                    <a:gd name="T4" fmla="*/ 1 w 2"/>
                    <a:gd name="T5" fmla="*/ 4 h 4"/>
                  </a:gdLst>
                  <a:ahLst/>
                  <a:cxnLst>
                    <a:cxn ang="0">
                      <a:pos x="T0" y="T1"/>
                    </a:cxn>
                    <a:cxn ang="0">
                      <a:pos x="T2" y="T3"/>
                    </a:cxn>
                    <a:cxn ang="0">
                      <a:pos x="T4" y="T5"/>
                    </a:cxn>
                  </a:cxnLst>
                  <a:rect l="0" t="0" r="r" b="b"/>
                  <a:pathLst>
                    <a:path w="2" h="4">
                      <a:moveTo>
                        <a:pt x="1" y="4"/>
                      </a:moveTo>
                      <a:cubicBezTo>
                        <a:pt x="1" y="4"/>
                        <a:pt x="2" y="3"/>
                        <a:pt x="1" y="0"/>
                      </a:cubicBezTo>
                      <a:cubicBezTo>
                        <a:pt x="0" y="1"/>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7" name="Freeform 459">
                  <a:extLst>
                    <a:ext uri="{FF2B5EF4-FFF2-40B4-BE49-F238E27FC236}">
                      <a16:creationId xmlns:a16="http://schemas.microsoft.com/office/drawing/2014/main" id="{85036BA2-6883-4544-9A99-E2E0014D6D6B}"/>
                    </a:ext>
                  </a:extLst>
                </p:cNvPr>
                <p:cNvSpPr>
                  <a:spLocks/>
                </p:cNvSpPr>
                <p:nvPr/>
              </p:nvSpPr>
              <p:spPr bwMode="auto">
                <a:xfrm>
                  <a:off x="2443" y="1753"/>
                  <a:ext cx="1" cy="1"/>
                </a:xfrm>
                <a:custGeom>
                  <a:avLst/>
                  <a:gdLst>
                    <a:gd name="T0" fmla="*/ 1 w 1"/>
                    <a:gd name="T1" fmla="*/ 5 h 7"/>
                    <a:gd name="T2" fmla="*/ 1 w 1"/>
                    <a:gd name="T3" fmla="*/ 0 h 7"/>
                    <a:gd name="T4" fmla="*/ 1 w 1"/>
                    <a:gd name="T5" fmla="*/ 7 h 7"/>
                    <a:gd name="T6" fmla="*/ 1 w 1"/>
                    <a:gd name="T7" fmla="*/ 5 h 7"/>
                  </a:gdLst>
                  <a:ahLst/>
                  <a:cxnLst>
                    <a:cxn ang="0">
                      <a:pos x="T0" y="T1"/>
                    </a:cxn>
                    <a:cxn ang="0">
                      <a:pos x="T2" y="T3"/>
                    </a:cxn>
                    <a:cxn ang="0">
                      <a:pos x="T4" y="T5"/>
                    </a:cxn>
                    <a:cxn ang="0">
                      <a:pos x="T6" y="T7"/>
                    </a:cxn>
                  </a:cxnLst>
                  <a:rect l="0" t="0" r="r" b="b"/>
                  <a:pathLst>
                    <a:path w="1" h="7">
                      <a:moveTo>
                        <a:pt x="1" y="5"/>
                      </a:moveTo>
                      <a:cubicBezTo>
                        <a:pt x="1" y="3"/>
                        <a:pt x="1" y="2"/>
                        <a:pt x="1" y="0"/>
                      </a:cubicBezTo>
                      <a:cubicBezTo>
                        <a:pt x="0" y="3"/>
                        <a:pt x="0" y="5"/>
                        <a:pt x="1" y="7"/>
                      </a:cubicBezTo>
                      <a:cubicBezTo>
                        <a:pt x="1" y="6"/>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8" name="Freeform 460">
                  <a:extLst>
                    <a:ext uri="{FF2B5EF4-FFF2-40B4-BE49-F238E27FC236}">
                      <a16:creationId xmlns:a16="http://schemas.microsoft.com/office/drawing/2014/main" id="{6785F755-4ED2-42FD-ACDE-CA923E89E0C4}"/>
                    </a:ext>
                  </a:extLst>
                </p:cNvPr>
                <p:cNvSpPr>
                  <a:spLocks/>
                </p:cNvSpPr>
                <p:nvPr/>
              </p:nvSpPr>
              <p:spPr bwMode="auto">
                <a:xfrm>
                  <a:off x="1471" y="1820"/>
                  <a:ext cx="4" cy="0"/>
                </a:xfrm>
                <a:custGeom>
                  <a:avLst/>
                  <a:gdLst>
                    <a:gd name="T0" fmla="*/ 3 w 5"/>
                    <a:gd name="T1" fmla="*/ 0 h 1"/>
                    <a:gd name="T2" fmla="*/ 5 w 5"/>
                    <a:gd name="T3" fmla="*/ 0 h 1"/>
                    <a:gd name="T4" fmla="*/ 3 w 5"/>
                    <a:gd name="T5" fmla="*/ 0 h 1"/>
                  </a:gdLst>
                  <a:ahLst/>
                  <a:cxnLst>
                    <a:cxn ang="0">
                      <a:pos x="T0" y="T1"/>
                    </a:cxn>
                    <a:cxn ang="0">
                      <a:pos x="T2" y="T3"/>
                    </a:cxn>
                    <a:cxn ang="0">
                      <a:pos x="T4" y="T5"/>
                    </a:cxn>
                  </a:cxnLst>
                  <a:rect l="0" t="0" r="r" b="b"/>
                  <a:pathLst>
                    <a:path w="5" h="1">
                      <a:moveTo>
                        <a:pt x="3" y="0"/>
                      </a:moveTo>
                      <a:cubicBezTo>
                        <a:pt x="0" y="1"/>
                        <a:pt x="4" y="1"/>
                        <a:pt x="5" y="0"/>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9" name="Freeform 461">
                  <a:extLst>
                    <a:ext uri="{FF2B5EF4-FFF2-40B4-BE49-F238E27FC236}">
                      <a16:creationId xmlns:a16="http://schemas.microsoft.com/office/drawing/2014/main" id="{AE5FA812-0509-4C78-A85D-C9FB4A0BA579}"/>
                    </a:ext>
                  </a:extLst>
                </p:cNvPr>
                <p:cNvSpPr>
                  <a:spLocks/>
                </p:cNvSpPr>
                <p:nvPr/>
              </p:nvSpPr>
              <p:spPr bwMode="auto">
                <a:xfrm>
                  <a:off x="2622" y="1740"/>
                  <a:ext cx="2" cy="1"/>
                </a:xfrm>
                <a:custGeom>
                  <a:avLst/>
                  <a:gdLst>
                    <a:gd name="T0" fmla="*/ 1 w 2"/>
                    <a:gd name="T1" fmla="*/ 7 h 8"/>
                    <a:gd name="T2" fmla="*/ 0 w 2"/>
                    <a:gd name="T3" fmla="*/ 0 h 8"/>
                    <a:gd name="T4" fmla="*/ 1 w 2"/>
                    <a:gd name="T5" fmla="*/ 7 h 8"/>
                  </a:gdLst>
                  <a:ahLst/>
                  <a:cxnLst>
                    <a:cxn ang="0">
                      <a:pos x="T0" y="T1"/>
                    </a:cxn>
                    <a:cxn ang="0">
                      <a:pos x="T2" y="T3"/>
                    </a:cxn>
                    <a:cxn ang="0">
                      <a:pos x="T4" y="T5"/>
                    </a:cxn>
                  </a:cxnLst>
                  <a:rect l="0" t="0" r="r" b="b"/>
                  <a:pathLst>
                    <a:path w="2" h="8">
                      <a:moveTo>
                        <a:pt x="1" y="7"/>
                      </a:moveTo>
                      <a:cubicBezTo>
                        <a:pt x="2" y="5"/>
                        <a:pt x="0" y="1"/>
                        <a:pt x="0" y="0"/>
                      </a:cubicBezTo>
                      <a:cubicBezTo>
                        <a:pt x="0" y="2"/>
                        <a:pt x="0" y="8"/>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0" name="Freeform 462">
                  <a:extLst>
                    <a:ext uri="{FF2B5EF4-FFF2-40B4-BE49-F238E27FC236}">
                      <a16:creationId xmlns:a16="http://schemas.microsoft.com/office/drawing/2014/main" id="{68BE6CB8-EF86-4595-AD6E-119FC0D9C032}"/>
                    </a:ext>
                  </a:extLst>
                </p:cNvPr>
                <p:cNvSpPr>
                  <a:spLocks/>
                </p:cNvSpPr>
                <p:nvPr/>
              </p:nvSpPr>
              <p:spPr bwMode="auto">
                <a:xfrm>
                  <a:off x="2637" y="1741"/>
                  <a:ext cx="3" cy="1"/>
                </a:xfrm>
                <a:custGeom>
                  <a:avLst/>
                  <a:gdLst>
                    <a:gd name="T0" fmla="*/ 3 w 3"/>
                    <a:gd name="T1" fmla="*/ 2 h 5"/>
                    <a:gd name="T2" fmla="*/ 3 w 3"/>
                    <a:gd name="T3" fmla="*/ 0 h 5"/>
                    <a:gd name="T4" fmla="*/ 2 w 3"/>
                    <a:gd name="T5" fmla="*/ 5 h 5"/>
                    <a:gd name="T6" fmla="*/ 3 w 3"/>
                    <a:gd name="T7" fmla="*/ 2 h 5"/>
                  </a:gdLst>
                  <a:ahLst/>
                  <a:cxnLst>
                    <a:cxn ang="0">
                      <a:pos x="T0" y="T1"/>
                    </a:cxn>
                    <a:cxn ang="0">
                      <a:pos x="T2" y="T3"/>
                    </a:cxn>
                    <a:cxn ang="0">
                      <a:pos x="T4" y="T5"/>
                    </a:cxn>
                    <a:cxn ang="0">
                      <a:pos x="T6" y="T7"/>
                    </a:cxn>
                  </a:cxnLst>
                  <a:rect l="0" t="0" r="r" b="b"/>
                  <a:pathLst>
                    <a:path w="3" h="5">
                      <a:moveTo>
                        <a:pt x="3" y="2"/>
                      </a:moveTo>
                      <a:cubicBezTo>
                        <a:pt x="3" y="2"/>
                        <a:pt x="3" y="1"/>
                        <a:pt x="3" y="0"/>
                      </a:cubicBezTo>
                      <a:cubicBezTo>
                        <a:pt x="0" y="0"/>
                        <a:pt x="2" y="4"/>
                        <a:pt x="2" y="5"/>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1" name="Freeform 463">
                  <a:extLst>
                    <a:ext uri="{FF2B5EF4-FFF2-40B4-BE49-F238E27FC236}">
                      <a16:creationId xmlns:a16="http://schemas.microsoft.com/office/drawing/2014/main" id="{395FF459-248E-4EFD-BBAE-DF963DEEA53C}"/>
                    </a:ext>
                  </a:extLst>
                </p:cNvPr>
                <p:cNvSpPr>
                  <a:spLocks/>
                </p:cNvSpPr>
                <p:nvPr/>
              </p:nvSpPr>
              <p:spPr bwMode="auto">
                <a:xfrm>
                  <a:off x="2398" y="1745"/>
                  <a:ext cx="1" cy="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1" y="2"/>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2" name="Freeform 464">
                  <a:extLst>
                    <a:ext uri="{FF2B5EF4-FFF2-40B4-BE49-F238E27FC236}">
                      <a16:creationId xmlns:a16="http://schemas.microsoft.com/office/drawing/2014/main" id="{7CA2F63D-39B6-4945-BBAD-2C9ECB138A2E}"/>
                    </a:ext>
                  </a:extLst>
                </p:cNvPr>
                <p:cNvSpPr>
                  <a:spLocks/>
                </p:cNvSpPr>
                <p:nvPr/>
              </p:nvSpPr>
              <p:spPr bwMode="auto">
                <a:xfrm>
                  <a:off x="2662" y="1731"/>
                  <a:ext cx="1" cy="1"/>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3" name="Freeform 465">
                  <a:extLst>
                    <a:ext uri="{FF2B5EF4-FFF2-40B4-BE49-F238E27FC236}">
                      <a16:creationId xmlns:a16="http://schemas.microsoft.com/office/drawing/2014/main" id="{382A4BD0-064C-4212-8530-3A1557BB060D}"/>
                    </a:ext>
                  </a:extLst>
                </p:cNvPr>
                <p:cNvSpPr>
                  <a:spLocks/>
                </p:cNvSpPr>
                <p:nvPr/>
              </p:nvSpPr>
              <p:spPr bwMode="auto">
                <a:xfrm>
                  <a:off x="2605" y="1735"/>
                  <a:ext cx="1" cy="1"/>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4" name="Freeform 466">
                  <a:extLst>
                    <a:ext uri="{FF2B5EF4-FFF2-40B4-BE49-F238E27FC236}">
                      <a16:creationId xmlns:a16="http://schemas.microsoft.com/office/drawing/2014/main" id="{835552D8-5C02-4F28-9EC1-E8E09BBB575F}"/>
                    </a:ext>
                  </a:extLst>
                </p:cNvPr>
                <p:cNvSpPr>
                  <a:spLocks/>
                </p:cNvSpPr>
                <p:nvPr/>
              </p:nvSpPr>
              <p:spPr bwMode="auto">
                <a:xfrm>
                  <a:off x="2309" y="1739"/>
                  <a:ext cx="1" cy="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2"/>
                        <a:pt x="0" y="3"/>
                        <a:pt x="1" y="4"/>
                      </a:cubicBezTo>
                      <a:cubicBezTo>
                        <a:pt x="1" y="3"/>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5" name="Freeform 467">
                  <a:extLst>
                    <a:ext uri="{FF2B5EF4-FFF2-40B4-BE49-F238E27FC236}">
                      <a16:creationId xmlns:a16="http://schemas.microsoft.com/office/drawing/2014/main" id="{86AFB79B-0AC4-4F6A-BE24-97880A3C1FAF}"/>
                    </a:ext>
                  </a:extLst>
                </p:cNvPr>
                <p:cNvSpPr>
                  <a:spLocks/>
                </p:cNvSpPr>
                <p:nvPr/>
              </p:nvSpPr>
              <p:spPr bwMode="auto">
                <a:xfrm>
                  <a:off x="1982" y="1746"/>
                  <a:ext cx="0" cy="1"/>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2"/>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6" name="Freeform 468">
                  <a:extLst>
                    <a:ext uri="{FF2B5EF4-FFF2-40B4-BE49-F238E27FC236}">
                      <a16:creationId xmlns:a16="http://schemas.microsoft.com/office/drawing/2014/main" id="{A2914137-7325-4343-8351-2438CEE10292}"/>
                    </a:ext>
                  </a:extLst>
                </p:cNvPr>
                <p:cNvSpPr>
                  <a:spLocks/>
                </p:cNvSpPr>
                <p:nvPr/>
              </p:nvSpPr>
              <p:spPr bwMode="auto">
                <a:xfrm>
                  <a:off x="1937" y="1759"/>
                  <a:ext cx="2" cy="1"/>
                </a:xfrm>
                <a:custGeom>
                  <a:avLst/>
                  <a:gdLst>
                    <a:gd name="T0" fmla="*/ 1 w 2"/>
                    <a:gd name="T1" fmla="*/ 2 h 4"/>
                    <a:gd name="T2" fmla="*/ 1 w 2"/>
                    <a:gd name="T3" fmla="*/ 0 h 4"/>
                    <a:gd name="T4" fmla="*/ 1 w 2"/>
                    <a:gd name="T5" fmla="*/ 3 h 4"/>
                    <a:gd name="T6" fmla="*/ 1 w 2"/>
                    <a:gd name="T7" fmla="*/ 2 h 4"/>
                  </a:gdLst>
                  <a:ahLst/>
                  <a:cxnLst>
                    <a:cxn ang="0">
                      <a:pos x="T0" y="T1"/>
                    </a:cxn>
                    <a:cxn ang="0">
                      <a:pos x="T2" y="T3"/>
                    </a:cxn>
                    <a:cxn ang="0">
                      <a:pos x="T4" y="T5"/>
                    </a:cxn>
                    <a:cxn ang="0">
                      <a:pos x="T6" y="T7"/>
                    </a:cxn>
                  </a:cxnLst>
                  <a:rect l="0" t="0" r="r" b="b"/>
                  <a:pathLst>
                    <a:path w="2" h="4">
                      <a:moveTo>
                        <a:pt x="1" y="2"/>
                      </a:moveTo>
                      <a:cubicBezTo>
                        <a:pt x="1" y="1"/>
                        <a:pt x="1" y="1"/>
                        <a:pt x="1" y="0"/>
                      </a:cubicBezTo>
                      <a:cubicBezTo>
                        <a:pt x="1" y="0"/>
                        <a:pt x="0" y="2"/>
                        <a:pt x="1" y="3"/>
                      </a:cubicBezTo>
                      <a:cubicBezTo>
                        <a:pt x="2" y="4"/>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7" name="Freeform 469">
                  <a:extLst>
                    <a:ext uri="{FF2B5EF4-FFF2-40B4-BE49-F238E27FC236}">
                      <a16:creationId xmlns:a16="http://schemas.microsoft.com/office/drawing/2014/main" id="{DA33517E-B750-4406-B67C-B3C29781271C}"/>
                    </a:ext>
                  </a:extLst>
                </p:cNvPr>
                <p:cNvSpPr>
                  <a:spLocks/>
                </p:cNvSpPr>
                <p:nvPr/>
              </p:nvSpPr>
              <p:spPr bwMode="auto">
                <a:xfrm>
                  <a:off x="1637" y="1764"/>
                  <a:ext cx="1" cy="1"/>
                </a:xfrm>
                <a:custGeom>
                  <a:avLst/>
                  <a:gdLst>
                    <a:gd name="T0" fmla="*/ 1 w 1"/>
                    <a:gd name="T1" fmla="*/ 4 h 4"/>
                    <a:gd name="T2" fmla="*/ 0 w 1"/>
                    <a:gd name="T3" fmla="*/ 1 h 4"/>
                    <a:gd name="T4" fmla="*/ 1 w 1"/>
                    <a:gd name="T5" fmla="*/ 4 h 4"/>
                  </a:gdLst>
                  <a:ahLst/>
                  <a:cxnLst>
                    <a:cxn ang="0">
                      <a:pos x="T0" y="T1"/>
                    </a:cxn>
                    <a:cxn ang="0">
                      <a:pos x="T2" y="T3"/>
                    </a:cxn>
                    <a:cxn ang="0">
                      <a:pos x="T4" y="T5"/>
                    </a:cxn>
                  </a:cxnLst>
                  <a:rect l="0" t="0" r="r" b="b"/>
                  <a:pathLst>
                    <a:path w="1" h="4">
                      <a:moveTo>
                        <a:pt x="1" y="4"/>
                      </a:moveTo>
                      <a:cubicBezTo>
                        <a:pt x="1" y="4"/>
                        <a:pt x="1" y="0"/>
                        <a:pt x="0" y="1"/>
                      </a:cubicBezTo>
                      <a:cubicBezTo>
                        <a:pt x="0" y="1"/>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8" name="Freeform 470">
                  <a:extLst>
                    <a:ext uri="{FF2B5EF4-FFF2-40B4-BE49-F238E27FC236}">
                      <a16:creationId xmlns:a16="http://schemas.microsoft.com/office/drawing/2014/main" id="{0DA6AF02-6DDE-4783-AEAB-B13140BD570E}"/>
                    </a:ext>
                  </a:extLst>
                </p:cNvPr>
                <p:cNvSpPr>
                  <a:spLocks/>
                </p:cNvSpPr>
                <p:nvPr/>
              </p:nvSpPr>
              <p:spPr bwMode="auto">
                <a:xfrm>
                  <a:off x="2063" y="1750"/>
                  <a:ext cx="0" cy="0"/>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9" name="Freeform 471">
                  <a:extLst>
                    <a:ext uri="{FF2B5EF4-FFF2-40B4-BE49-F238E27FC236}">
                      <a16:creationId xmlns:a16="http://schemas.microsoft.com/office/drawing/2014/main" id="{9AD77BB6-FA60-4E67-BD27-DB4A66B24990}"/>
                    </a:ext>
                  </a:extLst>
                </p:cNvPr>
                <p:cNvSpPr>
                  <a:spLocks/>
                </p:cNvSpPr>
                <p:nvPr/>
              </p:nvSpPr>
              <p:spPr bwMode="auto">
                <a:xfrm>
                  <a:off x="1977" y="1751"/>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0" name="Freeform 472">
                  <a:extLst>
                    <a:ext uri="{FF2B5EF4-FFF2-40B4-BE49-F238E27FC236}">
                      <a16:creationId xmlns:a16="http://schemas.microsoft.com/office/drawing/2014/main" id="{9830F991-4098-4914-9839-89294EAB7A84}"/>
                    </a:ext>
                  </a:extLst>
                </p:cNvPr>
                <p:cNvSpPr>
                  <a:spLocks/>
                </p:cNvSpPr>
                <p:nvPr/>
              </p:nvSpPr>
              <p:spPr bwMode="auto">
                <a:xfrm>
                  <a:off x="1743" y="1753"/>
                  <a:ext cx="1"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1" name="Freeform 473">
                  <a:extLst>
                    <a:ext uri="{FF2B5EF4-FFF2-40B4-BE49-F238E27FC236}">
                      <a16:creationId xmlns:a16="http://schemas.microsoft.com/office/drawing/2014/main" id="{6C8CB994-E29E-43F0-A384-68FADD38427B}"/>
                    </a:ext>
                  </a:extLst>
                </p:cNvPr>
                <p:cNvSpPr>
                  <a:spLocks/>
                </p:cNvSpPr>
                <p:nvPr/>
              </p:nvSpPr>
              <p:spPr bwMode="auto">
                <a:xfrm>
                  <a:off x="3000" y="1754"/>
                  <a:ext cx="26" cy="4"/>
                </a:xfrm>
                <a:custGeom>
                  <a:avLst/>
                  <a:gdLst>
                    <a:gd name="T0" fmla="*/ 5 w 28"/>
                    <a:gd name="T1" fmla="*/ 26 h 27"/>
                    <a:gd name="T2" fmla="*/ 14 w 28"/>
                    <a:gd name="T3" fmla="*/ 4 h 27"/>
                    <a:gd name="T4" fmla="*/ 5 w 28"/>
                    <a:gd name="T5" fmla="*/ 26 h 27"/>
                  </a:gdLst>
                  <a:ahLst/>
                  <a:cxnLst>
                    <a:cxn ang="0">
                      <a:pos x="T0" y="T1"/>
                    </a:cxn>
                    <a:cxn ang="0">
                      <a:pos x="T2" y="T3"/>
                    </a:cxn>
                    <a:cxn ang="0">
                      <a:pos x="T4" y="T5"/>
                    </a:cxn>
                  </a:cxnLst>
                  <a:rect l="0" t="0" r="r" b="b"/>
                  <a:pathLst>
                    <a:path w="28" h="27">
                      <a:moveTo>
                        <a:pt x="5" y="26"/>
                      </a:moveTo>
                      <a:cubicBezTo>
                        <a:pt x="12" y="25"/>
                        <a:pt x="28" y="7"/>
                        <a:pt x="14" y="4"/>
                      </a:cubicBezTo>
                      <a:cubicBezTo>
                        <a:pt x="0" y="0"/>
                        <a:pt x="4" y="27"/>
                        <a:pt x="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2" name="Freeform 474">
                  <a:extLst>
                    <a:ext uri="{FF2B5EF4-FFF2-40B4-BE49-F238E27FC236}">
                      <a16:creationId xmlns:a16="http://schemas.microsoft.com/office/drawing/2014/main" id="{FB1E3960-A0AF-4F64-BC2F-E96CF4092960}"/>
                    </a:ext>
                  </a:extLst>
                </p:cNvPr>
                <p:cNvSpPr>
                  <a:spLocks/>
                </p:cNvSpPr>
                <p:nvPr/>
              </p:nvSpPr>
              <p:spPr bwMode="auto">
                <a:xfrm>
                  <a:off x="2866" y="1754"/>
                  <a:ext cx="18" cy="4"/>
                </a:xfrm>
                <a:custGeom>
                  <a:avLst/>
                  <a:gdLst>
                    <a:gd name="T0" fmla="*/ 9 w 20"/>
                    <a:gd name="T1" fmla="*/ 24 h 24"/>
                    <a:gd name="T2" fmla="*/ 10 w 20"/>
                    <a:gd name="T3" fmla="*/ 1 h 24"/>
                    <a:gd name="T4" fmla="*/ 9 w 20"/>
                    <a:gd name="T5" fmla="*/ 24 h 24"/>
                  </a:gdLst>
                  <a:ahLst/>
                  <a:cxnLst>
                    <a:cxn ang="0">
                      <a:pos x="T0" y="T1"/>
                    </a:cxn>
                    <a:cxn ang="0">
                      <a:pos x="T2" y="T3"/>
                    </a:cxn>
                    <a:cxn ang="0">
                      <a:pos x="T4" y="T5"/>
                    </a:cxn>
                  </a:cxnLst>
                  <a:rect l="0" t="0" r="r" b="b"/>
                  <a:pathLst>
                    <a:path w="20" h="24">
                      <a:moveTo>
                        <a:pt x="9" y="24"/>
                      </a:moveTo>
                      <a:cubicBezTo>
                        <a:pt x="20" y="22"/>
                        <a:pt x="20" y="0"/>
                        <a:pt x="10" y="1"/>
                      </a:cubicBezTo>
                      <a:cubicBezTo>
                        <a:pt x="0" y="1"/>
                        <a:pt x="5" y="20"/>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3" name="Freeform 475">
                  <a:extLst>
                    <a:ext uri="{FF2B5EF4-FFF2-40B4-BE49-F238E27FC236}">
                      <a16:creationId xmlns:a16="http://schemas.microsoft.com/office/drawing/2014/main" id="{61FB019E-4788-4722-B4F1-49F1B04267EF}"/>
                    </a:ext>
                  </a:extLst>
                </p:cNvPr>
                <p:cNvSpPr>
                  <a:spLocks/>
                </p:cNvSpPr>
                <p:nvPr/>
              </p:nvSpPr>
              <p:spPr bwMode="auto">
                <a:xfrm>
                  <a:off x="3145" y="1754"/>
                  <a:ext cx="23" cy="7"/>
                </a:xfrm>
                <a:custGeom>
                  <a:avLst/>
                  <a:gdLst>
                    <a:gd name="T0" fmla="*/ 14 w 25"/>
                    <a:gd name="T1" fmla="*/ 43 h 43"/>
                    <a:gd name="T2" fmla="*/ 12 w 25"/>
                    <a:gd name="T3" fmla="*/ 1 h 43"/>
                    <a:gd name="T4" fmla="*/ 14 w 25"/>
                    <a:gd name="T5" fmla="*/ 43 h 43"/>
                  </a:gdLst>
                  <a:ahLst/>
                  <a:cxnLst>
                    <a:cxn ang="0">
                      <a:pos x="T0" y="T1"/>
                    </a:cxn>
                    <a:cxn ang="0">
                      <a:pos x="T2" y="T3"/>
                    </a:cxn>
                    <a:cxn ang="0">
                      <a:pos x="T4" y="T5"/>
                    </a:cxn>
                  </a:cxnLst>
                  <a:rect l="0" t="0" r="r" b="b"/>
                  <a:pathLst>
                    <a:path w="25" h="43">
                      <a:moveTo>
                        <a:pt x="14" y="43"/>
                      </a:moveTo>
                      <a:cubicBezTo>
                        <a:pt x="16" y="36"/>
                        <a:pt x="25" y="2"/>
                        <a:pt x="12" y="1"/>
                      </a:cubicBezTo>
                      <a:cubicBezTo>
                        <a:pt x="0" y="0"/>
                        <a:pt x="13" y="37"/>
                        <a:pt x="1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4" name="Freeform 476">
                  <a:extLst>
                    <a:ext uri="{FF2B5EF4-FFF2-40B4-BE49-F238E27FC236}">
                      <a16:creationId xmlns:a16="http://schemas.microsoft.com/office/drawing/2014/main" id="{50D71907-D8AD-4A29-A851-0E502EA677CC}"/>
                    </a:ext>
                  </a:extLst>
                </p:cNvPr>
                <p:cNvSpPr>
                  <a:spLocks/>
                </p:cNvSpPr>
                <p:nvPr/>
              </p:nvSpPr>
              <p:spPr bwMode="auto">
                <a:xfrm>
                  <a:off x="3486" y="1763"/>
                  <a:ext cx="44" cy="5"/>
                </a:xfrm>
                <a:custGeom>
                  <a:avLst/>
                  <a:gdLst>
                    <a:gd name="T0" fmla="*/ 5 w 48"/>
                    <a:gd name="T1" fmla="*/ 23 h 27"/>
                    <a:gd name="T2" fmla="*/ 38 w 48"/>
                    <a:gd name="T3" fmla="*/ 8 h 27"/>
                    <a:gd name="T4" fmla="*/ 42 w 48"/>
                    <a:gd name="T5" fmla="*/ 1 h 27"/>
                    <a:gd name="T6" fmla="*/ 5 w 48"/>
                    <a:gd name="T7" fmla="*/ 23 h 27"/>
                  </a:gdLst>
                  <a:ahLst/>
                  <a:cxnLst>
                    <a:cxn ang="0">
                      <a:pos x="T0" y="T1"/>
                    </a:cxn>
                    <a:cxn ang="0">
                      <a:pos x="T2" y="T3"/>
                    </a:cxn>
                    <a:cxn ang="0">
                      <a:pos x="T4" y="T5"/>
                    </a:cxn>
                    <a:cxn ang="0">
                      <a:pos x="T6" y="T7"/>
                    </a:cxn>
                  </a:cxnLst>
                  <a:rect l="0" t="0" r="r" b="b"/>
                  <a:pathLst>
                    <a:path w="48" h="27">
                      <a:moveTo>
                        <a:pt x="5" y="23"/>
                      </a:moveTo>
                      <a:cubicBezTo>
                        <a:pt x="10" y="27"/>
                        <a:pt x="35" y="11"/>
                        <a:pt x="38" y="8"/>
                      </a:cubicBezTo>
                      <a:cubicBezTo>
                        <a:pt x="41" y="6"/>
                        <a:pt x="48" y="3"/>
                        <a:pt x="42" y="1"/>
                      </a:cubicBezTo>
                      <a:cubicBezTo>
                        <a:pt x="37" y="0"/>
                        <a:pt x="0" y="19"/>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5" name="Freeform 477">
                  <a:extLst>
                    <a:ext uri="{FF2B5EF4-FFF2-40B4-BE49-F238E27FC236}">
                      <a16:creationId xmlns:a16="http://schemas.microsoft.com/office/drawing/2014/main" id="{95A85D2B-C495-4716-8BF3-25605497FBBF}"/>
                    </a:ext>
                  </a:extLst>
                </p:cNvPr>
                <p:cNvSpPr>
                  <a:spLocks/>
                </p:cNvSpPr>
                <p:nvPr/>
              </p:nvSpPr>
              <p:spPr bwMode="auto">
                <a:xfrm>
                  <a:off x="2960" y="1753"/>
                  <a:ext cx="10" cy="5"/>
                </a:xfrm>
                <a:custGeom>
                  <a:avLst/>
                  <a:gdLst>
                    <a:gd name="T0" fmla="*/ 8 w 11"/>
                    <a:gd name="T1" fmla="*/ 18 h 32"/>
                    <a:gd name="T2" fmla="*/ 11 w 11"/>
                    <a:gd name="T3" fmla="*/ 0 h 32"/>
                    <a:gd name="T4" fmla="*/ 6 w 11"/>
                    <a:gd name="T5" fmla="*/ 32 h 32"/>
                    <a:gd name="T6" fmla="*/ 8 w 11"/>
                    <a:gd name="T7" fmla="*/ 18 h 32"/>
                  </a:gdLst>
                  <a:ahLst/>
                  <a:cxnLst>
                    <a:cxn ang="0">
                      <a:pos x="T0" y="T1"/>
                    </a:cxn>
                    <a:cxn ang="0">
                      <a:pos x="T2" y="T3"/>
                    </a:cxn>
                    <a:cxn ang="0">
                      <a:pos x="T4" y="T5"/>
                    </a:cxn>
                    <a:cxn ang="0">
                      <a:pos x="T6" y="T7"/>
                    </a:cxn>
                  </a:cxnLst>
                  <a:rect l="0" t="0" r="r" b="b"/>
                  <a:pathLst>
                    <a:path w="11" h="32">
                      <a:moveTo>
                        <a:pt x="8" y="18"/>
                      </a:moveTo>
                      <a:cubicBezTo>
                        <a:pt x="9" y="12"/>
                        <a:pt x="10" y="6"/>
                        <a:pt x="11" y="0"/>
                      </a:cubicBezTo>
                      <a:cubicBezTo>
                        <a:pt x="1" y="9"/>
                        <a:pt x="0" y="21"/>
                        <a:pt x="6" y="32"/>
                      </a:cubicBezTo>
                      <a:cubicBezTo>
                        <a:pt x="6" y="28"/>
                        <a:pt x="7" y="23"/>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6" name="Freeform 478">
                  <a:extLst>
                    <a:ext uri="{FF2B5EF4-FFF2-40B4-BE49-F238E27FC236}">
                      <a16:creationId xmlns:a16="http://schemas.microsoft.com/office/drawing/2014/main" id="{98555E9B-2159-4A0E-887D-253C1E275BAD}"/>
                    </a:ext>
                  </a:extLst>
                </p:cNvPr>
                <p:cNvSpPr>
                  <a:spLocks/>
                </p:cNvSpPr>
                <p:nvPr/>
              </p:nvSpPr>
              <p:spPr bwMode="auto">
                <a:xfrm>
                  <a:off x="2882" y="1753"/>
                  <a:ext cx="15" cy="6"/>
                </a:xfrm>
                <a:custGeom>
                  <a:avLst/>
                  <a:gdLst>
                    <a:gd name="T0" fmla="*/ 14 w 17"/>
                    <a:gd name="T1" fmla="*/ 18 h 35"/>
                    <a:gd name="T2" fmla="*/ 6 w 17"/>
                    <a:gd name="T3" fmla="*/ 8 h 35"/>
                    <a:gd name="T4" fmla="*/ 14 w 17"/>
                    <a:gd name="T5" fmla="*/ 18 h 35"/>
                  </a:gdLst>
                  <a:ahLst/>
                  <a:cxnLst>
                    <a:cxn ang="0">
                      <a:pos x="T0" y="T1"/>
                    </a:cxn>
                    <a:cxn ang="0">
                      <a:pos x="T2" y="T3"/>
                    </a:cxn>
                    <a:cxn ang="0">
                      <a:pos x="T4" y="T5"/>
                    </a:cxn>
                  </a:cxnLst>
                  <a:rect l="0" t="0" r="r" b="b"/>
                  <a:pathLst>
                    <a:path w="17" h="35">
                      <a:moveTo>
                        <a:pt x="14" y="18"/>
                      </a:moveTo>
                      <a:cubicBezTo>
                        <a:pt x="17" y="11"/>
                        <a:pt x="13" y="0"/>
                        <a:pt x="6" y="8"/>
                      </a:cubicBezTo>
                      <a:cubicBezTo>
                        <a:pt x="0" y="15"/>
                        <a:pt x="7" y="35"/>
                        <a:pt x="1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7" name="Freeform 479">
                  <a:extLst>
                    <a:ext uri="{FF2B5EF4-FFF2-40B4-BE49-F238E27FC236}">
                      <a16:creationId xmlns:a16="http://schemas.microsoft.com/office/drawing/2014/main" id="{17C9C019-541D-4859-8135-6CA3F7787B7A}"/>
                    </a:ext>
                  </a:extLst>
                </p:cNvPr>
                <p:cNvSpPr>
                  <a:spLocks/>
                </p:cNvSpPr>
                <p:nvPr/>
              </p:nvSpPr>
              <p:spPr bwMode="auto">
                <a:xfrm>
                  <a:off x="3514" y="1768"/>
                  <a:ext cx="29" cy="5"/>
                </a:xfrm>
                <a:custGeom>
                  <a:avLst/>
                  <a:gdLst>
                    <a:gd name="T0" fmla="*/ 25 w 32"/>
                    <a:gd name="T1" fmla="*/ 1 h 27"/>
                    <a:gd name="T2" fmla="*/ 1 w 32"/>
                    <a:gd name="T3" fmla="*/ 18 h 27"/>
                    <a:gd name="T4" fmla="*/ 32 w 32"/>
                    <a:gd name="T5" fmla="*/ 1 h 27"/>
                    <a:gd name="T6" fmla="*/ 25 w 32"/>
                    <a:gd name="T7" fmla="*/ 1 h 27"/>
                  </a:gdLst>
                  <a:ahLst/>
                  <a:cxnLst>
                    <a:cxn ang="0">
                      <a:pos x="T0" y="T1"/>
                    </a:cxn>
                    <a:cxn ang="0">
                      <a:pos x="T2" y="T3"/>
                    </a:cxn>
                    <a:cxn ang="0">
                      <a:pos x="T4" y="T5"/>
                    </a:cxn>
                    <a:cxn ang="0">
                      <a:pos x="T6" y="T7"/>
                    </a:cxn>
                  </a:cxnLst>
                  <a:rect l="0" t="0" r="r" b="b"/>
                  <a:pathLst>
                    <a:path w="32" h="27">
                      <a:moveTo>
                        <a:pt x="25" y="1"/>
                      </a:moveTo>
                      <a:cubicBezTo>
                        <a:pt x="22" y="3"/>
                        <a:pt x="0" y="14"/>
                        <a:pt x="1" y="18"/>
                      </a:cubicBezTo>
                      <a:cubicBezTo>
                        <a:pt x="3" y="27"/>
                        <a:pt x="32" y="1"/>
                        <a:pt x="32" y="1"/>
                      </a:cubicBezTo>
                      <a:cubicBezTo>
                        <a:pt x="30" y="0"/>
                        <a:pt x="27" y="1"/>
                        <a:pt x="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8" name="Freeform 480">
                  <a:extLst>
                    <a:ext uri="{FF2B5EF4-FFF2-40B4-BE49-F238E27FC236}">
                      <a16:creationId xmlns:a16="http://schemas.microsoft.com/office/drawing/2014/main" id="{81DB6F45-C6DD-4F14-AA94-EFF8C6CB9B8E}"/>
                    </a:ext>
                  </a:extLst>
                </p:cNvPr>
                <p:cNvSpPr>
                  <a:spLocks/>
                </p:cNvSpPr>
                <p:nvPr/>
              </p:nvSpPr>
              <p:spPr bwMode="auto">
                <a:xfrm>
                  <a:off x="3123" y="1755"/>
                  <a:ext cx="7" cy="4"/>
                </a:xfrm>
                <a:custGeom>
                  <a:avLst/>
                  <a:gdLst>
                    <a:gd name="T0" fmla="*/ 4 w 8"/>
                    <a:gd name="T1" fmla="*/ 24 h 25"/>
                    <a:gd name="T2" fmla="*/ 8 w 8"/>
                    <a:gd name="T3" fmla="*/ 11 h 25"/>
                    <a:gd name="T4" fmla="*/ 1 w 8"/>
                    <a:gd name="T5" fmla="*/ 0 h 25"/>
                    <a:gd name="T6" fmla="*/ 4 w 8"/>
                    <a:gd name="T7" fmla="*/ 24 h 25"/>
                  </a:gdLst>
                  <a:ahLst/>
                  <a:cxnLst>
                    <a:cxn ang="0">
                      <a:pos x="T0" y="T1"/>
                    </a:cxn>
                    <a:cxn ang="0">
                      <a:pos x="T2" y="T3"/>
                    </a:cxn>
                    <a:cxn ang="0">
                      <a:pos x="T4" y="T5"/>
                    </a:cxn>
                    <a:cxn ang="0">
                      <a:pos x="T6" y="T7"/>
                    </a:cxn>
                  </a:cxnLst>
                  <a:rect l="0" t="0" r="r" b="b"/>
                  <a:pathLst>
                    <a:path w="8" h="25">
                      <a:moveTo>
                        <a:pt x="4" y="24"/>
                      </a:moveTo>
                      <a:cubicBezTo>
                        <a:pt x="6" y="23"/>
                        <a:pt x="8" y="13"/>
                        <a:pt x="8" y="11"/>
                      </a:cubicBezTo>
                      <a:cubicBezTo>
                        <a:pt x="8" y="5"/>
                        <a:pt x="6" y="2"/>
                        <a:pt x="1" y="0"/>
                      </a:cubicBezTo>
                      <a:cubicBezTo>
                        <a:pt x="1" y="1"/>
                        <a:pt x="0" y="25"/>
                        <a:pt x="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9" name="Freeform 481">
                  <a:extLst>
                    <a:ext uri="{FF2B5EF4-FFF2-40B4-BE49-F238E27FC236}">
                      <a16:creationId xmlns:a16="http://schemas.microsoft.com/office/drawing/2014/main" id="{EC2DFA89-61A9-4FF8-BC64-75377FAE3903}"/>
                    </a:ext>
                  </a:extLst>
                </p:cNvPr>
                <p:cNvSpPr>
                  <a:spLocks/>
                </p:cNvSpPr>
                <p:nvPr/>
              </p:nvSpPr>
              <p:spPr bwMode="auto">
                <a:xfrm>
                  <a:off x="3351" y="1750"/>
                  <a:ext cx="20" cy="5"/>
                </a:xfrm>
                <a:custGeom>
                  <a:avLst/>
                  <a:gdLst>
                    <a:gd name="T0" fmla="*/ 22 w 22"/>
                    <a:gd name="T1" fmla="*/ 8 h 27"/>
                    <a:gd name="T2" fmla="*/ 11 w 22"/>
                    <a:gd name="T3" fmla="*/ 1 h 27"/>
                    <a:gd name="T4" fmla="*/ 0 w 22"/>
                    <a:gd name="T5" fmla="*/ 13 h 27"/>
                    <a:gd name="T6" fmla="*/ 22 w 22"/>
                    <a:gd name="T7" fmla="*/ 8 h 27"/>
                  </a:gdLst>
                  <a:ahLst/>
                  <a:cxnLst>
                    <a:cxn ang="0">
                      <a:pos x="T0" y="T1"/>
                    </a:cxn>
                    <a:cxn ang="0">
                      <a:pos x="T2" y="T3"/>
                    </a:cxn>
                    <a:cxn ang="0">
                      <a:pos x="T4" y="T5"/>
                    </a:cxn>
                    <a:cxn ang="0">
                      <a:pos x="T6" y="T7"/>
                    </a:cxn>
                  </a:cxnLst>
                  <a:rect l="0" t="0" r="r" b="b"/>
                  <a:pathLst>
                    <a:path w="22" h="27">
                      <a:moveTo>
                        <a:pt x="22" y="8"/>
                      </a:moveTo>
                      <a:cubicBezTo>
                        <a:pt x="18" y="3"/>
                        <a:pt x="18" y="0"/>
                        <a:pt x="11" y="1"/>
                      </a:cubicBezTo>
                      <a:cubicBezTo>
                        <a:pt x="5" y="3"/>
                        <a:pt x="0" y="8"/>
                        <a:pt x="0" y="13"/>
                      </a:cubicBezTo>
                      <a:cubicBezTo>
                        <a:pt x="1" y="27"/>
                        <a:pt x="16" y="12"/>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0" name="Freeform 482">
                  <a:extLst>
                    <a:ext uri="{FF2B5EF4-FFF2-40B4-BE49-F238E27FC236}">
                      <a16:creationId xmlns:a16="http://schemas.microsoft.com/office/drawing/2014/main" id="{663DA2E0-694F-4EB9-A10F-966D0478361A}"/>
                    </a:ext>
                  </a:extLst>
                </p:cNvPr>
                <p:cNvSpPr>
                  <a:spLocks/>
                </p:cNvSpPr>
                <p:nvPr/>
              </p:nvSpPr>
              <p:spPr bwMode="auto">
                <a:xfrm>
                  <a:off x="2911" y="1753"/>
                  <a:ext cx="14" cy="5"/>
                </a:xfrm>
                <a:custGeom>
                  <a:avLst/>
                  <a:gdLst>
                    <a:gd name="T0" fmla="*/ 6 w 15"/>
                    <a:gd name="T1" fmla="*/ 2 h 32"/>
                    <a:gd name="T2" fmla="*/ 5 w 15"/>
                    <a:gd name="T3" fmla="*/ 32 h 32"/>
                    <a:gd name="T4" fmla="*/ 6 w 15"/>
                    <a:gd name="T5" fmla="*/ 2 h 32"/>
                  </a:gdLst>
                  <a:ahLst/>
                  <a:cxnLst>
                    <a:cxn ang="0">
                      <a:pos x="T0" y="T1"/>
                    </a:cxn>
                    <a:cxn ang="0">
                      <a:pos x="T2" y="T3"/>
                    </a:cxn>
                    <a:cxn ang="0">
                      <a:pos x="T4" y="T5"/>
                    </a:cxn>
                  </a:cxnLst>
                  <a:rect l="0" t="0" r="r" b="b"/>
                  <a:pathLst>
                    <a:path w="15" h="32">
                      <a:moveTo>
                        <a:pt x="6" y="2"/>
                      </a:moveTo>
                      <a:cubicBezTo>
                        <a:pt x="0" y="0"/>
                        <a:pt x="4" y="30"/>
                        <a:pt x="5" y="32"/>
                      </a:cubicBezTo>
                      <a:cubicBezTo>
                        <a:pt x="6" y="27"/>
                        <a:pt x="15" y="5"/>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1" name="Freeform 483">
                  <a:extLst>
                    <a:ext uri="{FF2B5EF4-FFF2-40B4-BE49-F238E27FC236}">
                      <a16:creationId xmlns:a16="http://schemas.microsoft.com/office/drawing/2014/main" id="{01ADBD45-50B2-4F78-A31F-5D65096C91E5}"/>
                    </a:ext>
                  </a:extLst>
                </p:cNvPr>
                <p:cNvSpPr>
                  <a:spLocks/>
                </p:cNvSpPr>
                <p:nvPr/>
              </p:nvSpPr>
              <p:spPr bwMode="auto">
                <a:xfrm>
                  <a:off x="3523" y="1768"/>
                  <a:ext cx="2" cy="0"/>
                </a:xfrm>
                <a:custGeom>
                  <a:avLst/>
                  <a:gdLst>
                    <a:gd name="T0" fmla="*/ 1 w 3"/>
                    <a:gd name="T1" fmla="*/ 3 h 4"/>
                    <a:gd name="T2" fmla="*/ 3 w 3"/>
                    <a:gd name="T3" fmla="*/ 0 h 4"/>
                    <a:gd name="T4" fmla="*/ 1 w 3"/>
                    <a:gd name="T5" fmla="*/ 3 h 4"/>
                  </a:gdLst>
                  <a:ahLst/>
                  <a:cxnLst>
                    <a:cxn ang="0">
                      <a:pos x="T0" y="T1"/>
                    </a:cxn>
                    <a:cxn ang="0">
                      <a:pos x="T2" y="T3"/>
                    </a:cxn>
                    <a:cxn ang="0">
                      <a:pos x="T4" y="T5"/>
                    </a:cxn>
                  </a:cxnLst>
                  <a:rect l="0" t="0" r="r" b="b"/>
                  <a:pathLst>
                    <a:path w="3" h="4">
                      <a:moveTo>
                        <a:pt x="1" y="3"/>
                      </a:moveTo>
                      <a:cubicBezTo>
                        <a:pt x="2" y="2"/>
                        <a:pt x="3" y="1"/>
                        <a:pt x="3" y="0"/>
                      </a:cubicBezTo>
                      <a:cubicBezTo>
                        <a:pt x="0" y="3"/>
                        <a:pt x="0"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2" name="Freeform 484">
                  <a:extLst>
                    <a:ext uri="{FF2B5EF4-FFF2-40B4-BE49-F238E27FC236}">
                      <a16:creationId xmlns:a16="http://schemas.microsoft.com/office/drawing/2014/main" id="{973BD3E3-2667-4449-B40E-B50DF8345A5D}"/>
                    </a:ext>
                  </a:extLst>
                </p:cNvPr>
                <p:cNvSpPr>
                  <a:spLocks/>
                </p:cNvSpPr>
                <p:nvPr/>
              </p:nvSpPr>
              <p:spPr bwMode="auto">
                <a:xfrm>
                  <a:off x="3520" y="1764"/>
                  <a:ext cx="29" cy="4"/>
                </a:xfrm>
                <a:custGeom>
                  <a:avLst/>
                  <a:gdLst>
                    <a:gd name="T0" fmla="*/ 7 w 32"/>
                    <a:gd name="T1" fmla="*/ 22 h 22"/>
                    <a:gd name="T2" fmla="*/ 9 w 32"/>
                    <a:gd name="T3" fmla="*/ 19 h 22"/>
                    <a:gd name="T4" fmla="*/ 25 w 32"/>
                    <a:gd name="T5" fmla="*/ 8 h 22"/>
                    <a:gd name="T6" fmla="*/ 19 w 32"/>
                    <a:gd name="T7" fmla="*/ 9 h 22"/>
                    <a:gd name="T8" fmla="*/ 7 w 32"/>
                    <a:gd name="T9" fmla="*/ 22 h 22"/>
                  </a:gdLst>
                  <a:ahLst/>
                  <a:cxnLst>
                    <a:cxn ang="0">
                      <a:pos x="T0" y="T1"/>
                    </a:cxn>
                    <a:cxn ang="0">
                      <a:pos x="T2" y="T3"/>
                    </a:cxn>
                    <a:cxn ang="0">
                      <a:pos x="T4" y="T5"/>
                    </a:cxn>
                    <a:cxn ang="0">
                      <a:pos x="T6" y="T7"/>
                    </a:cxn>
                    <a:cxn ang="0">
                      <a:pos x="T8" y="T9"/>
                    </a:cxn>
                  </a:cxnLst>
                  <a:rect l="0" t="0" r="r" b="b"/>
                  <a:pathLst>
                    <a:path w="32" h="22">
                      <a:moveTo>
                        <a:pt x="7" y="22"/>
                      </a:moveTo>
                      <a:cubicBezTo>
                        <a:pt x="5" y="22"/>
                        <a:pt x="7" y="21"/>
                        <a:pt x="9" y="19"/>
                      </a:cubicBezTo>
                      <a:cubicBezTo>
                        <a:pt x="13" y="15"/>
                        <a:pt x="20" y="13"/>
                        <a:pt x="25" y="8"/>
                      </a:cubicBezTo>
                      <a:cubicBezTo>
                        <a:pt x="32" y="0"/>
                        <a:pt x="23" y="6"/>
                        <a:pt x="19" y="9"/>
                      </a:cubicBezTo>
                      <a:cubicBezTo>
                        <a:pt x="15" y="11"/>
                        <a:pt x="0" y="16"/>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3" name="Freeform 485">
                  <a:extLst>
                    <a:ext uri="{FF2B5EF4-FFF2-40B4-BE49-F238E27FC236}">
                      <a16:creationId xmlns:a16="http://schemas.microsoft.com/office/drawing/2014/main" id="{22446249-D180-45C8-8D37-06607F5AA249}"/>
                    </a:ext>
                  </a:extLst>
                </p:cNvPr>
                <p:cNvSpPr>
                  <a:spLocks/>
                </p:cNvSpPr>
                <p:nvPr/>
              </p:nvSpPr>
              <p:spPr bwMode="auto">
                <a:xfrm>
                  <a:off x="3466" y="1781"/>
                  <a:ext cx="31" cy="2"/>
                </a:xfrm>
                <a:custGeom>
                  <a:avLst/>
                  <a:gdLst>
                    <a:gd name="T0" fmla="*/ 0 w 34"/>
                    <a:gd name="T1" fmla="*/ 12 h 15"/>
                    <a:gd name="T2" fmla="*/ 19 w 34"/>
                    <a:gd name="T3" fmla="*/ 11 h 15"/>
                    <a:gd name="T4" fmla="*/ 34 w 34"/>
                    <a:gd name="T5" fmla="*/ 1 h 15"/>
                    <a:gd name="T6" fmla="*/ 14 w 34"/>
                    <a:gd name="T7" fmla="*/ 4 h 15"/>
                    <a:gd name="T8" fmla="*/ 0 w 34"/>
                    <a:gd name="T9" fmla="*/ 12 h 15"/>
                  </a:gdLst>
                  <a:ahLst/>
                  <a:cxnLst>
                    <a:cxn ang="0">
                      <a:pos x="T0" y="T1"/>
                    </a:cxn>
                    <a:cxn ang="0">
                      <a:pos x="T2" y="T3"/>
                    </a:cxn>
                    <a:cxn ang="0">
                      <a:pos x="T4" y="T5"/>
                    </a:cxn>
                    <a:cxn ang="0">
                      <a:pos x="T6" y="T7"/>
                    </a:cxn>
                    <a:cxn ang="0">
                      <a:pos x="T8" y="T9"/>
                    </a:cxn>
                  </a:cxnLst>
                  <a:rect l="0" t="0" r="r" b="b"/>
                  <a:pathLst>
                    <a:path w="34" h="15">
                      <a:moveTo>
                        <a:pt x="0" y="12"/>
                      </a:moveTo>
                      <a:cubicBezTo>
                        <a:pt x="4" y="15"/>
                        <a:pt x="16" y="13"/>
                        <a:pt x="19" y="11"/>
                      </a:cubicBezTo>
                      <a:cubicBezTo>
                        <a:pt x="22" y="10"/>
                        <a:pt x="31" y="1"/>
                        <a:pt x="34" y="1"/>
                      </a:cubicBezTo>
                      <a:cubicBezTo>
                        <a:pt x="28" y="0"/>
                        <a:pt x="19" y="2"/>
                        <a:pt x="14" y="4"/>
                      </a:cubicBezTo>
                      <a:cubicBezTo>
                        <a:pt x="12" y="5"/>
                        <a:pt x="0" y="13"/>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4" name="Freeform 486">
                  <a:extLst>
                    <a:ext uri="{FF2B5EF4-FFF2-40B4-BE49-F238E27FC236}">
                      <a16:creationId xmlns:a16="http://schemas.microsoft.com/office/drawing/2014/main" id="{754E965B-21D7-4E27-8A9D-5D5AF3FACD1F}"/>
                    </a:ext>
                  </a:extLst>
                </p:cNvPr>
                <p:cNvSpPr>
                  <a:spLocks/>
                </p:cNvSpPr>
                <p:nvPr/>
              </p:nvSpPr>
              <p:spPr bwMode="auto">
                <a:xfrm>
                  <a:off x="2827" y="1776"/>
                  <a:ext cx="14" cy="4"/>
                </a:xfrm>
                <a:custGeom>
                  <a:avLst/>
                  <a:gdLst>
                    <a:gd name="T0" fmla="*/ 9 w 15"/>
                    <a:gd name="T1" fmla="*/ 2 h 25"/>
                    <a:gd name="T2" fmla="*/ 8 w 15"/>
                    <a:gd name="T3" fmla="*/ 25 h 25"/>
                    <a:gd name="T4" fmla="*/ 9 w 15"/>
                    <a:gd name="T5" fmla="*/ 2 h 25"/>
                  </a:gdLst>
                  <a:ahLst/>
                  <a:cxnLst>
                    <a:cxn ang="0">
                      <a:pos x="T0" y="T1"/>
                    </a:cxn>
                    <a:cxn ang="0">
                      <a:pos x="T2" y="T3"/>
                    </a:cxn>
                    <a:cxn ang="0">
                      <a:pos x="T4" y="T5"/>
                    </a:cxn>
                  </a:cxnLst>
                  <a:rect l="0" t="0" r="r" b="b"/>
                  <a:pathLst>
                    <a:path w="15" h="25">
                      <a:moveTo>
                        <a:pt x="9" y="2"/>
                      </a:moveTo>
                      <a:cubicBezTo>
                        <a:pt x="0" y="0"/>
                        <a:pt x="7" y="21"/>
                        <a:pt x="8" y="25"/>
                      </a:cubicBezTo>
                      <a:cubicBezTo>
                        <a:pt x="9" y="21"/>
                        <a:pt x="15" y="4"/>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5" name="Freeform 487">
                  <a:extLst>
                    <a:ext uri="{FF2B5EF4-FFF2-40B4-BE49-F238E27FC236}">
                      <a16:creationId xmlns:a16="http://schemas.microsoft.com/office/drawing/2014/main" id="{A0438C0D-ABFE-4E54-AB6E-C1C74685E787}"/>
                    </a:ext>
                  </a:extLst>
                </p:cNvPr>
                <p:cNvSpPr>
                  <a:spLocks/>
                </p:cNvSpPr>
                <p:nvPr/>
              </p:nvSpPr>
              <p:spPr bwMode="auto">
                <a:xfrm>
                  <a:off x="3039" y="1754"/>
                  <a:ext cx="11" cy="3"/>
                </a:xfrm>
                <a:custGeom>
                  <a:avLst/>
                  <a:gdLst>
                    <a:gd name="T0" fmla="*/ 5 w 13"/>
                    <a:gd name="T1" fmla="*/ 18 h 19"/>
                    <a:gd name="T2" fmla="*/ 6 w 13"/>
                    <a:gd name="T3" fmla="*/ 2 h 19"/>
                    <a:gd name="T4" fmla="*/ 5 w 13"/>
                    <a:gd name="T5" fmla="*/ 18 h 19"/>
                  </a:gdLst>
                  <a:ahLst/>
                  <a:cxnLst>
                    <a:cxn ang="0">
                      <a:pos x="T0" y="T1"/>
                    </a:cxn>
                    <a:cxn ang="0">
                      <a:pos x="T2" y="T3"/>
                    </a:cxn>
                    <a:cxn ang="0">
                      <a:pos x="T4" y="T5"/>
                    </a:cxn>
                  </a:cxnLst>
                  <a:rect l="0" t="0" r="r" b="b"/>
                  <a:pathLst>
                    <a:path w="13" h="19">
                      <a:moveTo>
                        <a:pt x="5" y="18"/>
                      </a:moveTo>
                      <a:cubicBezTo>
                        <a:pt x="9" y="17"/>
                        <a:pt x="13" y="0"/>
                        <a:pt x="6" y="2"/>
                      </a:cubicBezTo>
                      <a:cubicBezTo>
                        <a:pt x="3" y="4"/>
                        <a:pt x="0" y="19"/>
                        <a:pt x="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6" name="Freeform 488">
                  <a:extLst>
                    <a:ext uri="{FF2B5EF4-FFF2-40B4-BE49-F238E27FC236}">
                      <a16:creationId xmlns:a16="http://schemas.microsoft.com/office/drawing/2014/main" id="{2E93E2E1-41A0-4A7B-A559-70FB43A094A7}"/>
                    </a:ext>
                  </a:extLst>
                </p:cNvPr>
                <p:cNvSpPr>
                  <a:spLocks/>
                </p:cNvSpPr>
                <p:nvPr/>
              </p:nvSpPr>
              <p:spPr bwMode="auto">
                <a:xfrm>
                  <a:off x="2984" y="1753"/>
                  <a:ext cx="5" cy="4"/>
                </a:xfrm>
                <a:custGeom>
                  <a:avLst/>
                  <a:gdLst>
                    <a:gd name="T0" fmla="*/ 5 w 6"/>
                    <a:gd name="T1" fmla="*/ 14 h 26"/>
                    <a:gd name="T2" fmla="*/ 1 w 6"/>
                    <a:gd name="T3" fmla="*/ 0 h 26"/>
                    <a:gd name="T4" fmla="*/ 2 w 6"/>
                    <a:gd name="T5" fmla="*/ 26 h 26"/>
                    <a:gd name="T6" fmla="*/ 5 w 6"/>
                    <a:gd name="T7" fmla="*/ 14 h 26"/>
                  </a:gdLst>
                  <a:ahLst/>
                  <a:cxnLst>
                    <a:cxn ang="0">
                      <a:pos x="T0" y="T1"/>
                    </a:cxn>
                    <a:cxn ang="0">
                      <a:pos x="T2" y="T3"/>
                    </a:cxn>
                    <a:cxn ang="0">
                      <a:pos x="T4" y="T5"/>
                    </a:cxn>
                    <a:cxn ang="0">
                      <a:pos x="T6" y="T7"/>
                    </a:cxn>
                  </a:cxnLst>
                  <a:rect l="0" t="0" r="r" b="b"/>
                  <a:pathLst>
                    <a:path w="6" h="26">
                      <a:moveTo>
                        <a:pt x="5" y="14"/>
                      </a:moveTo>
                      <a:cubicBezTo>
                        <a:pt x="4" y="9"/>
                        <a:pt x="2" y="5"/>
                        <a:pt x="1" y="0"/>
                      </a:cubicBezTo>
                      <a:cubicBezTo>
                        <a:pt x="0" y="9"/>
                        <a:pt x="1" y="17"/>
                        <a:pt x="2" y="26"/>
                      </a:cubicBezTo>
                      <a:cubicBezTo>
                        <a:pt x="3" y="23"/>
                        <a:pt x="6" y="17"/>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7" name="Freeform 489">
                  <a:extLst>
                    <a:ext uri="{FF2B5EF4-FFF2-40B4-BE49-F238E27FC236}">
                      <a16:creationId xmlns:a16="http://schemas.microsoft.com/office/drawing/2014/main" id="{E9161818-4D94-411A-9A86-D828D531B5C9}"/>
                    </a:ext>
                  </a:extLst>
                </p:cNvPr>
                <p:cNvSpPr>
                  <a:spLocks/>
                </p:cNvSpPr>
                <p:nvPr/>
              </p:nvSpPr>
              <p:spPr bwMode="auto">
                <a:xfrm>
                  <a:off x="3141" y="1789"/>
                  <a:ext cx="4" cy="4"/>
                </a:xfrm>
                <a:custGeom>
                  <a:avLst/>
                  <a:gdLst>
                    <a:gd name="T0" fmla="*/ 3 w 4"/>
                    <a:gd name="T1" fmla="*/ 1 h 22"/>
                    <a:gd name="T2" fmla="*/ 0 w 4"/>
                    <a:gd name="T3" fmla="*/ 22 h 22"/>
                    <a:gd name="T4" fmla="*/ 3 w 4"/>
                    <a:gd name="T5" fmla="*/ 1 h 22"/>
                  </a:gdLst>
                  <a:ahLst/>
                  <a:cxnLst>
                    <a:cxn ang="0">
                      <a:pos x="T0" y="T1"/>
                    </a:cxn>
                    <a:cxn ang="0">
                      <a:pos x="T2" y="T3"/>
                    </a:cxn>
                    <a:cxn ang="0">
                      <a:pos x="T4" y="T5"/>
                    </a:cxn>
                  </a:cxnLst>
                  <a:rect l="0" t="0" r="r" b="b"/>
                  <a:pathLst>
                    <a:path w="4" h="22">
                      <a:moveTo>
                        <a:pt x="3" y="1"/>
                      </a:moveTo>
                      <a:cubicBezTo>
                        <a:pt x="0" y="6"/>
                        <a:pt x="0" y="16"/>
                        <a:pt x="0" y="22"/>
                      </a:cubicBezTo>
                      <a:cubicBezTo>
                        <a:pt x="0" y="20"/>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8" name="Freeform 490">
                  <a:extLst>
                    <a:ext uri="{FF2B5EF4-FFF2-40B4-BE49-F238E27FC236}">
                      <a16:creationId xmlns:a16="http://schemas.microsoft.com/office/drawing/2014/main" id="{084EF9B0-14EA-4AA9-8D7B-2D7551976440}"/>
                    </a:ext>
                  </a:extLst>
                </p:cNvPr>
                <p:cNvSpPr>
                  <a:spLocks/>
                </p:cNvSpPr>
                <p:nvPr/>
              </p:nvSpPr>
              <p:spPr bwMode="auto">
                <a:xfrm>
                  <a:off x="3093" y="1754"/>
                  <a:ext cx="8" cy="3"/>
                </a:xfrm>
                <a:custGeom>
                  <a:avLst/>
                  <a:gdLst>
                    <a:gd name="T0" fmla="*/ 9 w 9"/>
                    <a:gd name="T1" fmla="*/ 5 h 15"/>
                    <a:gd name="T2" fmla="*/ 6 w 9"/>
                    <a:gd name="T3" fmla="*/ 0 h 15"/>
                    <a:gd name="T4" fmla="*/ 6 w 9"/>
                    <a:gd name="T5" fmla="*/ 15 h 15"/>
                    <a:gd name="T6" fmla="*/ 9 w 9"/>
                    <a:gd name="T7" fmla="*/ 5 h 15"/>
                  </a:gdLst>
                  <a:ahLst/>
                  <a:cxnLst>
                    <a:cxn ang="0">
                      <a:pos x="T0" y="T1"/>
                    </a:cxn>
                    <a:cxn ang="0">
                      <a:pos x="T2" y="T3"/>
                    </a:cxn>
                    <a:cxn ang="0">
                      <a:pos x="T4" y="T5"/>
                    </a:cxn>
                    <a:cxn ang="0">
                      <a:pos x="T6" y="T7"/>
                    </a:cxn>
                  </a:cxnLst>
                  <a:rect l="0" t="0" r="r" b="b"/>
                  <a:pathLst>
                    <a:path w="9" h="15">
                      <a:moveTo>
                        <a:pt x="9" y="5"/>
                      </a:moveTo>
                      <a:cubicBezTo>
                        <a:pt x="8" y="3"/>
                        <a:pt x="8" y="1"/>
                        <a:pt x="6" y="0"/>
                      </a:cubicBezTo>
                      <a:cubicBezTo>
                        <a:pt x="0" y="1"/>
                        <a:pt x="5" y="12"/>
                        <a:pt x="6" y="15"/>
                      </a:cubicBezTo>
                      <a:cubicBezTo>
                        <a:pt x="7" y="11"/>
                        <a:pt x="8" y="8"/>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9" name="Freeform 491">
                  <a:extLst>
                    <a:ext uri="{FF2B5EF4-FFF2-40B4-BE49-F238E27FC236}">
                      <a16:creationId xmlns:a16="http://schemas.microsoft.com/office/drawing/2014/main" id="{29D66347-10DC-4E08-8F8D-3362B1B8DB5A}"/>
                    </a:ext>
                  </a:extLst>
                </p:cNvPr>
                <p:cNvSpPr>
                  <a:spLocks/>
                </p:cNvSpPr>
                <p:nvPr/>
              </p:nvSpPr>
              <p:spPr bwMode="auto">
                <a:xfrm>
                  <a:off x="2928" y="1754"/>
                  <a:ext cx="6" cy="4"/>
                </a:xfrm>
                <a:custGeom>
                  <a:avLst/>
                  <a:gdLst>
                    <a:gd name="T0" fmla="*/ 7 w 7"/>
                    <a:gd name="T1" fmla="*/ 10 h 20"/>
                    <a:gd name="T2" fmla="*/ 2 w 7"/>
                    <a:gd name="T3" fmla="*/ 0 h 20"/>
                    <a:gd name="T4" fmla="*/ 0 w 7"/>
                    <a:gd name="T5" fmla="*/ 5 h 20"/>
                    <a:gd name="T6" fmla="*/ 5 w 7"/>
                    <a:gd name="T7" fmla="*/ 20 h 20"/>
                    <a:gd name="T8" fmla="*/ 7 w 7"/>
                    <a:gd name="T9" fmla="*/ 10 h 20"/>
                  </a:gdLst>
                  <a:ahLst/>
                  <a:cxnLst>
                    <a:cxn ang="0">
                      <a:pos x="T0" y="T1"/>
                    </a:cxn>
                    <a:cxn ang="0">
                      <a:pos x="T2" y="T3"/>
                    </a:cxn>
                    <a:cxn ang="0">
                      <a:pos x="T4" y="T5"/>
                    </a:cxn>
                    <a:cxn ang="0">
                      <a:pos x="T6" y="T7"/>
                    </a:cxn>
                    <a:cxn ang="0">
                      <a:pos x="T8" y="T9"/>
                    </a:cxn>
                  </a:cxnLst>
                  <a:rect l="0" t="0" r="r" b="b"/>
                  <a:pathLst>
                    <a:path w="7" h="20">
                      <a:moveTo>
                        <a:pt x="7" y="10"/>
                      </a:moveTo>
                      <a:cubicBezTo>
                        <a:pt x="5" y="6"/>
                        <a:pt x="4" y="3"/>
                        <a:pt x="2" y="0"/>
                      </a:cubicBezTo>
                      <a:cubicBezTo>
                        <a:pt x="2" y="0"/>
                        <a:pt x="0" y="5"/>
                        <a:pt x="0" y="5"/>
                      </a:cubicBezTo>
                      <a:cubicBezTo>
                        <a:pt x="0" y="10"/>
                        <a:pt x="3" y="16"/>
                        <a:pt x="5" y="20"/>
                      </a:cubicBezTo>
                      <a:cubicBezTo>
                        <a:pt x="5" y="16"/>
                        <a:pt x="6" y="13"/>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0" name="Freeform 492">
                  <a:extLst>
                    <a:ext uri="{FF2B5EF4-FFF2-40B4-BE49-F238E27FC236}">
                      <a16:creationId xmlns:a16="http://schemas.microsoft.com/office/drawing/2014/main" id="{2D705443-F463-4798-82C7-CC5D6974921F}"/>
                    </a:ext>
                  </a:extLst>
                </p:cNvPr>
                <p:cNvSpPr>
                  <a:spLocks/>
                </p:cNvSpPr>
                <p:nvPr/>
              </p:nvSpPr>
              <p:spPr bwMode="auto">
                <a:xfrm>
                  <a:off x="2911" y="1747"/>
                  <a:ext cx="7" cy="4"/>
                </a:xfrm>
                <a:custGeom>
                  <a:avLst/>
                  <a:gdLst>
                    <a:gd name="T0" fmla="*/ 8 w 8"/>
                    <a:gd name="T1" fmla="*/ 19 h 23"/>
                    <a:gd name="T2" fmla="*/ 2 w 8"/>
                    <a:gd name="T3" fmla="*/ 3 h 23"/>
                    <a:gd name="T4" fmla="*/ 1 w 8"/>
                    <a:gd name="T5" fmla="*/ 10 h 23"/>
                    <a:gd name="T6" fmla="*/ 3 w 8"/>
                    <a:gd name="T7" fmla="*/ 23 h 23"/>
                    <a:gd name="T8" fmla="*/ 8 w 8"/>
                    <a:gd name="T9" fmla="*/ 19 h 23"/>
                  </a:gdLst>
                  <a:ahLst/>
                  <a:cxnLst>
                    <a:cxn ang="0">
                      <a:pos x="T0" y="T1"/>
                    </a:cxn>
                    <a:cxn ang="0">
                      <a:pos x="T2" y="T3"/>
                    </a:cxn>
                    <a:cxn ang="0">
                      <a:pos x="T4" y="T5"/>
                    </a:cxn>
                    <a:cxn ang="0">
                      <a:pos x="T6" y="T7"/>
                    </a:cxn>
                    <a:cxn ang="0">
                      <a:pos x="T8" y="T9"/>
                    </a:cxn>
                  </a:cxnLst>
                  <a:rect l="0" t="0" r="r" b="b"/>
                  <a:pathLst>
                    <a:path w="8" h="23">
                      <a:moveTo>
                        <a:pt x="8" y="19"/>
                      </a:moveTo>
                      <a:cubicBezTo>
                        <a:pt x="6" y="14"/>
                        <a:pt x="4" y="8"/>
                        <a:pt x="2" y="3"/>
                      </a:cubicBezTo>
                      <a:cubicBezTo>
                        <a:pt x="1" y="0"/>
                        <a:pt x="0" y="15"/>
                        <a:pt x="1" y="10"/>
                      </a:cubicBezTo>
                      <a:cubicBezTo>
                        <a:pt x="0" y="14"/>
                        <a:pt x="2" y="19"/>
                        <a:pt x="3" y="23"/>
                      </a:cubicBezTo>
                      <a:cubicBezTo>
                        <a:pt x="5" y="22"/>
                        <a:pt x="7" y="21"/>
                        <a:pt x="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1" name="Freeform 493">
                  <a:extLst>
                    <a:ext uri="{FF2B5EF4-FFF2-40B4-BE49-F238E27FC236}">
                      <a16:creationId xmlns:a16="http://schemas.microsoft.com/office/drawing/2014/main" id="{80553EFF-A68C-4BA9-95F6-89642EA047C2}"/>
                    </a:ext>
                  </a:extLst>
                </p:cNvPr>
                <p:cNvSpPr>
                  <a:spLocks/>
                </p:cNvSpPr>
                <p:nvPr/>
              </p:nvSpPr>
              <p:spPr bwMode="auto">
                <a:xfrm>
                  <a:off x="2826" y="1754"/>
                  <a:ext cx="4" cy="4"/>
                </a:xfrm>
                <a:custGeom>
                  <a:avLst/>
                  <a:gdLst>
                    <a:gd name="T0" fmla="*/ 5 w 5"/>
                    <a:gd name="T1" fmla="*/ 7 h 21"/>
                    <a:gd name="T2" fmla="*/ 3 w 5"/>
                    <a:gd name="T3" fmla="*/ 0 h 21"/>
                    <a:gd name="T4" fmla="*/ 2 w 5"/>
                    <a:gd name="T5" fmla="*/ 21 h 21"/>
                    <a:gd name="T6" fmla="*/ 5 w 5"/>
                    <a:gd name="T7" fmla="*/ 7 h 21"/>
                  </a:gdLst>
                  <a:ahLst/>
                  <a:cxnLst>
                    <a:cxn ang="0">
                      <a:pos x="T0" y="T1"/>
                    </a:cxn>
                    <a:cxn ang="0">
                      <a:pos x="T2" y="T3"/>
                    </a:cxn>
                    <a:cxn ang="0">
                      <a:pos x="T4" y="T5"/>
                    </a:cxn>
                    <a:cxn ang="0">
                      <a:pos x="T6" y="T7"/>
                    </a:cxn>
                  </a:cxnLst>
                  <a:rect l="0" t="0" r="r" b="b"/>
                  <a:pathLst>
                    <a:path w="5" h="21">
                      <a:moveTo>
                        <a:pt x="5" y="7"/>
                      </a:moveTo>
                      <a:cubicBezTo>
                        <a:pt x="5" y="5"/>
                        <a:pt x="4" y="2"/>
                        <a:pt x="3" y="0"/>
                      </a:cubicBezTo>
                      <a:cubicBezTo>
                        <a:pt x="1" y="8"/>
                        <a:pt x="0" y="14"/>
                        <a:pt x="2" y="21"/>
                      </a:cubicBezTo>
                      <a:cubicBezTo>
                        <a:pt x="3" y="17"/>
                        <a:pt x="4" y="12"/>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2" name="Freeform 494">
                  <a:extLst>
                    <a:ext uri="{FF2B5EF4-FFF2-40B4-BE49-F238E27FC236}">
                      <a16:creationId xmlns:a16="http://schemas.microsoft.com/office/drawing/2014/main" id="{F6E4AC3D-8B47-42F3-95C3-A085C421FEFB}"/>
                    </a:ext>
                  </a:extLst>
                </p:cNvPr>
                <p:cNvSpPr>
                  <a:spLocks/>
                </p:cNvSpPr>
                <p:nvPr/>
              </p:nvSpPr>
              <p:spPr bwMode="auto">
                <a:xfrm>
                  <a:off x="2685" y="1755"/>
                  <a:ext cx="9" cy="1"/>
                </a:xfrm>
                <a:custGeom>
                  <a:avLst/>
                  <a:gdLst>
                    <a:gd name="T0" fmla="*/ 7 w 10"/>
                    <a:gd name="T1" fmla="*/ 6 h 11"/>
                    <a:gd name="T2" fmla="*/ 1 w 10"/>
                    <a:gd name="T3" fmla="*/ 3 h 11"/>
                    <a:gd name="T4" fmla="*/ 1 w 10"/>
                    <a:gd name="T5" fmla="*/ 11 h 11"/>
                    <a:gd name="T6" fmla="*/ 7 w 10"/>
                    <a:gd name="T7" fmla="*/ 6 h 11"/>
                  </a:gdLst>
                  <a:ahLst/>
                  <a:cxnLst>
                    <a:cxn ang="0">
                      <a:pos x="T0" y="T1"/>
                    </a:cxn>
                    <a:cxn ang="0">
                      <a:pos x="T2" y="T3"/>
                    </a:cxn>
                    <a:cxn ang="0">
                      <a:pos x="T4" y="T5"/>
                    </a:cxn>
                    <a:cxn ang="0">
                      <a:pos x="T6" y="T7"/>
                    </a:cxn>
                  </a:cxnLst>
                  <a:rect l="0" t="0" r="r" b="b"/>
                  <a:pathLst>
                    <a:path w="10" h="11">
                      <a:moveTo>
                        <a:pt x="7" y="6"/>
                      </a:moveTo>
                      <a:cubicBezTo>
                        <a:pt x="10" y="3"/>
                        <a:pt x="4" y="0"/>
                        <a:pt x="1" y="3"/>
                      </a:cubicBezTo>
                      <a:cubicBezTo>
                        <a:pt x="0" y="4"/>
                        <a:pt x="0" y="11"/>
                        <a:pt x="1" y="11"/>
                      </a:cubicBezTo>
                      <a:cubicBezTo>
                        <a:pt x="3" y="10"/>
                        <a:pt x="5" y="8"/>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3" name="Freeform 495">
                  <a:extLst>
                    <a:ext uri="{FF2B5EF4-FFF2-40B4-BE49-F238E27FC236}">
                      <a16:creationId xmlns:a16="http://schemas.microsoft.com/office/drawing/2014/main" id="{C3C97D3F-022A-4F82-B7EE-89E25E73C7D8}"/>
                    </a:ext>
                  </a:extLst>
                </p:cNvPr>
                <p:cNvSpPr>
                  <a:spLocks/>
                </p:cNvSpPr>
                <p:nvPr/>
              </p:nvSpPr>
              <p:spPr bwMode="auto">
                <a:xfrm>
                  <a:off x="3333" y="1749"/>
                  <a:ext cx="11" cy="3"/>
                </a:xfrm>
                <a:custGeom>
                  <a:avLst/>
                  <a:gdLst>
                    <a:gd name="T0" fmla="*/ 12 w 12"/>
                    <a:gd name="T1" fmla="*/ 0 h 16"/>
                    <a:gd name="T2" fmla="*/ 0 w 12"/>
                    <a:gd name="T3" fmla="*/ 16 h 16"/>
                    <a:gd name="T4" fmla="*/ 12 w 12"/>
                    <a:gd name="T5" fmla="*/ 0 h 16"/>
                  </a:gdLst>
                  <a:ahLst/>
                  <a:cxnLst>
                    <a:cxn ang="0">
                      <a:pos x="T0" y="T1"/>
                    </a:cxn>
                    <a:cxn ang="0">
                      <a:pos x="T2" y="T3"/>
                    </a:cxn>
                    <a:cxn ang="0">
                      <a:pos x="T4" y="T5"/>
                    </a:cxn>
                  </a:cxnLst>
                  <a:rect l="0" t="0" r="r" b="b"/>
                  <a:pathLst>
                    <a:path w="12" h="16">
                      <a:moveTo>
                        <a:pt x="12" y="0"/>
                      </a:moveTo>
                      <a:cubicBezTo>
                        <a:pt x="6" y="5"/>
                        <a:pt x="3" y="8"/>
                        <a:pt x="0" y="16"/>
                      </a:cubicBezTo>
                      <a:cubicBezTo>
                        <a:pt x="7" y="10"/>
                        <a:pt x="10" y="8"/>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4" name="Freeform 496">
                  <a:extLst>
                    <a:ext uri="{FF2B5EF4-FFF2-40B4-BE49-F238E27FC236}">
                      <a16:creationId xmlns:a16="http://schemas.microsoft.com/office/drawing/2014/main" id="{C2B7A937-0C45-4C24-87E1-F3A44FB833FE}"/>
                    </a:ext>
                  </a:extLst>
                </p:cNvPr>
                <p:cNvSpPr>
                  <a:spLocks/>
                </p:cNvSpPr>
                <p:nvPr/>
              </p:nvSpPr>
              <p:spPr bwMode="auto">
                <a:xfrm>
                  <a:off x="3434" y="1793"/>
                  <a:ext cx="19" cy="1"/>
                </a:xfrm>
                <a:custGeom>
                  <a:avLst/>
                  <a:gdLst>
                    <a:gd name="T0" fmla="*/ 8 w 21"/>
                    <a:gd name="T1" fmla="*/ 9 h 9"/>
                    <a:gd name="T2" fmla="*/ 20 w 21"/>
                    <a:gd name="T3" fmla="*/ 1 h 9"/>
                    <a:gd name="T4" fmla="*/ 13 w 21"/>
                    <a:gd name="T5" fmla="*/ 1 h 9"/>
                    <a:gd name="T6" fmla="*/ 0 w 21"/>
                    <a:gd name="T7" fmla="*/ 7 h 9"/>
                    <a:gd name="T8" fmla="*/ 8 w 21"/>
                    <a:gd name="T9" fmla="*/ 9 h 9"/>
                  </a:gdLst>
                  <a:ahLst/>
                  <a:cxnLst>
                    <a:cxn ang="0">
                      <a:pos x="T0" y="T1"/>
                    </a:cxn>
                    <a:cxn ang="0">
                      <a:pos x="T2" y="T3"/>
                    </a:cxn>
                    <a:cxn ang="0">
                      <a:pos x="T4" y="T5"/>
                    </a:cxn>
                    <a:cxn ang="0">
                      <a:pos x="T6" y="T7"/>
                    </a:cxn>
                    <a:cxn ang="0">
                      <a:pos x="T8" y="T9"/>
                    </a:cxn>
                  </a:cxnLst>
                  <a:rect l="0" t="0" r="r" b="b"/>
                  <a:pathLst>
                    <a:path w="21" h="9">
                      <a:moveTo>
                        <a:pt x="8" y="9"/>
                      </a:moveTo>
                      <a:cubicBezTo>
                        <a:pt x="12" y="7"/>
                        <a:pt x="16" y="4"/>
                        <a:pt x="20" y="1"/>
                      </a:cubicBezTo>
                      <a:cubicBezTo>
                        <a:pt x="21" y="0"/>
                        <a:pt x="13" y="1"/>
                        <a:pt x="13" y="1"/>
                      </a:cubicBezTo>
                      <a:cubicBezTo>
                        <a:pt x="9" y="1"/>
                        <a:pt x="4" y="5"/>
                        <a:pt x="0" y="7"/>
                      </a:cubicBezTo>
                      <a:cubicBezTo>
                        <a:pt x="0" y="7"/>
                        <a:pt x="9" y="9"/>
                        <a:pt x="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5" name="Freeform 497">
                  <a:extLst>
                    <a:ext uri="{FF2B5EF4-FFF2-40B4-BE49-F238E27FC236}">
                      <a16:creationId xmlns:a16="http://schemas.microsoft.com/office/drawing/2014/main" id="{897FF3E7-CF56-46D7-9637-B21A4E266477}"/>
                    </a:ext>
                  </a:extLst>
                </p:cNvPr>
                <p:cNvSpPr>
                  <a:spLocks noEditPoints="1"/>
                </p:cNvSpPr>
                <p:nvPr/>
              </p:nvSpPr>
              <p:spPr bwMode="auto">
                <a:xfrm>
                  <a:off x="2716" y="1788"/>
                  <a:ext cx="18" cy="2"/>
                </a:xfrm>
                <a:custGeom>
                  <a:avLst/>
                  <a:gdLst>
                    <a:gd name="T0" fmla="*/ 10 w 19"/>
                    <a:gd name="T1" fmla="*/ 9 h 16"/>
                    <a:gd name="T2" fmla="*/ 11 w 19"/>
                    <a:gd name="T3" fmla="*/ 7 h 16"/>
                    <a:gd name="T4" fmla="*/ 10 w 19"/>
                    <a:gd name="T5" fmla="*/ 9 h 16"/>
                    <a:gd name="T6" fmla="*/ 14 w 19"/>
                    <a:gd name="T7" fmla="*/ 3 h 16"/>
                    <a:gd name="T8" fmla="*/ 12 w 19"/>
                    <a:gd name="T9" fmla="*/ 0 h 16"/>
                    <a:gd name="T10" fmla="*/ 14 w 19"/>
                    <a:gd name="T11" fmla="*/ 4 h 16"/>
                    <a:gd name="T12" fmla="*/ 12 w 19"/>
                    <a:gd name="T13" fmla="*/ 5 h 16"/>
                    <a:gd name="T14" fmla="*/ 0 w 19"/>
                    <a:gd name="T15" fmla="*/ 6 h 16"/>
                    <a:gd name="T16" fmla="*/ 9 w 19"/>
                    <a:gd name="T17" fmla="*/ 9 h 16"/>
                    <a:gd name="T18" fmla="*/ 11 w 19"/>
                    <a:gd name="T19" fmla="*/ 14 h 16"/>
                    <a:gd name="T20" fmla="*/ 14 w 19"/>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0" y="9"/>
                      </a:moveTo>
                      <a:cubicBezTo>
                        <a:pt x="9" y="8"/>
                        <a:pt x="9" y="9"/>
                        <a:pt x="11" y="7"/>
                      </a:cubicBezTo>
                      <a:cubicBezTo>
                        <a:pt x="11" y="10"/>
                        <a:pt x="10" y="11"/>
                        <a:pt x="10" y="9"/>
                      </a:cubicBezTo>
                      <a:close/>
                      <a:moveTo>
                        <a:pt x="14" y="3"/>
                      </a:moveTo>
                      <a:cubicBezTo>
                        <a:pt x="14" y="2"/>
                        <a:pt x="13" y="1"/>
                        <a:pt x="12" y="0"/>
                      </a:cubicBezTo>
                      <a:cubicBezTo>
                        <a:pt x="13" y="1"/>
                        <a:pt x="13" y="2"/>
                        <a:pt x="14" y="4"/>
                      </a:cubicBezTo>
                      <a:cubicBezTo>
                        <a:pt x="13" y="4"/>
                        <a:pt x="12" y="4"/>
                        <a:pt x="12" y="5"/>
                      </a:cubicBezTo>
                      <a:cubicBezTo>
                        <a:pt x="7" y="1"/>
                        <a:pt x="5" y="4"/>
                        <a:pt x="0" y="6"/>
                      </a:cubicBezTo>
                      <a:cubicBezTo>
                        <a:pt x="2" y="7"/>
                        <a:pt x="8" y="8"/>
                        <a:pt x="9" y="9"/>
                      </a:cubicBezTo>
                      <a:cubicBezTo>
                        <a:pt x="10" y="10"/>
                        <a:pt x="9" y="14"/>
                        <a:pt x="11" y="14"/>
                      </a:cubicBezTo>
                      <a:cubicBezTo>
                        <a:pt x="19" y="16"/>
                        <a:pt x="18" y="3"/>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 name="Freeform 498">
                  <a:extLst>
                    <a:ext uri="{FF2B5EF4-FFF2-40B4-BE49-F238E27FC236}">
                      <a16:creationId xmlns:a16="http://schemas.microsoft.com/office/drawing/2014/main" id="{8202304D-C716-4438-AC84-A2C25FE0701F}"/>
                    </a:ext>
                  </a:extLst>
                </p:cNvPr>
                <p:cNvSpPr>
                  <a:spLocks/>
                </p:cNvSpPr>
                <p:nvPr/>
              </p:nvSpPr>
              <p:spPr bwMode="auto">
                <a:xfrm>
                  <a:off x="2937" y="1754"/>
                  <a:ext cx="5" cy="1"/>
                </a:xfrm>
                <a:custGeom>
                  <a:avLst/>
                  <a:gdLst>
                    <a:gd name="T0" fmla="*/ 6 w 6"/>
                    <a:gd name="T1" fmla="*/ 8 h 8"/>
                    <a:gd name="T2" fmla="*/ 3 w 6"/>
                    <a:gd name="T3" fmla="*/ 0 h 8"/>
                    <a:gd name="T4" fmla="*/ 6 w 6"/>
                    <a:gd name="T5" fmla="*/ 8 h 8"/>
                  </a:gdLst>
                  <a:ahLst/>
                  <a:cxnLst>
                    <a:cxn ang="0">
                      <a:pos x="T0" y="T1"/>
                    </a:cxn>
                    <a:cxn ang="0">
                      <a:pos x="T2" y="T3"/>
                    </a:cxn>
                    <a:cxn ang="0">
                      <a:pos x="T4" y="T5"/>
                    </a:cxn>
                  </a:cxnLst>
                  <a:rect l="0" t="0" r="r" b="b"/>
                  <a:pathLst>
                    <a:path w="6" h="8">
                      <a:moveTo>
                        <a:pt x="6" y="8"/>
                      </a:moveTo>
                      <a:cubicBezTo>
                        <a:pt x="6" y="8"/>
                        <a:pt x="6" y="1"/>
                        <a:pt x="3" y="0"/>
                      </a:cubicBezTo>
                      <a:cubicBezTo>
                        <a:pt x="6" y="1"/>
                        <a:pt x="0" y="4"/>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 name="Freeform 499">
                  <a:extLst>
                    <a:ext uri="{FF2B5EF4-FFF2-40B4-BE49-F238E27FC236}">
                      <a16:creationId xmlns:a16="http://schemas.microsoft.com/office/drawing/2014/main" id="{7B7A608F-8161-422E-AE8F-4041CAD8666F}"/>
                    </a:ext>
                  </a:extLst>
                </p:cNvPr>
                <p:cNvSpPr>
                  <a:spLocks/>
                </p:cNvSpPr>
                <p:nvPr/>
              </p:nvSpPr>
              <p:spPr bwMode="auto">
                <a:xfrm>
                  <a:off x="2901" y="1753"/>
                  <a:ext cx="6" cy="3"/>
                </a:xfrm>
                <a:custGeom>
                  <a:avLst/>
                  <a:gdLst>
                    <a:gd name="T0" fmla="*/ 6 w 6"/>
                    <a:gd name="T1" fmla="*/ 12 h 16"/>
                    <a:gd name="T2" fmla="*/ 3 w 6"/>
                    <a:gd name="T3" fmla="*/ 2 h 16"/>
                    <a:gd name="T4" fmla="*/ 3 w 6"/>
                    <a:gd name="T5" fmla="*/ 16 h 16"/>
                    <a:gd name="T6" fmla="*/ 6 w 6"/>
                    <a:gd name="T7" fmla="*/ 12 h 16"/>
                  </a:gdLst>
                  <a:ahLst/>
                  <a:cxnLst>
                    <a:cxn ang="0">
                      <a:pos x="T0" y="T1"/>
                    </a:cxn>
                    <a:cxn ang="0">
                      <a:pos x="T2" y="T3"/>
                    </a:cxn>
                    <a:cxn ang="0">
                      <a:pos x="T4" y="T5"/>
                    </a:cxn>
                    <a:cxn ang="0">
                      <a:pos x="T6" y="T7"/>
                    </a:cxn>
                  </a:cxnLst>
                  <a:rect l="0" t="0" r="r" b="b"/>
                  <a:pathLst>
                    <a:path w="6" h="16">
                      <a:moveTo>
                        <a:pt x="6" y="12"/>
                      </a:moveTo>
                      <a:cubicBezTo>
                        <a:pt x="6" y="11"/>
                        <a:pt x="6" y="0"/>
                        <a:pt x="3" y="2"/>
                      </a:cubicBezTo>
                      <a:cubicBezTo>
                        <a:pt x="0" y="3"/>
                        <a:pt x="0" y="15"/>
                        <a:pt x="3" y="16"/>
                      </a:cubicBezTo>
                      <a:cubicBezTo>
                        <a:pt x="4" y="15"/>
                        <a:pt x="6" y="14"/>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8" name="Freeform 500">
                  <a:extLst>
                    <a:ext uri="{FF2B5EF4-FFF2-40B4-BE49-F238E27FC236}">
                      <a16:creationId xmlns:a16="http://schemas.microsoft.com/office/drawing/2014/main" id="{8D74ED98-CB76-468A-8691-E5FC2FD59131}"/>
                    </a:ext>
                  </a:extLst>
                </p:cNvPr>
                <p:cNvSpPr>
                  <a:spLocks/>
                </p:cNvSpPr>
                <p:nvPr/>
              </p:nvSpPr>
              <p:spPr bwMode="auto">
                <a:xfrm>
                  <a:off x="3130" y="1754"/>
                  <a:ext cx="6" cy="2"/>
                </a:xfrm>
                <a:custGeom>
                  <a:avLst/>
                  <a:gdLst>
                    <a:gd name="T0" fmla="*/ 3 w 6"/>
                    <a:gd name="T1" fmla="*/ 11 h 13"/>
                    <a:gd name="T2" fmla="*/ 3 w 6"/>
                    <a:gd name="T3" fmla="*/ 1 h 13"/>
                    <a:gd name="T4" fmla="*/ 0 w 6"/>
                    <a:gd name="T5" fmla="*/ 13 h 13"/>
                    <a:gd name="T6" fmla="*/ 3 w 6"/>
                    <a:gd name="T7" fmla="*/ 11 h 13"/>
                  </a:gdLst>
                  <a:ahLst/>
                  <a:cxnLst>
                    <a:cxn ang="0">
                      <a:pos x="T0" y="T1"/>
                    </a:cxn>
                    <a:cxn ang="0">
                      <a:pos x="T2" y="T3"/>
                    </a:cxn>
                    <a:cxn ang="0">
                      <a:pos x="T4" y="T5"/>
                    </a:cxn>
                    <a:cxn ang="0">
                      <a:pos x="T6" y="T7"/>
                    </a:cxn>
                  </a:cxnLst>
                  <a:rect l="0" t="0" r="r" b="b"/>
                  <a:pathLst>
                    <a:path w="6" h="13">
                      <a:moveTo>
                        <a:pt x="3" y="11"/>
                      </a:moveTo>
                      <a:cubicBezTo>
                        <a:pt x="4" y="9"/>
                        <a:pt x="6" y="3"/>
                        <a:pt x="3" y="1"/>
                      </a:cubicBezTo>
                      <a:cubicBezTo>
                        <a:pt x="2" y="0"/>
                        <a:pt x="0" y="12"/>
                        <a:pt x="0" y="13"/>
                      </a:cubicBezTo>
                      <a:cubicBezTo>
                        <a:pt x="1" y="13"/>
                        <a:pt x="2" y="12"/>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9" name="Freeform 501">
                  <a:extLst>
                    <a:ext uri="{FF2B5EF4-FFF2-40B4-BE49-F238E27FC236}">
                      <a16:creationId xmlns:a16="http://schemas.microsoft.com/office/drawing/2014/main" id="{926939D7-97C3-425C-9D0C-1655243D40F9}"/>
                    </a:ext>
                  </a:extLst>
                </p:cNvPr>
                <p:cNvSpPr>
                  <a:spLocks/>
                </p:cNvSpPr>
                <p:nvPr/>
              </p:nvSpPr>
              <p:spPr bwMode="auto">
                <a:xfrm>
                  <a:off x="3375" y="1752"/>
                  <a:ext cx="11" cy="1"/>
                </a:xfrm>
                <a:custGeom>
                  <a:avLst/>
                  <a:gdLst>
                    <a:gd name="T0" fmla="*/ 12 w 12"/>
                    <a:gd name="T1" fmla="*/ 0 h 12"/>
                    <a:gd name="T2" fmla="*/ 0 w 12"/>
                    <a:gd name="T3" fmla="*/ 12 h 12"/>
                    <a:gd name="T4" fmla="*/ 12 w 12"/>
                    <a:gd name="T5" fmla="*/ 0 h 12"/>
                  </a:gdLst>
                  <a:ahLst/>
                  <a:cxnLst>
                    <a:cxn ang="0">
                      <a:pos x="T0" y="T1"/>
                    </a:cxn>
                    <a:cxn ang="0">
                      <a:pos x="T2" y="T3"/>
                    </a:cxn>
                    <a:cxn ang="0">
                      <a:pos x="T4" y="T5"/>
                    </a:cxn>
                  </a:cxnLst>
                  <a:rect l="0" t="0" r="r" b="b"/>
                  <a:pathLst>
                    <a:path w="12" h="12">
                      <a:moveTo>
                        <a:pt x="12" y="0"/>
                      </a:moveTo>
                      <a:cubicBezTo>
                        <a:pt x="6" y="4"/>
                        <a:pt x="3" y="6"/>
                        <a:pt x="0" y="12"/>
                      </a:cubicBezTo>
                      <a:cubicBezTo>
                        <a:pt x="6" y="9"/>
                        <a:pt x="9" y="6"/>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0" name="Freeform 502">
                  <a:extLst>
                    <a:ext uri="{FF2B5EF4-FFF2-40B4-BE49-F238E27FC236}">
                      <a16:creationId xmlns:a16="http://schemas.microsoft.com/office/drawing/2014/main" id="{816E70FA-DE53-40CA-B063-3D24FEF1C991}"/>
                    </a:ext>
                  </a:extLst>
                </p:cNvPr>
                <p:cNvSpPr>
                  <a:spLocks/>
                </p:cNvSpPr>
                <p:nvPr/>
              </p:nvSpPr>
              <p:spPr bwMode="auto">
                <a:xfrm>
                  <a:off x="3302" y="1761"/>
                  <a:ext cx="6" cy="1"/>
                </a:xfrm>
                <a:custGeom>
                  <a:avLst/>
                  <a:gdLst>
                    <a:gd name="T0" fmla="*/ 0 w 7"/>
                    <a:gd name="T1" fmla="*/ 8 h 8"/>
                    <a:gd name="T2" fmla="*/ 7 w 7"/>
                    <a:gd name="T3" fmla="*/ 0 h 8"/>
                    <a:gd name="T4" fmla="*/ 0 w 7"/>
                    <a:gd name="T5" fmla="*/ 8 h 8"/>
                  </a:gdLst>
                  <a:ahLst/>
                  <a:cxnLst>
                    <a:cxn ang="0">
                      <a:pos x="T0" y="T1"/>
                    </a:cxn>
                    <a:cxn ang="0">
                      <a:pos x="T2" y="T3"/>
                    </a:cxn>
                    <a:cxn ang="0">
                      <a:pos x="T4" y="T5"/>
                    </a:cxn>
                  </a:cxnLst>
                  <a:rect l="0" t="0" r="r" b="b"/>
                  <a:pathLst>
                    <a:path w="7" h="8">
                      <a:moveTo>
                        <a:pt x="0" y="8"/>
                      </a:moveTo>
                      <a:cubicBezTo>
                        <a:pt x="5" y="6"/>
                        <a:pt x="5" y="1"/>
                        <a:pt x="7" y="0"/>
                      </a:cubicBezTo>
                      <a:cubicBezTo>
                        <a:pt x="5" y="1"/>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1" name="Freeform 503">
                  <a:extLst>
                    <a:ext uri="{FF2B5EF4-FFF2-40B4-BE49-F238E27FC236}">
                      <a16:creationId xmlns:a16="http://schemas.microsoft.com/office/drawing/2014/main" id="{C52B7F8D-84F0-40E0-8816-A90F51CFE1AE}"/>
                    </a:ext>
                  </a:extLst>
                </p:cNvPr>
                <p:cNvSpPr>
                  <a:spLocks/>
                </p:cNvSpPr>
                <p:nvPr/>
              </p:nvSpPr>
              <p:spPr bwMode="auto">
                <a:xfrm>
                  <a:off x="3163" y="1790"/>
                  <a:ext cx="7" cy="3"/>
                </a:xfrm>
                <a:custGeom>
                  <a:avLst/>
                  <a:gdLst>
                    <a:gd name="T0" fmla="*/ 0 w 8"/>
                    <a:gd name="T1" fmla="*/ 15 h 16"/>
                    <a:gd name="T2" fmla="*/ 8 w 8"/>
                    <a:gd name="T3" fmla="*/ 0 h 16"/>
                    <a:gd name="T4" fmla="*/ 0 w 8"/>
                    <a:gd name="T5" fmla="*/ 15 h 16"/>
                  </a:gdLst>
                  <a:ahLst/>
                  <a:cxnLst>
                    <a:cxn ang="0">
                      <a:pos x="T0" y="T1"/>
                    </a:cxn>
                    <a:cxn ang="0">
                      <a:pos x="T2" y="T3"/>
                    </a:cxn>
                    <a:cxn ang="0">
                      <a:pos x="T4" y="T5"/>
                    </a:cxn>
                  </a:cxnLst>
                  <a:rect l="0" t="0" r="r" b="b"/>
                  <a:pathLst>
                    <a:path w="8" h="16">
                      <a:moveTo>
                        <a:pt x="0" y="15"/>
                      </a:moveTo>
                      <a:cubicBezTo>
                        <a:pt x="0" y="16"/>
                        <a:pt x="7" y="3"/>
                        <a:pt x="8" y="0"/>
                      </a:cubicBezTo>
                      <a:cubicBezTo>
                        <a:pt x="5" y="4"/>
                        <a:pt x="2" y="10"/>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2" name="Freeform 504">
                  <a:extLst>
                    <a:ext uri="{FF2B5EF4-FFF2-40B4-BE49-F238E27FC236}">
                      <a16:creationId xmlns:a16="http://schemas.microsoft.com/office/drawing/2014/main" id="{151ADFE2-C382-4CB7-B81E-022B429D081C}"/>
                    </a:ext>
                  </a:extLst>
                </p:cNvPr>
                <p:cNvSpPr>
                  <a:spLocks/>
                </p:cNvSpPr>
                <p:nvPr/>
              </p:nvSpPr>
              <p:spPr bwMode="auto">
                <a:xfrm>
                  <a:off x="3499" y="1773"/>
                  <a:ext cx="26" cy="2"/>
                </a:xfrm>
                <a:custGeom>
                  <a:avLst/>
                  <a:gdLst>
                    <a:gd name="T0" fmla="*/ 5 w 29"/>
                    <a:gd name="T1" fmla="*/ 8 h 15"/>
                    <a:gd name="T2" fmla="*/ 0 w 29"/>
                    <a:gd name="T3" fmla="*/ 15 h 15"/>
                    <a:gd name="T4" fmla="*/ 5 w 29"/>
                    <a:gd name="T5" fmla="*/ 8 h 15"/>
                  </a:gdLst>
                  <a:ahLst/>
                  <a:cxnLst>
                    <a:cxn ang="0">
                      <a:pos x="T0" y="T1"/>
                    </a:cxn>
                    <a:cxn ang="0">
                      <a:pos x="T2" y="T3"/>
                    </a:cxn>
                    <a:cxn ang="0">
                      <a:pos x="T4" y="T5"/>
                    </a:cxn>
                  </a:cxnLst>
                  <a:rect l="0" t="0" r="r" b="b"/>
                  <a:pathLst>
                    <a:path w="29" h="15">
                      <a:moveTo>
                        <a:pt x="5" y="8"/>
                      </a:moveTo>
                      <a:lnTo>
                        <a:pt x="0" y="15"/>
                      </a:lnTo>
                      <a:cubicBezTo>
                        <a:pt x="29" y="0"/>
                        <a:pt x="8" y="8"/>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3" name="Freeform 505">
                  <a:extLst>
                    <a:ext uri="{FF2B5EF4-FFF2-40B4-BE49-F238E27FC236}">
                      <a16:creationId xmlns:a16="http://schemas.microsoft.com/office/drawing/2014/main" id="{0B981541-DDC2-48F3-9E0E-02B40B2B7D2C}"/>
                    </a:ext>
                  </a:extLst>
                </p:cNvPr>
                <p:cNvSpPr>
                  <a:spLocks/>
                </p:cNvSpPr>
                <p:nvPr/>
              </p:nvSpPr>
              <p:spPr bwMode="auto">
                <a:xfrm>
                  <a:off x="3160" y="1798"/>
                  <a:ext cx="14" cy="2"/>
                </a:xfrm>
                <a:custGeom>
                  <a:avLst/>
                  <a:gdLst>
                    <a:gd name="T0" fmla="*/ 15 w 15"/>
                    <a:gd name="T1" fmla="*/ 0 h 13"/>
                    <a:gd name="T2" fmla="*/ 0 w 15"/>
                    <a:gd name="T3" fmla="*/ 13 h 13"/>
                    <a:gd name="T4" fmla="*/ 15 w 15"/>
                    <a:gd name="T5" fmla="*/ 0 h 13"/>
                  </a:gdLst>
                  <a:ahLst/>
                  <a:cxnLst>
                    <a:cxn ang="0">
                      <a:pos x="T0" y="T1"/>
                    </a:cxn>
                    <a:cxn ang="0">
                      <a:pos x="T2" y="T3"/>
                    </a:cxn>
                    <a:cxn ang="0">
                      <a:pos x="T4" y="T5"/>
                    </a:cxn>
                  </a:cxnLst>
                  <a:rect l="0" t="0" r="r" b="b"/>
                  <a:pathLst>
                    <a:path w="15" h="13">
                      <a:moveTo>
                        <a:pt x="15" y="0"/>
                      </a:moveTo>
                      <a:cubicBezTo>
                        <a:pt x="10" y="4"/>
                        <a:pt x="5" y="9"/>
                        <a:pt x="0" y="13"/>
                      </a:cubicBezTo>
                      <a:cubicBezTo>
                        <a:pt x="5" y="9"/>
                        <a:pt x="10" y="5"/>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4" name="Freeform 506">
                  <a:extLst>
                    <a:ext uri="{FF2B5EF4-FFF2-40B4-BE49-F238E27FC236}">
                      <a16:creationId xmlns:a16="http://schemas.microsoft.com/office/drawing/2014/main" id="{308E8349-73FE-465D-95CF-B438CA959DCB}"/>
                    </a:ext>
                  </a:extLst>
                </p:cNvPr>
                <p:cNvSpPr>
                  <a:spLocks/>
                </p:cNvSpPr>
                <p:nvPr/>
              </p:nvSpPr>
              <p:spPr bwMode="auto">
                <a:xfrm>
                  <a:off x="3087" y="1796"/>
                  <a:ext cx="4" cy="3"/>
                </a:xfrm>
                <a:custGeom>
                  <a:avLst/>
                  <a:gdLst>
                    <a:gd name="T0" fmla="*/ 3 w 5"/>
                    <a:gd name="T1" fmla="*/ 14 h 20"/>
                    <a:gd name="T2" fmla="*/ 0 w 5"/>
                    <a:gd name="T3" fmla="*/ 11 h 20"/>
                    <a:gd name="T4" fmla="*/ 3 w 5"/>
                    <a:gd name="T5" fmla="*/ 20 h 20"/>
                    <a:gd name="T6" fmla="*/ 5 w 5"/>
                    <a:gd name="T7" fmla="*/ 17 h 20"/>
                    <a:gd name="T8" fmla="*/ 4 w 5"/>
                    <a:gd name="T9" fmla="*/ 0 h 20"/>
                    <a:gd name="T10" fmla="*/ 3 w 5"/>
                    <a:gd name="T11" fmla="*/ 14 h 20"/>
                  </a:gdLst>
                  <a:ahLst/>
                  <a:cxnLst>
                    <a:cxn ang="0">
                      <a:pos x="T0" y="T1"/>
                    </a:cxn>
                    <a:cxn ang="0">
                      <a:pos x="T2" y="T3"/>
                    </a:cxn>
                    <a:cxn ang="0">
                      <a:pos x="T4" y="T5"/>
                    </a:cxn>
                    <a:cxn ang="0">
                      <a:pos x="T6" y="T7"/>
                    </a:cxn>
                    <a:cxn ang="0">
                      <a:pos x="T8" y="T9"/>
                    </a:cxn>
                    <a:cxn ang="0">
                      <a:pos x="T10" y="T11"/>
                    </a:cxn>
                  </a:cxnLst>
                  <a:rect l="0" t="0" r="r" b="b"/>
                  <a:pathLst>
                    <a:path w="5" h="20">
                      <a:moveTo>
                        <a:pt x="3" y="14"/>
                      </a:moveTo>
                      <a:cubicBezTo>
                        <a:pt x="2" y="13"/>
                        <a:pt x="1" y="12"/>
                        <a:pt x="0" y="11"/>
                      </a:cubicBezTo>
                      <a:cubicBezTo>
                        <a:pt x="2" y="14"/>
                        <a:pt x="3" y="16"/>
                        <a:pt x="3" y="20"/>
                      </a:cubicBezTo>
                      <a:cubicBezTo>
                        <a:pt x="3" y="16"/>
                        <a:pt x="3" y="15"/>
                        <a:pt x="5" y="17"/>
                      </a:cubicBezTo>
                      <a:cubicBezTo>
                        <a:pt x="5" y="11"/>
                        <a:pt x="4" y="6"/>
                        <a:pt x="4" y="0"/>
                      </a:cubicBezTo>
                      <a:cubicBezTo>
                        <a:pt x="3" y="5"/>
                        <a:pt x="3" y="9"/>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5" name="Freeform 507">
                  <a:extLst>
                    <a:ext uri="{FF2B5EF4-FFF2-40B4-BE49-F238E27FC236}">
                      <a16:creationId xmlns:a16="http://schemas.microsoft.com/office/drawing/2014/main" id="{F44547F3-9C38-42D9-88B2-3ECE1E891F65}"/>
                    </a:ext>
                  </a:extLst>
                </p:cNvPr>
                <p:cNvSpPr>
                  <a:spLocks/>
                </p:cNvSpPr>
                <p:nvPr/>
              </p:nvSpPr>
              <p:spPr bwMode="auto">
                <a:xfrm>
                  <a:off x="3522" y="1768"/>
                  <a:ext cx="5" cy="0"/>
                </a:xfrm>
                <a:custGeom>
                  <a:avLst/>
                  <a:gdLst>
                    <a:gd name="T0" fmla="*/ 3 w 6"/>
                    <a:gd name="T1" fmla="*/ 2 h 3"/>
                    <a:gd name="T2" fmla="*/ 6 w 6"/>
                    <a:gd name="T3" fmla="*/ 0 h 3"/>
                    <a:gd name="T4" fmla="*/ 3 w 6"/>
                    <a:gd name="T5" fmla="*/ 2 h 3"/>
                  </a:gdLst>
                  <a:ahLst/>
                  <a:cxnLst>
                    <a:cxn ang="0">
                      <a:pos x="T0" y="T1"/>
                    </a:cxn>
                    <a:cxn ang="0">
                      <a:pos x="T2" y="T3"/>
                    </a:cxn>
                    <a:cxn ang="0">
                      <a:pos x="T4" y="T5"/>
                    </a:cxn>
                  </a:cxnLst>
                  <a:rect l="0" t="0" r="r" b="b"/>
                  <a:pathLst>
                    <a:path w="6" h="3">
                      <a:moveTo>
                        <a:pt x="3" y="2"/>
                      </a:moveTo>
                      <a:cubicBezTo>
                        <a:pt x="0" y="3"/>
                        <a:pt x="5" y="1"/>
                        <a:pt x="6" y="0"/>
                      </a:cubicBezTo>
                      <a:cubicBezTo>
                        <a:pt x="5" y="1"/>
                        <a:pt x="4" y="1"/>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6" name="Freeform 508">
                  <a:extLst>
                    <a:ext uri="{FF2B5EF4-FFF2-40B4-BE49-F238E27FC236}">
                      <a16:creationId xmlns:a16="http://schemas.microsoft.com/office/drawing/2014/main" id="{FF1598A1-C9C8-4EFC-89B2-3B8FD533ECB7}"/>
                    </a:ext>
                  </a:extLst>
                </p:cNvPr>
                <p:cNvSpPr>
                  <a:spLocks/>
                </p:cNvSpPr>
                <p:nvPr/>
              </p:nvSpPr>
              <p:spPr bwMode="auto">
                <a:xfrm>
                  <a:off x="3527" y="1766"/>
                  <a:ext cx="21" cy="2"/>
                </a:xfrm>
                <a:custGeom>
                  <a:avLst/>
                  <a:gdLst>
                    <a:gd name="T0" fmla="*/ 23 w 23"/>
                    <a:gd name="T1" fmla="*/ 0 h 12"/>
                    <a:gd name="T2" fmla="*/ 0 w 23"/>
                    <a:gd name="T3" fmla="*/ 12 h 12"/>
                    <a:gd name="T4" fmla="*/ 23 w 23"/>
                    <a:gd name="T5" fmla="*/ 0 h 12"/>
                  </a:gdLst>
                  <a:ahLst/>
                  <a:cxnLst>
                    <a:cxn ang="0">
                      <a:pos x="T0" y="T1"/>
                    </a:cxn>
                    <a:cxn ang="0">
                      <a:pos x="T2" y="T3"/>
                    </a:cxn>
                    <a:cxn ang="0">
                      <a:pos x="T4" y="T5"/>
                    </a:cxn>
                  </a:cxnLst>
                  <a:rect l="0" t="0" r="r" b="b"/>
                  <a:pathLst>
                    <a:path w="23" h="12">
                      <a:moveTo>
                        <a:pt x="23" y="0"/>
                      </a:moveTo>
                      <a:cubicBezTo>
                        <a:pt x="15" y="4"/>
                        <a:pt x="8" y="8"/>
                        <a:pt x="0" y="12"/>
                      </a:cubicBezTo>
                      <a:cubicBezTo>
                        <a:pt x="7" y="9"/>
                        <a:pt x="19" y="5"/>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7" name="Freeform 509">
                  <a:extLst>
                    <a:ext uri="{FF2B5EF4-FFF2-40B4-BE49-F238E27FC236}">
                      <a16:creationId xmlns:a16="http://schemas.microsoft.com/office/drawing/2014/main" id="{428FC72D-AD12-42A7-B1AB-27D4671977B9}"/>
                    </a:ext>
                  </a:extLst>
                </p:cNvPr>
                <p:cNvSpPr>
                  <a:spLocks/>
                </p:cNvSpPr>
                <p:nvPr/>
              </p:nvSpPr>
              <p:spPr bwMode="auto">
                <a:xfrm>
                  <a:off x="3505" y="1766"/>
                  <a:ext cx="17" cy="1"/>
                </a:xfrm>
                <a:custGeom>
                  <a:avLst/>
                  <a:gdLst>
                    <a:gd name="T0" fmla="*/ 18 w 18"/>
                    <a:gd name="T1" fmla="*/ 0 h 10"/>
                    <a:gd name="T2" fmla="*/ 0 w 18"/>
                    <a:gd name="T3" fmla="*/ 10 h 10"/>
                    <a:gd name="T4" fmla="*/ 18 w 18"/>
                    <a:gd name="T5" fmla="*/ 0 h 10"/>
                  </a:gdLst>
                  <a:ahLst/>
                  <a:cxnLst>
                    <a:cxn ang="0">
                      <a:pos x="T0" y="T1"/>
                    </a:cxn>
                    <a:cxn ang="0">
                      <a:pos x="T2" y="T3"/>
                    </a:cxn>
                    <a:cxn ang="0">
                      <a:pos x="T4" y="T5"/>
                    </a:cxn>
                  </a:cxnLst>
                  <a:rect l="0" t="0" r="r" b="b"/>
                  <a:pathLst>
                    <a:path w="18" h="10">
                      <a:moveTo>
                        <a:pt x="18" y="0"/>
                      </a:moveTo>
                      <a:cubicBezTo>
                        <a:pt x="12" y="3"/>
                        <a:pt x="6" y="6"/>
                        <a:pt x="0" y="10"/>
                      </a:cubicBezTo>
                      <a:cubicBezTo>
                        <a:pt x="6" y="7"/>
                        <a:pt x="12" y="4"/>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8" name="Freeform 510">
                  <a:extLst>
                    <a:ext uri="{FF2B5EF4-FFF2-40B4-BE49-F238E27FC236}">
                      <a16:creationId xmlns:a16="http://schemas.microsoft.com/office/drawing/2014/main" id="{1DDE31D5-DE69-45F5-BFBF-8C0B4B52D394}"/>
                    </a:ext>
                  </a:extLst>
                </p:cNvPr>
                <p:cNvSpPr>
                  <a:spLocks/>
                </p:cNvSpPr>
                <p:nvPr/>
              </p:nvSpPr>
              <p:spPr bwMode="auto">
                <a:xfrm>
                  <a:off x="3069" y="1763"/>
                  <a:ext cx="3" cy="2"/>
                </a:xfrm>
                <a:custGeom>
                  <a:avLst/>
                  <a:gdLst>
                    <a:gd name="T0" fmla="*/ 3 w 3"/>
                    <a:gd name="T1" fmla="*/ 5 h 7"/>
                    <a:gd name="T2" fmla="*/ 3 w 3"/>
                    <a:gd name="T3" fmla="*/ 0 h 7"/>
                    <a:gd name="T4" fmla="*/ 2 w 3"/>
                    <a:gd name="T5" fmla="*/ 7 h 7"/>
                    <a:gd name="T6" fmla="*/ 3 w 3"/>
                    <a:gd name="T7" fmla="*/ 5 h 7"/>
                  </a:gdLst>
                  <a:ahLst/>
                  <a:cxnLst>
                    <a:cxn ang="0">
                      <a:pos x="T0" y="T1"/>
                    </a:cxn>
                    <a:cxn ang="0">
                      <a:pos x="T2" y="T3"/>
                    </a:cxn>
                    <a:cxn ang="0">
                      <a:pos x="T4" y="T5"/>
                    </a:cxn>
                    <a:cxn ang="0">
                      <a:pos x="T6" y="T7"/>
                    </a:cxn>
                  </a:cxnLst>
                  <a:rect l="0" t="0" r="r" b="b"/>
                  <a:pathLst>
                    <a:path w="3" h="7">
                      <a:moveTo>
                        <a:pt x="3" y="5"/>
                      </a:moveTo>
                      <a:cubicBezTo>
                        <a:pt x="3" y="3"/>
                        <a:pt x="3" y="2"/>
                        <a:pt x="3" y="0"/>
                      </a:cubicBezTo>
                      <a:cubicBezTo>
                        <a:pt x="2" y="0"/>
                        <a:pt x="0" y="6"/>
                        <a:pt x="2" y="7"/>
                      </a:cubicBezTo>
                      <a:cubicBezTo>
                        <a:pt x="2" y="6"/>
                        <a:pt x="3"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9" name="Freeform 511">
                  <a:extLst>
                    <a:ext uri="{FF2B5EF4-FFF2-40B4-BE49-F238E27FC236}">
                      <a16:creationId xmlns:a16="http://schemas.microsoft.com/office/drawing/2014/main" id="{F7386E1A-9F0E-4936-8F18-F1DC4D754E15}"/>
                    </a:ext>
                  </a:extLst>
                </p:cNvPr>
                <p:cNvSpPr>
                  <a:spLocks/>
                </p:cNvSpPr>
                <p:nvPr/>
              </p:nvSpPr>
              <p:spPr bwMode="auto">
                <a:xfrm>
                  <a:off x="2480" y="1754"/>
                  <a:ext cx="3" cy="1"/>
                </a:xfrm>
                <a:custGeom>
                  <a:avLst/>
                  <a:gdLst>
                    <a:gd name="T0" fmla="*/ 0 w 4"/>
                    <a:gd name="T1" fmla="*/ 3 h 9"/>
                    <a:gd name="T2" fmla="*/ 2 w 4"/>
                    <a:gd name="T3" fmla="*/ 9 h 9"/>
                    <a:gd name="T4" fmla="*/ 1 w 4"/>
                    <a:gd name="T5" fmla="*/ 0 h 9"/>
                    <a:gd name="T6" fmla="*/ 0 w 4"/>
                    <a:gd name="T7" fmla="*/ 3 h 9"/>
                  </a:gdLst>
                  <a:ahLst/>
                  <a:cxnLst>
                    <a:cxn ang="0">
                      <a:pos x="T0" y="T1"/>
                    </a:cxn>
                    <a:cxn ang="0">
                      <a:pos x="T2" y="T3"/>
                    </a:cxn>
                    <a:cxn ang="0">
                      <a:pos x="T4" y="T5"/>
                    </a:cxn>
                    <a:cxn ang="0">
                      <a:pos x="T6" y="T7"/>
                    </a:cxn>
                  </a:cxnLst>
                  <a:rect l="0" t="0" r="r" b="b"/>
                  <a:pathLst>
                    <a:path w="4" h="9">
                      <a:moveTo>
                        <a:pt x="0" y="3"/>
                      </a:moveTo>
                      <a:cubicBezTo>
                        <a:pt x="0" y="5"/>
                        <a:pt x="1" y="7"/>
                        <a:pt x="2" y="9"/>
                      </a:cubicBezTo>
                      <a:cubicBezTo>
                        <a:pt x="2" y="8"/>
                        <a:pt x="4" y="1"/>
                        <a:pt x="1" y="0"/>
                      </a:cubicBezTo>
                      <a:cubicBezTo>
                        <a:pt x="1"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0" name="Freeform 512">
                  <a:extLst>
                    <a:ext uri="{FF2B5EF4-FFF2-40B4-BE49-F238E27FC236}">
                      <a16:creationId xmlns:a16="http://schemas.microsoft.com/office/drawing/2014/main" id="{0B4430FC-FB45-4583-A5D6-C3A2783F73BD}"/>
                    </a:ext>
                  </a:extLst>
                </p:cNvPr>
                <p:cNvSpPr>
                  <a:spLocks/>
                </p:cNvSpPr>
                <p:nvPr/>
              </p:nvSpPr>
              <p:spPr bwMode="auto">
                <a:xfrm>
                  <a:off x="3491" y="1775"/>
                  <a:ext cx="7" cy="1"/>
                </a:xfrm>
                <a:custGeom>
                  <a:avLst/>
                  <a:gdLst>
                    <a:gd name="T0" fmla="*/ 6 w 8"/>
                    <a:gd name="T1" fmla="*/ 4 h 6"/>
                    <a:gd name="T2" fmla="*/ 8 w 8"/>
                    <a:gd name="T3" fmla="*/ 0 h 6"/>
                    <a:gd name="T4" fmla="*/ 0 w 8"/>
                    <a:gd name="T5" fmla="*/ 6 h 6"/>
                    <a:gd name="T6" fmla="*/ 6 w 8"/>
                    <a:gd name="T7" fmla="*/ 4 h 6"/>
                  </a:gdLst>
                  <a:ahLst/>
                  <a:cxnLst>
                    <a:cxn ang="0">
                      <a:pos x="T0" y="T1"/>
                    </a:cxn>
                    <a:cxn ang="0">
                      <a:pos x="T2" y="T3"/>
                    </a:cxn>
                    <a:cxn ang="0">
                      <a:pos x="T4" y="T5"/>
                    </a:cxn>
                    <a:cxn ang="0">
                      <a:pos x="T6" y="T7"/>
                    </a:cxn>
                  </a:cxnLst>
                  <a:rect l="0" t="0" r="r" b="b"/>
                  <a:pathLst>
                    <a:path w="8" h="6">
                      <a:moveTo>
                        <a:pt x="6" y="4"/>
                      </a:moveTo>
                      <a:cubicBezTo>
                        <a:pt x="7" y="3"/>
                        <a:pt x="7" y="1"/>
                        <a:pt x="8" y="0"/>
                      </a:cubicBezTo>
                      <a:cubicBezTo>
                        <a:pt x="5" y="2"/>
                        <a:pt x="3" y="4"/>
                        <a:pt x="0" y="6"/>
                      </a:cubicBezTo>
                      <a:cubicBezTo>
                        <a:pt x="2" y="5"/>
                        <a:pt x="4"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1" name="Freeform 513">
                  <a:extLst>
                    <a:ext uri="{FF2B5EF4-FFF2-40B4-BE49-F238E27FC236}">
                      <a16:creationId xmlns:a16="http://schemas.microsoft.com/office/drawing/2014/main" id="{BCA68AB8-471F-4350-9426-B347235EA6BD}"/>
                    </a:ext>
                  </a:extLst>
                </p:cNvPr>
                <p:cNvSpPr>
                  <a:spLocks/>
                </p:cNvSpPr>
                <p:nvPr/>
              </p:nvSpPr>
              <p:spPr bwMode="auto">
                <a:xfrm>
                  <a:off x="3183" y="1762"/>
                  <a:ext cx="3" cy="0"/>
                </a:xfrm>
                <a:custGeom>
                  <a:avLst/>
                  <a:gdLst>
                    <a:gd name="T0" fmla="*/ 3 w 3"/>
                    <a:gd name="T1" fmla="*/ 1 h 3"/>
                    <a:gd name="T2" fmla="*/ 0 w 3"/>
                    <a:gd name="T3" fmla="*/ 0 h 3"/>
                    <a:gd name="T4" fmla="*/ 3 w 3"/>
                    <a:gd name="T5" fmla="*/ 1 h 3"/>
                  </a:gdLst>
                  <a:ahLst/>
                  <a:cxnLst>
                    <a:cxn ang="0">
                      <a:pos x="T0" y="T1"/>
                    </a:cxn>
                    <a:cxn ang="0">
                      <a:pos x="T2" y="T3"/>
                    </a:cxn>
                    <a:cxn ang="0">
                      <a:pos x="T4" y="T5"/>
                    </a:cxn>
                  </a:cxnLst>
                  <a:rect l="0" t="0" r="r" b="b"/>
                  <a:pathLst>
                    <a:path w="3" h="3">
                      <a:moveTo>
                        <a:pt x="3" y="1"/>
                      </a:moveTo>
                      <a:cubicBezTo>
                        <a:pt x="2" y="0"/>
                        <a:pt x="1" y="0"/>
                        <a:pt x="0" y="0"/>
                      </a:cubicBezTo>
                      <a:cubicBezTo>
                        <a:pt x="2" y="3"/>
                        <a:pt x="1"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2" name="Freeform 514">
                  <a:extLst>
                    <a:ext uri="{FF2B5EF4-FFF2-40B4-BE49-F238E27FC236}">
                      <a16:creationId xmlns:a16="http://schemas.microsoft.com/office/drawing/2014/main" id="{4BBC8051-037E-404A-95BC-8D3075BCDA6F}"/>
                    </a:ext>
                  </a:extLst>
                </p:cNvPr>
                <p:cNvSpPr>
                  <a:spLocks/>
                </p:cNvSpPr>
                <p:nvPr/>
              </p:nvSpPr>
              <p:spPr bwMode="auto">
                <a:xfrm>
                  <a:off x="3058" y="1762"/>
                  <a:ext cx="2" cy="1"/>
                </a:xfrm>
                <a:custGeom>
                  <a:avLst/>
                  <a:gdLst>
                    <a:gd name="T0" fmla="*/ 2 w 3"/>
                    <a:gd name="T1" fmla="*/ 0 h 5"/>
                    <a:gd name="T2" fmla="*/ 3 w 3"/>
                    <a:gd name="T3" fmla="*/ 5 h 5"/>
                    <a:gd name="T4" fmla="*/ 2 w 3"/>
                    <a:gd name="T5" fmla="*/ 0 h 5"/>
                  </a:gdLst>
                  <a:ahLst/>
                  <a:cxnLst>
                    <a:cxn ang="0">
                      <a:pos x="T0" y="T1"/>
                    </a:cxn>
                    <a:cxn ang="0">
                      <a:pos x="T2" y="T3"/>
                    </a:cxn>
                    <a:cxn ang="0">
                      <a:pos x="T4" y="T5"/>
                    </a:cxn>
                  </a:cxnLst>
                  <a:rect l="0" t="0" r="r" b="b"/>
                  <a:pathLst>
                    <a:path w="3" h="5">
                      <a:moveTo>
                        <a:pt x="2" y="0"/>
                      </a:moveTo>
                      <a:cubicBezTo>
                        <a:pt x="1" y="2"/>
                        <a:pt x="0" y="4"/>
                        <a:pt x="3" y="5"/>
                      </a:cubicBezTo>
                      <a:cubicBezTo>
                        <a:pt x="3" y="4"/>
                        <a:pt x="2"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3" name="Freeform 515">
                  <a:extLst>
                    <a:ext uri="{FF2B5EF4-FFF2-40B4-BE49-F238E27FC236}">
                      <a16:creationId xmlns:a16="http://schemas.microsoft.com/office/drawing/2014/main" id="{E3CF136D-3216-42C0-BCEB-8D187F8A926E}"/>
                    </a:ext>
                  </a:extLst>
                </p:cNvPr>
                <p:cNvSpPr>
                  <a:spLocks/>
                </p:cNvSpPr>
                <p:nvPr/>
              </p:nvSpPr>
              <p:spPr bwMode="auto">
                <a:xfrm>
                  <a:off x="3227" y="1747"/>
                  <a:ext cx="2" cy="0"/>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2" y="1"/>
                        <a:pt x="1" y="1"/>
                        <a:pt x="0" y="0"/>
                      </a:cubicBezTo>
                      <a:cubicBezTo>
                        <a:pt x="0" y="3"/>
                        <a:pt x="1"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4" name="Freeform 516">
                  <a:extLst>
                    <a:ext uri="{FF2B5EF4-FFF2-40B4-BE49-F238E27FC236}">
                      <a16:creationId xmlns:a16="http://schemas.microsoft.com/office/drawing/2014/main" id="{BE718C3B-C456-4072-B5FE-FB4243DE3D21}"/>
                    </a:ext>
                  </a:extLst>
                </p:cNvPr>
                <p:cNvSpPr>
                  <a:spLocks/>
                </p:cNvSpPr>
                <p:nvPr/>
              </p:nvSpPr>
              <p:spPr bwMode="auto">
                <a:xfrm>
                  <a:off x="3530" y="1786"/>
                  <a:ext cx="5" cy="0"/>
                </a:xfrm>
                <a:custGeom>
                  <a:avLst/>
                  <a:gdLst>
                    <a:gd name="T0" fmla="*/ 0 w 6"/>
                    <a:gd name="T1" fmla="*/ 2 h 2"/>
                    <a:gd name="T2" fmla="*/ 6 w 6"/>
                    <a:gd name="T3" fmla="*/ 0 h 2"/>
                    <a:gd name="T4" fmla="*/ 0 w 6"/>
                    <a:gd name="T5" fmla="*/ 2 h 2"/>
                  </a:gdLst>
                  <a:ahLst/>
                  <a:cxnLst>
                    <a:cxn ang="0">
                      <a:pos x="T0" y="T1"/>
                    </a:cxn>
                    <a:cxn ang="0">
                      <a:pos x="T2" y="T3"/>
                    </a:cxn>
                    <a:cxn ang="0">
                      <a:pos x="T4" y="T5"/>
                    </a:cxn>
                  </a:cxnLst>
                  <a:rect l="0" t="0" r="r" b="b"/>
                  <a:pathLst>
                    <a:path w="6" h="2">
                      <a:moveTo>
                        <a:pt x="0" y="2"/>
                      </a:moveTo>
                      <a:cubicBezTo>
                        <a:pt x="2" y="2"/>
                        <a:pt x="4" y="1"/>
                        <a:pt x="6" y="0"/>
                      </a:cubicBezTo>
                      <a:cubicBezTo>
                        <a:pt x="3" y="0"/>
                        <a:pt x="2"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5" name="Freeform 517">
                  <a:extLst>
                    <a:ext uri="{FF2B5EF4-FFF2-40B4-BE49-F238E27FC236}">
                      <a16:creationId xmlns:a16="http://schemas.microsoft.com/office/drawing/2014/main" id="{3951CECD-1228-483F-9501-7654EF71CC44}"/>
                    </a:ext>
                  </a:extLst>
                </p:cNvPr>
                <p:cNvSpPr>
                  <a:spLocks/>
                </p:cNvSpPr>
                <p:nvPr/>
              </p:nvSpPr>
              <p:spPr bwMode="auto">
                <a:xfrm>
                  <a:off x="3116" y="1751"/>
                  <a:ext cx="0" cy="0"/>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2"/>
                        <a:pt x="0" y="2"/>
                        <a:pt x="0" y="4"/>
                      </a:cubicBezTo>
                      <a:cubicBezTo>
                        <a:pt x="0"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6" name="Freeform 518">
                  <a:extLst>
                    <a:ext uri="{FF2B5EF4-FFF2-40B4-BE49-F238E27FC236}">
                      <a16:creationId xmlns:a16="http://schemas.microsoft.com/office/drawing/2014/main" id="{9AAD0423-63B1-4BC5-A45E-071C8A20597C}"/>
                    </a:ext>
                  </a:extLst>
                </p:cNvPr>
                <p:cNvSpPr>
                  <a:spLocks/>
                </p:cNvSpPr>
                <p:nvPr/>
              </p:nvSpPr>
              <p:spPr bwMode="auto">
                <a:xfrm>
                  <a:off x="3049" y="1762"/>
                  <a:ext cx="1" cy="1"/>
                </a:xfrm>
                <a:custGeom>
                  <a:avLst/>
                  <a:gdLst>
                    <a:gd name="T0" fmla="*/ 1 w 1"/>
                    <a:gd name="T1" fmla="*/ 2 h 4"/>
                    <a:gd name="T2" fmla="*/ 1 w 1"/>
                    <a:gd name="T3" fmla="*/ 0 h 4"/>
                    <a:gd name="T4" fmla="*/ 0 w 1"/>
                    <a:gd name="T5" fmla="*/ 3 h 4"/>
                    <a:gd name="T6" fmla="*/ 1 w 1"/>
                    <a:gd name="T7" fmla="*/ 2 h 4"/>
                  </a:gdLst>
                  <a:ahLst/>
                  <a:cxnLst>
                    <a:cxn ang="0">
                      <a:pos x="T0" y="T1"/>
                    </a:cxn>
                    <a:cxn ang="0">
                      <a:pos x="T2" y="T3"/>
                    </a:cxn>
                    <a:cxn ang="0">
                      <a:pos x="T4" y="T5"/>
                    </a:cxn>
                    <a:cxn ang="0">
                      <a:pos x="T6" y="T7"/>
                    </a:cxn>
                  </a:cxnLst>
                  <a:rect l="0" t="0" r="r" b="b"/>
                  <a:pathLst>
                    <a:path w="1" h="4">
                      <a:moveTo>
                        <a:pt x="1" y="2"/>
                      </a:moveTo>
                      <a:cubicBezTo>
                        <a:pt x="1" y="2"/>
                        <a:pt x="1" y="1"/>
                        <a:pt x="1" y="0"/>
                      </a:cubicBezTo>
                      <a:cubicBezTo>
                        <a:pt x="0" y="0"/>
                        <a:pt x="0" y="2"/>
                        <a:pt x="0" y="3"/>
                      </a:cubicBezTo>
                      <a:cubicBezTo>
                        <a:pt x="1" y="4"/>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7" name="Freeform 519">
                  <a:extLst>
                    <a:ext uri="{FF2B5EF4-FFF2-40B4-BE49-F238E27FC236}">
                      <a16:creationId xmlns:a16="http://schemas.microsoft.com/office/drawing/2014/main" id="{BB05A488-716C-42C8-96D4-D832B66DA800}"/>
                    </a:ext>
                  </a:extLst>
                </p:cNvPr>
                <p:cNvSpPr>
                  <a:spLocks/>
                </p:cNvSpPr>
                <p:nvPr/>
              </p:nvSpPr>
              <p:spPr bwMode="auto">
                <a:xfrm>
                  <a:off x="2893" y="1750"/>
                  <a:ext cx="1" cy="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0"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8" name="Freeform 520">
                  <a:extLst>
                    <a:ext uri="{FF2B5EF4-FFF2-40B4-BE49-F238E27FC236}">
                      <a16:creationId xmlns:a16="http://schemas.microsoft.com/office/drawing/2014/main" id="{ABA0B8D2-8F9C-44EA-8A62-77E29BB13DA4}"/>
                    </a:ext>
                  </a:extLst>
                </p:cNvPr>
                <p:cNvSpPr>
                  <a:spLocks/>
                </p:cNvSpPr>
                <p:nvPr/>
              </p:nvSpPr>
              <p:spPr bwMode="auto">
                <a:xfrm>
                  <a:off x="2685" y="1764"/>
                  <a:ext cx="1" cy="1"/>
                </a:xfrm>
                <a:custGeom>
                  <a:avLst/>
                  <a:gdLst>
                    <a:gd name="T0" fmla="*/ 0 w 2"/>
                    <a:gd name="T1" fmla="*/ 2 h 5"/>
                    <a:gd name="T2" fmla="*/ 1 w 2"/>
                    <a:gd name="T3" fmla="*/ 0 h 5"/>
                    <a:gd name="T4" fmla="*/ 0 w 2"/>
                    <a:gd name="T5" fmla="*/ 2 h 5"/>
                  </a:gdLst>
                  <a:ahLst/>
                  <a:cxnLst>
                    <a:cxn ang="0">
                      <a:pos x="T0" y="T1"/>
                    </a:cxn>
                    <a:cxn ang="0">
                      <a:pos x="T2" y="T3"/>
                    </a:cxn>
                    <a:cxn ang="0">
                      <a:pos x="T4" y="T5"/>
                    </a:cxn>
                  </a:cxnLst>
                  <a:rect l="0" t="0" r="r" b="b"/>
                  <a:pathLst>
                    <a:path w="2" h="5">
                      <a:moveTo>
                        <a:pt x="0" y="2"/>
                      </a:moveTo>
                      <a:cubicBezTo>
                        <a:pt x="2" y="5"/>
                        <a:pt x="1" y="0"/>
                        <a:pt x="1" y="0"/>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9" name="Freeform 521">
                  <a:extLst>
                    <a:ext uri="{FF2B5EF4-FFF2-40B4-BE49-F238E27FC236}">
                      <a16:creationId xmlns:a16="http://schemas.microsoft.com/office/drawing/2014/main" id="{CFF627BA-F8CA-46D0-A613-D2F951C94D6F}"/>
                    </a:ext>
                  </a:extLst>
                </p:cNvPr>
                <p:cNvSpPr>
                  <a:spLocks/>
                </p:cNvSpPr>
                <p:nvPr/>
              </p:nvSpPr>
              <p:spPr bwMode="auto">
                <a:xfrm>
                  <a:off x="3139" y="1788"/>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0" name="Freeform 522">
                  <a:extLst>
                    <a:ext uri="{FF2B5EF4-FFF2-40B4-BE49-F238E27FC236}">
                      <a16:creationId xmlns:a16="http://schemas.microsoft.com/office/drawing/2014/main" id="{601C64EA-2BF8-4571-AED3-C1CACD8B39AB}"/>
                    </a:ext>
                  </a:extLst>
                </p:cNvPr>
                <p:cNvSpPr>
                  <a:spLocks/>
                </p:cNvSpPr>
                <p:nvPr/>
              </p:nvSpPr>
              <p:spPr bwMode="auto">
                <a:xfrm>
                  <a:off x="3239" y="1758"/>
                  <a:ext cx="2" cy="0"/>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1" name="Freeform 523">
                  <a:extLst>
                    <a:ext uri="{FF2B5EF4-FFF2-40B4-BE49-F238E27FC236}">
                      <a16:creationId xmlns:a16="http://schemas.microsoft.com/office/drawing/2014/main" id="{5DA90BBC-9247-440B-A071-5E0ED45DAF8D}"/>
                    </a:ext>
                  </a:extLst>
                </p:cNvPr>
                <p:cNvSpPr>
                  <a:spLocks/>
                </p:cNvSpPr>
                <p:nvPr/>
              </p:nvSpPr>
              <p:spPr bwMode="auto">
                <a:xfrm>
                  <a:off x="3105" y="1755"/>
                  <a:ext cx="1"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0"/>
                        <a:pt x="0" y="1"/>
                        <a:pt x="0" y="2"/>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2" name="Freeform 524">
                  <a:extLst>
                    <a:ext uri="{FF2B5EF4-FFF2-40B4-BE49-F238E27FC236}">
                      <a16:creationId xmlns:a16="http://schemas.microsoft.com/office/drawing/2014/main" id="{C70F38C0-6BCB-4A89-B934-290B0AB25C3C}"/>
                    </a:ext>
                  </a:extLst>
                </p:cNvPr>
                <p:cNvSpPr>
                  <a:spLocks/>
                </p:cNvSpPr>
                <p:nvPr/>
              </p:nvSpPr>
              <p:spPr bwMode="auto">
                <a:xfrm>
                  <a:off x="3178" y="1794"/>
                  <a:ext cx="2" cy="0"/>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2" y="1"/>
                        <a:pt x="1" y="2"/>
                        <a:pt x="0" y="3"/>
                      </a:cubicBezTo>
                      <a:cubicBezTo>
                        <a:pt x="1" y="2"/>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3" name="Freeform 525">
                  <a:extLst>
                    <a:ext uri="{FF2B5EF4-FFF2-40B4-BE49-F238E27FC236}">
                      <a16:creationId xmlns:a16="http://schemas.microsoft.com/office/drawing/2014/main" id="{E19E9CF6-4426-44F5-BF60-96CAF306B9AB}"/>
                    </a:ext>
                  </a:extLst>
                </p:cNvPr>
                <p:cNvSpPr>
                  <a:spLocks/>
                </p:cNvSpPr>
                <p:nvPr/>
              </p:nvSpPr>
              <p:spPr bwMode="auto">
                <a:xfrm>
                  <a:off x="2799" y="1752"/>
                  <a:ext cx="2" cy="0"/>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1" y="2"/>
                        <a:pt x="0" y="2"/>
                      </a:cubicBezTo>
                      <a:cubicBezTo>
                        <a:pt x="2"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4" name="Freeform 526">
                  <a:extLst>
                    <a:ext uri="{FF2B5EF4-FFF2-40B4-BE49-F238E27FC236}">
                      <a16:creationId xmlns:a16="http://schemas.microsoft.com/office/drawing/2014/main" id="{2ABEF65B-99A6-4A46-8D5F-AE6AC4F17AD8}"/>
                    </a:ext>
                  </a:extLst>
                </p:cNvPr>
                <p:cNvSpPr>
                  <a:spLocks/>
                </p:cNvSpPr>
                <p:nvPr/>
              </p:nvSpPr>
              <p:spPr bwMode="auto">
                <a:xfrm>
                  <a:off x="3272" y="1790"/>
                  <a:ext cx="5" cy="1"/>
                </a:xfrm>
                <a:custGeom>
                  <a:avLst/>
                  <a:gdLst>
                    <a:gd name="T0" fmla="*/ 3 w 5"/>
                    <a:gd name="T1" fmla="*/ 0 h 2"/>
                    <a:gd name="T2" fmla="*/ 0 w 5"/>
                    <a:gd name="T3" fmla="*/ 2 h 2"/>
                    <a:gd name="T4" fmla="*/ 3 w 5"/>
                    <a:gd name="T5" fmla="*/ 0 h 2"/>
                  </a:gdLst>
                  <a:ahLst/>
                  <a:cxnLst>
                    <a:cxn ang="0">
                      <a:pos x="T0" y="T1"/>
                    </a:cxn>
                    <a:cxn ang="0">
                      <a:pos x="T2" y="T3"/>
                    </a:cxn>
                    <a:cxn ang="0">
                      <a:pos x="T4" y="T5"/>
                    </a:cxn>
                  </a:cxnLst>
                  <a:rect l="0" t="0" r="r" b="b"/>
                  <a:pathLst>
                    <a:path w="5" h="2">
                      <a:moveTo>
                        <a:pt x="3" y="0"/>
                      </a:moveTo>
                      <a:cubicBezTo>
                        <a:pt x="5" y="0"/>
                        <a:pt x="1" y="2"/>
                        <a:pt x="0" y="2"/>
                      </a:cubicBezTo>
                      <a:cubicBezTo>
                        <a:pt x="1" y="1"/>
                        <a:pt x="2"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5" name="Freeform 527">
                  <a:extLst>
                    <a:ext uri="{FF2B5EF4-FFF2-40B4-BE49-F238E27FC236}">
                      <a16:creationId xmlns:a16="http://schemas.microsoft.com/office/drawing/2014/main" id="{B28E3DC4-18E8-48EC-93EB-3BE95925D0E3}"/>
                    </a:ext>
                  </a:extLst>
                </p:cNvPr>
                <p:cNvSpPr>
                  <a:spLocks/>
                </p:cNvSpPr>
                <p:nvPr/>
              </p:nvSpPr>
              <p:spPr bwMode="auto">
                <a:xfrm>
                  <a:off x="3089" y="1795"/>
                  <a:ext cx="1" cy="1"/>
                </a:xfrm>
                <a:custGeom>
                  <a:avLst/>
                  <a:gdLst>
                    <a:gd name="T0" fmla="*/ 2 w 2"/>
                    <a:gd name="T1" fmla="*/ 8 h 8"/>
                    <a:gd name="T2" fmla="*/ 0 w 2"/>
                    <a:gd name="T3" fmla="*/ 0 h 8"/>
                    <a:gd name="T4" fmla="*/ 2 w 2"/>
                    <a:gd name="T5" fmla="*/ 8 h 8"/>
                  </a:gdLst>
                  <a:ahLst/>
                  <a:cxnLst>
                    <a:cxn ang="0">
                      <a:pos x="T0" y="T1"/>
                    </a:cxn>
                    <a:cxn ang="0">
                      <a:pos x="T2" y="T3"/>
                    </a:cxn>
                    <a:cxn ang="0">
                      <a:pos x="T4" y="T5"/>
                    </a:cxn>
                  </a:cxnLst>
                  <a:rect l="0" t="0" r="r" b="b"/>
                  <a:pathLst>
                    <a:path w="2" h="8">
                      <a:moveTo>
                        <a:pt x="2" y="8"/>
                      </a:moveTo>
                      <a:cubicBezTo>
                        <a:pt x="1" y="5"/>
                        <a:pt x="1" y="3"/>
                        <a:pt x="0" y="0"/>
                      </a:cubicBezTo>
                      <a:cubicBezTo>
                        <a:pt x="0" y="2"/>
                        <a:pt x="1" y="7"/>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6" name="Freeform 528">
                  <a:extLst>
                    <a:ext uri="{FF2B5EF4-FFF2-40B4-BE49-F238E27FC236}">
                      <a16:creationId xmlns:a16="http://schemas.microsoft.com/office/drawing/2014/main" id="{9AC4537D-9726-48EE-8EB8-60CE408958CD}"/>
                    </a:ext>
                  </a:extLst>
                </p:cNvPr>
                <p:cNvSpPr>
                  <a:spLocks/>
                </p:cNvSpPr>
                <p:nvPr/>
              </p:nvSpPr>
              <p:spPr bwMode="auto">
                <a:xfrm>
                  <a:off x="3267" y="1780"/>
                  <a:ext cx="1"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7" name="Freeform 529">
                  <a:extLst>
                    <a:ext uri="{FF2B5EF4-FFF2-40B4-BE49-F238E27FC236}">
                      <a16:creationId xmlns:a16="http://schemas.microsoft.com/office/drawing/2014/main" id="{CD2CDC6D-1F03-44AD-B38D-DADE8BF8C3A4}"/>
                    </a:ext>
                  </a:extLst>
                </p:cNvPr>
                <p:cNvSpPr>
                  <a:spLocks/>
                </p:cNvSpPr>
                <p:nvPr/>
              </p:nvSpPr>
              <p:spPr bwMode="auto">
                <a:xfrm>
                  <a:off x="1775" y="1988"/>
                  <a:ext cx="63" cy="15"/>
                </a:xfrm>
                <a:custGeom>
                  <a:avLst/>
                  <a:gdLst>
                    <a:gd name="T0" fmla="*/ 51 w 69"/>
                    <a:gd name="T1" fmla="*/ 5 h 97"/>
                    <a:gd name="T2" fmla="*/ 29 w 69"/>
                    <a:gd name="T3" fmla="*/ 4 h 97"/>
                    <a:gd name="T4" fmla="*/ 5 w 69"/>
                    <a:gd name="T5" fmla="*/ 3 h 97"/>
                    <a:gd name="T6" fmla="*/ 3 w 69"/>
                    <a:gd name="T7" fmla="*/ 27 h 97"/>
                    <a:gd name="T8" fmla="*/ 12 w 69"/>
                    <a:gd name="T9" fmla="*/ 52 h 97"/>
                    <a:gd name="T10" fmla="*/ 34 w 69"/>
                    <a:gd name="T11" fmla="*/ 82 h 97"/>
                    <a:gd name="T12" fmla="*/ 50 w 69"/>
                    <a:gd name="T13" fmla="*/ 31 h 97"/>
                    <a:gd name="T14" fmla="*/ 66 w 69"/>
                    <a:gd name="T15" fmla="*/ 97 h 97"/>
                    <a:gd name="T16" fmla="*/ 69 w 69"/>
                    <a:gd name="T17" fmla="*/ 67 h 97"/>
                    <a:gd name="T18" fmla="*/ 65 w 69"/>
                    <a:gd name="T19" fmla="*/ 39 h 97"/>
                    <a:gd name="T20" fmla="*/ 65 w 69"/>
                    <a:gd name="T21" fmla="*/ 11 h 97"/>
                    <a:gd name="T22" fmla="*/ 51 w 69"/>
                    <a:gd name="T23"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97">
                      <a:moveTo>
                        <a:pt x="51" y="5"/>
                      </a:moveTo>
                      <a:cubicBezTo>
                        <a:pt x="44" y="8"/>
                        <a:pt x="36" y="5"/>
                        <a:pt x="29" y="4"/>
                      </a:cubicBezTo>
                      <a:cubicBezTo>
                        <a:pt x="25" y="3"/>
                        <a:pt x="9" y="0"/>
                        <a:pt x="5" y="3"/>
                      </a:cubicBezTo>
                      <a:cubicBezTo>
                        <a:pt x="0" y="6"/>
                        <a:pt x="1" y="22"/>
                        <a:pt x="3" y="27"/>
                      </a:cubicBezTo>
                      <a:cubicBezTo>
                        <a:pt x="6" y="36"/>
                        <a:pt x="10" y="43"/>
                        <a:pt x="12" y="52"/>
                      </a:cubicBezTo>
                      <a:cubicBezTo>
                        <a:pt x="14" y="61"/>
                        <a:pt x="23" y="81"/>
                        <a:pt x="34" y="82"/>
                      </a:cubicBezTo>
                      <a:cubicBezTo>
                        <a:pt x="51" y="83"/>
                        <a:pt x="37" y="34"/>
                        <a:pt x="50" y="31"/>
                      </a:cubicBezTo>
                      <a:cubicBezTo>
                        <a:pt x="64" y="28"/>
                        <a:pt x="64" y="90"/>
                        <a:pt x="66" y="97"/>
                      </a:cubicBezTo>
                      <a:cubicBezTo>
                        <a:pt x="67" y="87"/>
                        <a:pt x="69" y="77"/>
                        <a:pt x="69" y="67"/>
                      </a:cubicBezTo>
                      <a:cubicBezTo>
                        <a:pt x="69" y="58"/>
                        <a:pt x="66" y="49"/>
                        <a:pt x="65" y="39"/>
                      </a:cubicBezTo>
                      <a:cubicBezTo>
                        <a:pt x="65" y="30"/>
                        <a:pt x="69" y="19"/>
                        <a:pt x="65" y="11"/>
                      </a:cubicBezTo>
                      <a:cubicBezTo>
                        <a:pt x="62" y="6"/>
                        <a:pt x="57" y="1"/>
                        <a:pt x="5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8" name="Freeform 530">
                  <a:extLst>
                    <a:ext uri="{FF2B5EF4-FFF2-40B4-BE49-F238E27FC236}">
                      <a16:creationId xmlns:a16="http://schemas.microsoft.com/office/drawing/2014/main" id="{FF2EFE6E-533B-4AB4-A5D7-802DDAF04331}"/>
                    </a:ext>
                  </a:extLst>
                </p:cNvPr>
                <p:cNvSpPr>
                  <a:spLocks/>
                </p:cNvSpPr>
                <p:nvPr/>
              </p:nvSpPr>
              <p:spPr bwMode="auto">
                <a:xfrm>
                  <a:off x="1446" y="1985"/>
                  <a:ext cx="88" cy="13"/>
                </a:xfrm>
                <a:custGeom>
                  <a:avLst/>
                  <a:gdLst>
                    <a:gd name="T0" fmla="*/ 79 w 97"/>
                    <a:gd name="T1" fmla="*/ 31 h 78"/>
                    <a:gd name="T2" fmla="*/ 70 w 97"/>
                    <a:gd name="T3" fmla="*/ 31 h 78"/>
                    <a:gd name="T4" fmla="*/ 81 w 97"/>
                    <a:gd name="T5" fmla="*/ 6 h 78"/>
                    <a:gd name="T6" fmla="*/ 42 w 97"/>
                    <a:gd name="T7" fmla="*/ 33 h 78"/>
                    <a:gd name="T8" fmla="*/ 30 w 97"/>
                    <a:gd name="T9" fmla="*/ 29 h 78"/>
                    <a:gd name="T10" fmla="*/ 9 w 97"/>
                    <a:gd name="T11" fmla="*/ 49 h 78"/>
                    <a:gd name="T12" fmla="*/ 11 w 97"/>
                    <a:gd name="T13" fmla="*/ 64 h 78"/>
                    <a:gd name="T14" fmla="*/ 30 w 97"/>
                    <a:gd name="T15" fmla="*/ 63 h 78"/>
                    <a:gd name="T16" fmla="*/ 35 w 97"/>
                    <a:gd name="T17" fmla="*/ 76 h 78"/>
                    <a:gd name="T18" fmla="*/ 67 w 97"/>
                    <a:gd name="T19" fmla="*/ 56 h 78"/>
                    <a:gd name="T20" fmla="*/ 80 w 97"/>
                    <a:gd name="T21" fmla="*/ 50 h 78"/>
                    <a:gd name="T22" fmla="*/ 93 w 97"/>
                    <a:gd name="T23" fmla="*/ 34 h 78"/>
                    <a:gd name="T24" fmla="*/ 79 w 97"/>
                    <a:gd name="T25"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78">
                      <a:moveTo>
                        <a:pt x="79" y="31"/>
                      </a:moveTo>
                      <a:cubicBezTo>
                        <a:pt x="75" y="30"/>
                        <a:pt x="72" y="35"/>
                        <a:pt x="70" y="31"/>
                      </a:cubicBezTo>
                      <a:cubicBezTo>
                        <a:pt x="68" y="27"/>
                        <a:pt x="85" y="9"/>
                        <a:pt x="81" y="6"/>
                      </a:cubicBezTo>
                      <a:cubicBezTo>
                        <a:pt x="70" y="0"/>
                        <a:pt x="53" y="37"/>
                        <a:pt x="42" y="33"/>
                      </a:cubicBezTo>
                      <a:cubicBezTo>
                        <a:pt x="35" y="30"/>
                        <a:pt x="44" y="18"/>
                        <a:pt x="30" y="29"/>
                      </a:cubicBezTo>
                      <a:cubicBezTo>
                        <a:pt x="22" y="35"/>
                        <a:pt x="15" y="42"/>
                        <a:pt x="9" y="49"/>
                      </a:cubicBezTo>
                      <a:cubicBezTo>
                        <a:pt x="2" y="58"/>
                        <a:pt x="0" y="62"/>
                        <a:pt x="11" y="64"/>
                      </a:cubicBezTo>
                      <a:cubicBezTo>
                        <a:pt x="17" y="65"/>
                        <a:pt x="24" y="62"/>
                        <a:pt x="30" y="63"/>
                      </a:cubicBezTo>
                      <a:cubicBezTo>
                        <a:pt x="41" y="65"/>
                        <a:pt x="31" y="75"/>
                        <a:pt x="35" y="76"/>
                      </a:cubicBezTo>
                      <a:cubicBezTo>
                        <a:pt x="38" y="78"/>
                        <a:pt x="61" y="59"/>
                        <a:pt x="67" y="56"/>
                      </a:cubicBezTo>
                      <a:cubicBezTo>
                        <a:pt x="72" y="54"/>
                        <a:pt x="76" y="52"/>
                        <a:pt x="80" y="50"/>
                      </a:cubicBezTo>
                      <a:cubicBezTo>
                        <a:pt x="81" y="49"/>
                        <a:pt x="97" y="36"/>
                        <a:pt x="93" y="34"/>
                      </a:cubicBezTo>
                      <a:cubicBezTo>
                        <a:pt x="89" y="33"/>
                        <a:pt x="84" y="33"/>
                        <a:pt x="7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9" name="Freeform 531">
                  <a:extLst>
                    <a:ext uri="{FF2B5EF4-FFF2-40B4-BE49-F238E27FC236}">
                      <a16:creationId xmlns:a16="http://schemas.microsoft.com/office/drawing/2014/main" id="{2701CA63-13E1-499A-853D-CD9FA57E21A4}"/>
                    </a:ext>
                  </a:extLst>
                </p:cNvPr>
                <p:cNvSpPr>
                  <a:spLocks/>
                </p:cNvSpPr>
                <p:nvPr/>
              </p:nvSpPr>
              <p:spPr bwMode="auto">
                <a:xfrm>
                  <a:off x="1714" y="1985"/>
                  <a:ext cx="56" cy="14"/>
                </a:xfrm>
                <a:custGeom>
                  <a:avLst/>
                  <a:gdLst>
                    <a:gd name="T0" fmla="*/ 55 w 62"/>
                    <a:gd name="T1" fmla="*/ 40 h 87"/>
                    <a:gd name="T2" fmla="*/ 53 w 62"/>
                    <a:gd name="T3" fmla="*/ 16 h 87"/>
                    <a:gd name="T4" fmla="*/ 47 w 62"/>
                    <a:gd name="T5" fmla="*/ 19 h 87"/>
                    <a:gd name="T6" fmla="*/ 22 w 62"/>
                    <a:gd name="T7" fmla="*/ 28 h 87"/>
                    <a:gd name="T8" fmla="*/ 12 w 62"/>
                    <a:gd name="T9" fmla="*/ 15 h 87"/>
                    <a:gd name="T10" fmla="*/ 0 w 62"/>
                    <a:gd name="T11" fmla="*/ 0 h 87"/>
                    <a:gd name="T12" fmla="*/ 18 w 62"/>
                    <a:gd name="T13" fmla="*/ 28 h 87"/>
                    <a:gd name="T14" fmla="*/ 13 w 62"/>
                    <a:gd name="T15" fmla="*/ 40 h 87"/>
                    <a:gd name="T16" fmla="*/ 25 w 62"/>
                    <a:gd name="T17" fmla="*/ 54 h 87"/>
                    <a:gd name="T18" fmla="*/ 40 w 62"/>
                    <a:gd name="T19" fmla="*/ 86 h 87"/>
                    <a:gd name="T20" fmla="*/ 39 w 62"/>
                    <a:gd name="T21" fmla="*/ 57 h 87"/>
                    <a:gd name="T22" fmla="*/ 44 w 62"/>
                    <a:gd name="T23" fmla="*/ 62 h 87"/>
                    <a:gd name="T24" fmla="*/ 40 w 62"/>
                    <a:gd name="T25" fmla="*/ 54 h 87"/>
                    <a:gd name="T26" fmla="*/ 45 w 62"/>
                    <a:gd name="T27" fmla="*/ 60 h 87"/>
                    <a:gd name="T28" fmla="*/ 54 w 62"/>
                    <a:gd name="T29" fmla="*/ 58 h 87"/>
                    <a:gd name="T30" fmla="*/ 60 w 62"/>
                    <a:gd name="T31" fmla="*/ 87 h 87"/>
                    <a:gd name="T32" fmla="*/ 57 w 62"/>
                    <a:gd name="T33" fmla="*/ 67 h 87"/>
                    <a:gd name="T34" fmla="*/ 55 w 62"/>
                    <a:gd name="T35"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87">
                      <a:moveTo>
                        <a:pt x="55" y="40"/>
                      </a:moveTo>
                      <a:cubicBezTo>
                        <a:pt x="55" y="37"/>
                        <a:pt x="57" y="19"/>
                        <a:pt x="53" y="16"/>
                      </a:cubicBezTo>
                      <a:cubicBezTo>
                        <a:pt x="49" y="14"/>
                        <a:pt x="50" y="16"/>
                        <a:pt x="47" y="19"/>
                      </a:cubicBezTo>
                      <a:cubicBezTo>
                        <a:pt x="41" y="24"/>
                        <a:pt x="31" y="32"/>
                        <a:pt x="22" y="28"/>
                      </a:cubicBezTo>
                      <a:cubicBezTo>
                        <a:pt x="19" y="26"/>
                        <a:pt x="14" y="18"/>
                        <a:pt x="12" y="15"/>
                      </a:cubicBezTo>
                      <a:cubicBezTo>
                        <a:pt x="8" y="10"/>
                        <a:pt x="4" y="5"/>
                        <a:pt x="0" y="0"/>
                      </a:cubicBezTo>
                      <a:cubicBezTo>
                        <a:pt x="6" y="10"/>
                        <a:pt x="11" y="19"/>
                        <a:pt x="18" y="28"/>
                      </a:cubicBezTo>
                      <a:cubicBezTo>
                        <a:pt x="14" y="29"/>
                        <a:pt x="12" y="37"/>
                        <a:pt x="13" y="40"/>
                      </a:cubicBezTo>
                      <a:cubicBezTo>
                        <a:pt x="14" y="46"/>
                        <a:pt x="21" y="49"/>
                        <a:pt x="25" y="54"/>
                      </a:cubicBezTo>
                      <a:cubicBezTo>
                        <a:pt x="34" y="63"/>
                        <a:pt x="33" y="76"/>
                        <a:pt x="40" y="86"/>
                      </a:cubicBezTo>
                      <a:cubicBezTo>
                        <a:pt x="40" y="76"/>
                        <a:pt x="40" y="66"/>
                        <a:pt x="39" y="57"/>
                      </a:cubicBezTo>
                      <a:cubicBezTo>
                        <a:pt x="41" y="58"/>
                        <a:pt x="42" y="60"/>
                        <a:pt x="44" y="62"/>
                      </a:cubicBezTo>
                      <a:cubicBezTo>
                        <a:pt x="43" y="59"/>
                        <a:pt x="42" y="57"/>
                        <a:pt x="40" y="54"/>
                      </a:cubicBezTo>
                      <a:cubicBezTo>
                        <a:pt x="42" y="56"/>
                        <a:pt x="43" y="58"/>
                        <a:pt x="45" y="60"/>
                      </a:cubicBezTo>
                      <a:cubicBezTo>
                        <a:pt x="46" y="61"/>
                        <a:pt x="48" y="44"/>
                        <a:pt x="54" y="58"/>
                      </a:cubicBezTo>
                      <a:cubicBezTo>
                        <a:pt x="56" y="68"/>
                        <a:pt x="58" y="77"/>
                        <a:pt x="60" y="87"/>
                      </a:cubicBezTo>
                      <a:cubicBezTo>
                        <a:pt x="62" y="81"/>
                        <a:pt x="59" y="73"/>
                        <a:pt x="57" y="67"/>
                      </a:cubicBezTo>
                      <a:cubicBezTo>
                        <a:pt x="56" y="57"/>
                        <a:pt x="55" y="49"/>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0" name="Freeform 532">
                  <a:extLst>
                    <a:ext uri="{FF2B5EF4-FFF2-40B4-BE49-F238E27FC236}">
                      <a16:creationId xmlns:a16="http://schemas.microsoft.com/office/drawing/2014/main" id="{72E27F08-B155-4866-A455-77EA4074E02E}"/>
                    </a:ext>
                  </a:extLst>
                </p:cNvPr>
                <p:cNvSpPr>
                  <a:spLocks/>
                </p:cNvSpPr>
                <p:nvPr/>
              </p:nvSpPr>
              <p:spPr bwMode="auto">
                <a:xfrm>
                  <a:off x="1595" y="1987"/>
                  <a:ext cx="50" cy="10"/>
                </a:xfrm>
                <a:custGeom>
                  <a:avLst/>
                  <a:gdLst>
                    <a:gd name="T0" fmla="*/ 46 w 55"/>
                    <a:gd name="T1" fmla="*/ 15 h 58"/>
                    <a:gd name="T2" fmla="*/ 17 w 55"/>
                    <a:gd name="T3" fmla="*/ 12 h 58"/>
                    <a:gd name="T4" fmla="*/ 2 w 55"/>
                    <a:gd name="T5" fmla="*/ 45 h 58"/>
                    <a:gd name="T6" fmla="*/ 10 w 55"/>
                    <a:gd name="T7" fmla="*/ 53 h 58"/>
                    <a:gd name="T8" fmla="*/ 19 w 55"/>
                    <a:gd name="T9" fmla="*/ 40 h 58"/>
                    <a:gd name="T10" fmla="*/ 41 w 55"/>
                    <a:gd name="T11" fmla="*/ 46 h 58"/>
                    <a:gd name="T12" fmla="*/ 46 w 55"/>
                    <a:gd name="T13" fmla="*/ 15 h 58"/>
                  </a:gdLst>
                  <a:ahLst/>
                  <a:cxnLst>
                    <a:cxn ang="0">
                      <a:pos x="T0" y="T1"/>
                    </a:cxn>
                    <a:cxn ang="0">
                      <a:pos x="T2" y="T3"/>
                    </a:cxn>
                    <a:cxn ang="0">
                      <a:pos x="T4" y="T5"/>
                    </a:cxn>
                    <a:cxn ang="0">
                      <a:pos x="T6" y="T7"/>
                    </a:cxn>
                    <a:cxn ang="0">
                      <a:pos x="T8" y="T9"/>
                    </a:cxn>
                    <a:cxn ang="0">
                      <a:pos x="T10" y="T11"/>
                    </a:cxn>
                    <a:cxn ang="0">
                      <a:pos x="T12" y="T13"/>
                    </a:cxn>
                  </a:cxnLst>
                  <a:rect l="0" t="0" r="r" b="b"/>
                  <a:pathLst>
                    <a:path w="55" h="58">
                      <a:moveTo>
                        <a:pt x="46" y="15"/>
                      </a:moveTo>
                      <a:cubicBezTo>
                        <a:pt x="35" y="11"/>
                        <a:pt x="26" y="0"/>
                        <a:pt x="17" y="12"/>
                      </a:cubicBezTo>
                      <a:cubicBezTo>
                        <a:pt x="13" y="18"/>
                        <a:pt x="0" y="37"/>
                        <a:pt x="2" y="45"/>
                      </a:cubicBezTo>
                      <a:cubicBezTo>
                        <a:pt x="3" y="47"/>
                        <a:pt x="8" y="53"/>
                        <a:pt x="10" y="53"/>
                      </a:cubicBezTo>
                      <a:cubicBezTo>
                        <a:pt x="14" y="54"/>
                        <a:pt x="16" y="45"/>
                        <a:pt x="19" y="40"/>
                      </a:cubicBezTo>
                      <a:cubicBezTo>
                        <a:pt x="27" y="47"/>
                        <a:pt x="33" y="58"/>
                        <a:pt x="41" y="46"/>
                      </a:cubicBezTo>
                      <a:cubicBezTo>
                        <a:pt x="43" y="42"/>
                        <a:pt x="55" y="18"/>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1" name="Freeform 533">
                  <a:extLst>
                    <a:ext uri="{FF2B5EF4-FFF2-40B4-BE49-F238E27FC236}">
                      <a16:creationId xmlns:a16="http://schemas.microsoft.com/office/drawing/2014/main" id="{F451EFF3-D3A0-4DC9-86C8-768AD2622957}"/>
                    </a:ext>
                  </a:extLst>
                </p:cNvPr>
                <p:cNvSpPr>
                  <a:spLocks/>
                </p:cNvSpPr>
                <p:nvPr/>
              </p:nvSpPr>
              <p:spPr bwMode="auto">
                <a:xfrm>
                  <a:off x="1529" y="1988"/>
                  <a:ext cx="53" cy="8"/>
                </a:xfrm>
                <a:custGeom>
                  <a:avLst/>
                  <a:gdLst>
                    <a:gd name="T0" fmla="*/ 53 w 58"/>
                    <a:gd name="T1" fmla="*/ 11 h 51"/>
                    <a:gd name="T2" fmla="*/ 37 w 58"/>
                    <a:gd name="T3" fmla="*/ 11 h 51"/>
                    <a:gd name="T4" fmla="*/ 35 w 58"/>
                    <a:gd name="T5" fmla="*/ 1 h 51"/>
                    <a:gd name="T6" fmla="*/ 1 w 58"/>
                    <a:gd name="T7" fmla="*/ 34 h 51"/>
                    <a:gd name="T8" fmla="*/ 15 w 58"/>
                    <a:gd name="T9" fmla="*/ 40 h 51"/>
                    <a:gd name="T10" fmla="*/ 25 w 58"/>
                    <a:gd name="T11" fmla="*/ 51 h 51"/>
                    <a:gd name="T12" fmla="*/ 53 w 58"/>
                    <a:gd name="T13" fmla="*/ 11 h 51"/>
                  </a:gdLst>
                  <a:ahLst/>
                  <a:cxnLst>
                    <a:cxn ang="0">
                      <a:pos x="T0" y="T1"/>
                    </a:cxn>
                    <a:cxn ang="0">
                      <a:pos x="T2" y="T3"/>
                    </a:cxn>
                    <a:cxn ang="0">
                      <a:pos x="T4" y="T5"/>
                    </a:cxn>
                    <a:cxn ang="0">
                      <a:pos x="T6" y="T7"/>
                    </a:cxn>
                    <a:cxn ang="0">
                      <a:pos x="T8" y="T9"/>
                    </a:cxn>
                    <a:cxn ang="0">
                      <a:pos x="T10" y="T11"/>
                    </a:cxn>
                    <a:cxn ang="0">
                      <a:pos x="T12" y="T13"/>
                    </a:cxn>
                  </a:cxnLst>
                  <a:rect l="0" t="0" r="r" b="b"/>
                  <a:pathLst>
                    <a:path w="58" h="51">
                      <a:moveTo>
                        <a:pt x="53" y="11"/>
                      </a:moveTo>
                      <a:cubicBezTo>
                        <a:pt x="48" y="9"/>
                        <a:pt x="41" y="15"/>
                        <a:pt x="37" y="11"/>
                      </a:cubicBezTo>
                      <a:cubicBezTo>
                        <a:pt x="34" y="8"/>
                        <a:pt x="42" y="1"/>
                        <a:pt x="35" y="1"/>
                      </a:cubicBezTo>
                      <a:cubicBezTo>
                        <a:pt x="27" y="0"/>
                        <a:pt x="1" y="27"/>
                        <a:pt x="1" y="34"/>
                      </a:cubicBezTo>
                      <a:cubicBezTo>
                        <a:pt x="0" y="43"/>
                        <a:pt x="8" y="36"/>
                        <a:pt x="15" y="40"/>
                      </a:cubicBezTo>
                      <a:cubicBezTo>
                        <a:pt x="20" y="43"/>
                        <a:pt x="20" y="50"/>
                        <a:pt x="25" y="51"/>
                      </a:cubicBezTo>
                      <a:cubicBezTo>
                        <a:pt x="35" y="51"/>
                        <a:pt x="58" y="12"/>
                        <a:pt x="5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2" name="Freeform 534">
                  <a:extLst>
                    <a:ext uri="{FF2B5EF4-FFF2-40B4-BE49-F238E27FC236}">
                      <a16:creationId xmlns:a16="http://schemas.microsoft.com/office/drawing/2014/main" id="{CA5B094D-6773-4B05-A02C-94172BC7A142}"/>
                    </a:ext>
                  </a:extLst>
                </p:cNvPr>
                <p:cNvSpPr>
                  <a:spLocks/>
                </p:cNvSpPr>
                <p:nvPr/>
              </p:nvSpPr>
              <p:spPr bwMode="auto">
                <a:xfrm>
                  <a:off x="1413" y="1967"/>
                  <a:ext cx="43" cy="8"/>
                </a:xfrm>
                <a:custGeom>
                  <a:avLst/>
                  <a:gdLst>
                    <a:gd name="T0" fmla="*/ 11 w 47"/>
                    <a:gd name="T1" fmla="*/ 28 h 49"/>
                    <a:gd name="T2" fmla="*/ 11 w 47"/>
                    <a:gd name="T3" fmla="*/ 44 h 49"/>
                    <a:gd name="T4" fmla="*/ 25 w 47"/>
                    <a:gd name="T5" fmla="*/ 44 h 49"/>
                    <a:gd name="T6" fmla="*/ 39 w 47"/>
                    <a:gd name="T7" fmla="*/ 25 h 49"/>
                    <a:gd name="T8" fmla="*/ 39 w 47"/>
                    <a:gd name="T9" fmla="*/ 15 h 49"/>
                    <a:gd name="T10" fmla="*/ 47 w 47"/>
                    <a:gd name="T11" fmla="*/ 3 h 49"/>
                    <a:gd name="T12" fmla="*/ 16 w 47"/>
                    <a:gd name="T13" fmla="*/ 7 h 49"/>
                    <a:gd name="T14" fmla="*/ 11 w 47"/>
                    <a:gd name="T15" fmla="*/ 28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9">
                      <a:moveTo>
                        <a:pt x="11" y="28"/>
                      </a:moveTo>
                      <a:cubicBezTo>
                        <a:pt x="23" y="32"/>
                        <a:pt x="9" y="39"/>
                        <a:pt x="11" y="44"/>
                      </a:cubicBezTo>
                      <a:cubicBezTo>
                        <a:pt x="13" y="49"/>
                        <a:pt x="22" y="46"/>
                        <a:pt x="25" y="44"/>
                      </a:cubicBezTo>
                      <a:cubicBezTo>
                        <a:pt x="31" y="40"/>
                        <a:pt x="37" y="30"/>
                        <a:pt x="39" y="25"/>
                      </a:cubicBezTo>
                      <a:cubicBezTo>
                        <a:pt x="39" y="25"/>
                        <a:pt x="39" y="17"/>
                        <a:pt x="39" y="15"/>
                      </a:cubicBezTo>
                      <a:cubicBezTo>
                        <a:pt x="41" y="11"/>
                        <a:pt x="45" y="7"/>
                        <a:pt x="47" y="3"/>
                      </a:cubicBezTo>
                      <a:cubicBezTo>
                        <a:pt x="37" y="3"/>
                        <a:pt x="25" y="0"/>
                        <a:pt x="16" y="7"/>
                      </a:cubicBezTo>
                      <a:cubicBezTo>
                        <a:pt x="10" y="13"/>
                        <a:pt x="0" y="25"/>
                        <a:pt x="1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3" name="Freeform 535">
                  <a:extLst>
                    <a:ext uri="{FF2B5EF4-FFF2-40B4-BE49-F238E27FC236}">
                      <a16:creationId xmlns:a16="http://schemas.microsoft.com/office/drawing/2014/main" id="{2C0F7D32-D233-4F1A-8859-3DC29AC794D4}"/>
                    </a:ext>
                  </a:extLst>
                </p:cNvPr>
                <p:cNvSpPr>
                  <a:spLocks/>
                </p:cNvSpPr>
                <p:nvPr/>
              </p:nvSpPr>
              <p:spPr bwMode="auto">
                <a:xfrm>
                  <a:off x="1684" y="1987"/>
                  <a:ext cx="35" cy="10"/>
                </a:xfrm>
                <a:custGeom>
                  <a:avLst/>
                  <a:gdLst>
                    <a:gd name="T0" fmla="*/ 32 w 38"/>
                    <a:gd name="T1" fmla="*/ 13 h 60"/>
                    <a:gd name="T2" fmla="*/ 19 w 38"/>
                    <a:gd name="T3" fmla="*/ 4 h 60"/>
                    <a:gd name="T4" fmla="*/ 7 w 38"/>
                    <a:gd name="T5" fmla="*/ 15 h 60"/>
                    <a:gd name="T6" fmla="*/ 25 w 38"/>
                    <a:gd name="T7" fmla="*/ 60 h 60"/>
                    <a:gd name="T8" fmla="*/ 28 w 38"/>
                    <a:gd name="T9" fmla="*/ 40 h 60"/>
                    <a:gd name="T10" fmla="*/ 32 w 38"/>
                    <a:gd name="T11" fmla="*/ 38 h 60"/>
                    <a:gd name="T12" fmla="*/ 36 w 38"/>
                    <a:gd name="T13" fmla="*/ 27 h 60"/>
                    <a:gd name="T14" fmla="*/ 36 w 38"/>
                    <a:gd name="T15" fmla="*/ 18 h 60"/>
                    <a:gd name="T16" fmla="*/ 32 w 38"/>
                    <a:gd name="T17" fmla="*/ 1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0">
                      <a:moveTo>
                        <a:pt x="32" y="13"/>
                      </a:moveTo>
                      <a:cubicBezTo>
                        <a:pt x="24" y="20"/>
                        <a:pt x="23" y="6"/>
                        <a:pt x="19" y="4"/>
                      </a:cubicBezTo>
                      <a:cubicBezTo>
                        <a:pt x="13" y="0"/>
                        <a:pt x="9" y="8"/>
                        <a:pt x="7" y="15"/>
                      </a:cubicBezTo>
                      <a:cubicBezTo>
                        <a:pt x="0" y="33"/>
                        <a:pt x="13" y="48"/>
                        <a:pt x="25" y="60"/>
                      </a:cubicBezTo>
                      <a:cubicBezTo>
                        <a:pt x="26" y="54"/>
                        <a:pt x="26" y="46"/>
                        <a:pt x="28" y="40"/>
                      </a:cubicBezTo>
                      <a:cubicBezTo>
                        <a:pt x="28" y="40"/>
                        <a:pt x="31" y="40"/>
                        <a:pt x="32" y="38"/>
                      </a:cubicBezTo>
                      <a:cubicBezTo>
                        <a:pt x="34" y="35"/>
                        <a:pt x="35" y="31"/>
                        <a:pt x="36" y="27"/>
                      </a:cubicBezTo>
                      <a:cubicBezTo>
                        <a:pt x="37" y="23"/>
                        <a:pt x="38" y="21"/>
                        <a:pt x="36" y="18"/>
                      </a:cubicBezTo>
                      <a:cubicBezTo>
                        <a:pt x="36" y="16"/>
                        <a:pt x="33" y="12"/>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4" name="Freeform 536">
                  <a:extLst>
                    <a:ext uri="{FF2B5EF4-FFF2-40B4-BE49-F238E27FC236}">
                      <a16:creationId xmlns:a16="http://schemas.microsoft.com/office/drawing/2014/main" id="{864D313C-32A9-400D-A669-BB0C6AFE8764}"/>
                    </a:ext>
                  </a:extLst>
                </p:cNvPr>
                <p:cNvSpPr>
                  <a:spLocks/>
                </p:cNvSpPr>
                <p:nvPr/>
              </p:nvSpPr>
              <p:spPr bwMode="auto">
                <a:xfrm>
                  <a:off x="1422" y="1981"/>
                  <a:ext cx="33" cy="9"/>
                </a:xfrm>
                <a:custGeom>
                  <a:avLst/>
                  <a:gdLst>
                    <a:gd name="T0" fmla="*/ 24 w 36"/>
                    <a:gd name="T1" fmla="*/ 21 h 57"/>
                    <a:gd name="T2" fmla="*/ 18 w 36"/>
                    <a:gd name="T3" fmla="*/ 0 h 57"/>
                    <a:gd name="T4" fmla="*/ 8 w 36"/>
                    <a:gd name="T5" fmla="*/ 8 h 57"/>
                    <a:gd name="T6" fmla="*/ 0 w 36"/>
                    <a:gd name="T7" fmla="*/ 28 h 57"/>
                    <a:gd name="T8" fmla="*/ 4 w 36"/>
                    <a:gd name="T9" fmla="*/ 37 h 57"/>
                    <a:gd name="T10" fmla="*/ 3 w 36"/>
                    <a:gd name="T11" fmla="*/ 53 h 57"/>
                    <a:gd name="T12" fmla="*/ 22 w 36"/>
                    <a:gd name="T13" fmla="*/ 37 h 57"/>
                    <a:gd name="T14" fmla="*/ 24 w 36"/>
                    <a:gd name="T15" fmla="*/ 2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7">
                      <a:moveTo>
                        <a:pt x="24" y="21"/>
                      </a:moveTo>
                      <a:cubicBezTo>
                        <a:pt x="36" y="3"/>
                        <a:pt x="16" y="12"/>
                        <a:pt x="18" y="0"/>
                      </a:cubicBezTo>
                      <a:cubicBezTo>
                        <a:pt x="18" y="0"/>
                        <a:pt x="9" y="7"/>
                        <a:pt x="8" y="8"/>
                      </a:cubicBezTo>
                      <a:cubicBezTo>
                        <a:pt x="5" y="13"/>
                        <a:pt x="0" y="23"/>
                        <a:pt x="0" y="28"/>
                      </a:cubicBezTo>
                      <a:cubicBezTo>
                        <a:pt x="0" y="34"/>
                        <a:pt x="2" y="32"/>
                        <a:pt x="4" y="37"/>
                      </a:cubicBezTo>
                      <a:cubicBezTo>
                        <a:pt x="4" y="39"/>
                        <a:pt x="6" y="54"/>
                        <a:pt x="3" y="53"/>
                      </a:cubicBezTo>
                      <a:cubicBezTo>
                        <a:pt x="11" y="57"/>
                        <a:pt x="19" y="44"/>
                        <a:pt x="22" y="37"/>
                      </a:cubicBezTo>
                      <a:cubicBezTo>
                        <a:pt x="24" y="32"/>
                        <a:pt x="21" y="26"/>
                        <a:pt x="2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5" name="Freeform 537">
                  <a:extLst>
                    <a:ext uri="{FF2B5EF4-FFF2-40B4-BE49-F238E27FC236}">
                      <a16:creationId xmlns:a16="http://schemas.microsoft.com/office/drawing/2014/main" id="{63C5E69A-BA7A-4A10-8ECE-144604D01746}"/>
                    </a:ext>
                  </a:extLst>
                </p:cNvPr>
                <p:cNvSpPr>
                  <a:spLocks/>
                </p:cNvSpPr>
                <p:nvPr/>
              </p:nvSpPr>
              <p:spPr bwMode="auto">
                <a:xfrm>
                  <a:off x="1412" y="1959"/>
                  <a:ext cx="46" cy="5"/>
                </a:xfrm>
                <a:custGeom>
                  <a:avLst/>
                  <a:gdLst>
                    <a:gd name="T0" fmla="*/ 26 w 50"/>
                    <a:gd name="T1" fmla="*/ 26 h 33"/>
                    <a:gd name="T2" fmla="*/ 46 w 50"/>
                    <a:gd name="T3" fmla="*/ 6 h 33"/>
                    <a:gd name="T4" fmla="*/ 27 w 50"/>
                    <a:gd name="T5" fmla="*/ 3 h 33"/>
                    <a:gd name="T6" fmla="*/ 6 w 50"/>
                    <a:gd name="T7" fmla="*/ 26 h 33"/>
                    <a:gd name="T8" fmla="*/ 26 w 50"/>
                    <a:gd name="T9" fmla="*/ 26 h 33"/>
                  </a:gdLst>
                  <a:ahLst/>
                  <a:cxnLst>
                    <a:cxn ang="0">
                      <a:pos x="T0" y="T1"/>
                    </a:cxn>
                    <a:cxn ang="0">
                      <a:pos x="T2" y="T3"/>
                    </a:cxn>
                    <a:cxn ang="0">
                      <a:pos x="T4" y="T5"/>
                    </a:cxn>
                    <a:cxn ang="0">
                      <a:pos x="T6" y="T7"/>
                    </a:cxn>
                    <a:cxn ang="0">
                      <a:pos x="T8" y="T9"/>
                    </a:cxn>
                  </a:cxnLst>
                  <a:rect l="0" t="0" r="r" b="b"/>
                  <a:pathLst>
                    <a:path w="50" h="33">
                      <a:moveTo>
                        <a:pt x="26" y="26"/>
                      </a:moveTo>
                      <a:cubicBezTo>
                        <a:pt x="31" y="23"/>
                        <a:pt x="50" y="14"/>
                        <a:pt x="46" y="6"/>
                      </a:cubicBezTo>
                      <a:cubicBezTo>
                        <a:pt x="43" y="0"/>
                        <a:pt x="31" y="2"/>
                        <a:pt x="27" y="3"/>
                      </a:cubicBezTo>
                      <a:cubicBezTo>
                        <a:pt x="19" y="5"/>
                        <a:pt x="0" y="17"/>
                        <a:pt x="6" y="26"/>
                      </a:cubicBezTo>
                      <a:cubicBezTo>
                        <a:pt x="11" y="33"/>
                        <a:pt x="20" y="29"/>
                        <a:pt x="2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6" name="Freeform 538">
                  <a:extLst>
                    <a:ext uri="{FF2B5EF4-FFF2-40B4-BE49-F238E27FC236}">
                      <a16:creationId xmlns:a16="http://schemas.microsoft.com/office/drawing/2014/main" id="{7CA7E5A0-6AF3-4895-84D0-501BAA78EC74}"/>
                    </a:ext>
                  </a:extLst>
                </p:cNvPr>
                <p:cNvSpPr>
                  <a:spLocks/>
                </p:cNvSpPr>
                <p:nvPr/>
              </p:nvSpPr>
              <p:spPr bwMode="auto">
                <a:xfrm>
                  <a:off x="1422" y="1975"/>
                  <a:ext cx="21" cy="6"/>
                </a:xfrm>
                <a:custGeom>
                  <a:avLst/>
                  <a:gdLst>
                    <a:gd name="T0" fmla="*/ 12 w 23"/>
                    <a:gd name="T1" fmla="*/ 3 h 34"/>
                    <a:gd name="T2" fmla="*/ 5 w 23"/>
                    <a:gd name="T3" fmla="*/ 19 h 34"/>
                    <a:gd name="T4" fmla="*/ 0 w 23"/>
                    <a:gd name="T5" fmla="*/ 31 h 34"/>
                    <a:gd name="T6" fmla="*/ 18 w 23"/>
                    <a:gd name="T7" fmla="*/ 24 h 34"/>
                    <a:gd name="T8" fmla="*/ 19 w 23"/>
                    <a:gd name="T9" fmla="*/ 0 h 34"/>
                    <a:gd name="T10" fmla="*/ 12 w 23"/>
                    <a:gd name="T11" fmla="*/ 3 h 34"/>
                  </a:gdLst>
                  <a:ahLst/>
                  <a:cxnLst>
                    <a:cxn ang="0">
                      <a:pos x="T0" y="T1"/>
                    </a:cxn>
                    <a:cxn ang="0">
                      <a:pos x="T2" y="T3"/>
                    </a:cxn>
                    <a:cxn ang="0">
                      <a:pos x="T4" y="T5"/>
                    </a:cxn>
                    <a:cxn ang="0">
                      <a:pos x="T6" y="T7"/>
                    </a:cxn>
                    <a:cxn ang="0">
                      <a:pos x="T8" y="T9"/>
                    </a:cxn>
                    <a:cxn ang="0">
                      <a:pos x="T10" y="T11"/>
                    </a:cxn>
                  </a:cxnLst>
                  <a:rect l="0" t="0" r="r" b="b"/>
                  <a:pathLst>
                    <a:path w="23" h="34">
                      <a:moveTo>
                        <a:pt x="12" y="3"/>
                      </a:moveTo>
                      <a:cubicBezTo>
                        <a:pt x="7" y="8"/>
                        <a:pt x="7" y="11"/>
                        <a:pt x="5" y="19"/>
                      </a:cubicBezTo>
                      <a:cubicBezTo>
                        <a:pt x="4" y="23"/>
                        <a:pt x="5" y="29"/>
                        <a:pt x="0" y="31"/>
                      </a:cubicBezTo>
                      <a:cubicBezTo>
                        <a:pt x="8" y="34"/>
                        <a:pt x="14" y="31"/>
                        <a:pt x="18" y="24"/>
                      </a:cubicBezTo>
                      <a:cubicBezTo>
                        <a:pt x="23" y="17"/>
                        <a:pt x="21" y="9"/>
                        <a:pt x="19" y="0"/>
                      </a:cubicBezTo>
                      <a:cubicBezTo>
                        <a:pt x="19" y="0"/>
                        <a:pt x="12" y="3"/>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7" name="Freeform 539">
                  <a:extLst>
                    <a:ext uri="{FF2B5EF4-FFF2-40B4-BE49-F238E27FC236}">
                      <a16:creationId xmlns:a16="http://schemas.microsoft.com/office/drawing/2014/main" id="{0F97800A-D2F5-41D8-8684-8946EB294989}"/>
                    </a:ext>
                  </a:extLst>
                </p:cNvPr>
                <p:cNvSpPr>
                  <a:spLocks/>
                </p:cNvSpPr>
                <p:nvPr/>
              </p:nvSpPr>
              <p:spPr bwMode="auto">
                <a:xfrm>
                  <a:off x="1665" y="1989"/>
                  <a:ext cx="19" cy="8"/>
                </a:xfrm>
                <a:custGeom>
                  <a:avLst/>
                  <a:gdLst>
                    <a:gd name="T0" fmla="*/ 3 w 21"/>
                    <a:gd name="T1" fmla="*/ 12 h 51"/>
                    <a:gd name="T2" fmla="*/ 0 w 21"/>
                    <a:gd name="T3" fmla="*/ 51 h 51"/>
                    <a:gd name="T4" fmla="*/ 11 w 21"/>
                    <a:gd name="T5" fmla="*/ 0 h 51"/>
                    <a:gd name="T6" fmla="*/ 3 w 21"/>
                    <a:gd name="T7" fmla="*/ 12 h 51"/>
                  </a:gdLst>
                  <a:ahLst/>
                  <a:cxnLst>
                    <a:cxn ang="0">
                      <a:pos x="T0" y="T1"/>
                    </a:cxn>
                    <a:cxn ang="0">
                      <a:pos x="T2" y="T3"/>
                    </a:cxn>
                    <a:cxn ang="0">
                      <a:pos x="T4" y="T5"/>
                    </a:cxn>
                    <a:cxn ang="0">
                      <a:pos x="T6" y="T7"/>
                    </a:cxn>
                  </a:cxnLst>
                  <a:rect l="0" t="0" r="r" b="b"/>
                  <a:pathLst>
                    <a:path w="21" h="51">
                      <a:moveTo>
                        <a:pt x="3" y="12"/>
                      </a:moveTo>
                      <a:cubicBezTo>
                        <a:pt x="1" y="25"/>
                        <a:pt x="1" y="38"/>
                        <a:pt x="0" y="51"/>
                      </a:cubicBezTo>
                      <a:cubicBezTo>
                        <a:pt x="7" y="36"/>
                        <a:pt x="21" y="17"/>
                        <a:pt x="11" y="0"/>
                      </a:cubicBezTo>
                      <a:cubicBezTo>
                        <a:pt x="11" y="0"/>
                        <a:pt x="4" y="11"/>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8" name="Freeform 540">
                  <a:extLst>
                    <a:ext uri="{FF2B5EF4-FFF2-40B4-BE49-F238E27FC236}">
                      <a16:creationId xmlns:a16="http://schemas.microsoft.com/office/drawing/2014/main" id="{15F7F4B7-AAE4-407E-ACB5-C92CF5864644}"/>
                    </a:ext>
                  </a:extLst>
                </p:cNvPr>
                <p:cNvSpPr>
                  <a:spLocks/>
                </p:cNvSpPr>
                <p:nvPr/>
              </p:nvSpPr>
              <p:spPr bwMode="auto">
                <a:xfrm>
                  <a:off x="1856" y="1988"/>
                  <a:ext cx="10" cy="5"/>
                </a:xfrm>
                <a:custGeom>
                  <a:avLst/>
                  <a:gdLst>
                    <a:gd name="T0" fmla="*/ 0 w 11"/>
                    <a:gd name="T1" fmla="*/ 3 h 35"/>
                    <a:gd name="T2" fmla="*/ 11 w 11"/>
                    <a:gd name="T3" fmla="*/ 35 h 35"/>
                    <a:gd name="T4" fmla="*/ 7 w 11"/>
                    <a:gd name="T5" fmla="*/ 10 h 35"/>
                    <a:gd name="T6" fmla="*/ 0 w 11"/>
                    <a:gd name="T7" fmla="*/ 3 h 35"/>
                  </a:gdLst>
                  <a:ahLst/>
                  <a:cxnLst>
                    <a:cxn ang="0">
                      <a:pos x="T0" y="T1"/>
                    </a:cxn>
                    <a:cxn ang="0">
                      <a:pos x="T2" y="T3"/>
                    </a:cxn>
                    <a:cxn ang="0">
                      <a:pos x="T4" y="T5"/>
                    </a:cxn>
                    <a:cxn ang="0">
                      <a:pos x="T6" y="T7"/>
                    </a:cxn>
                  </a:cxnLst>
                  <a:rect l="0" t="0" r="r" b="b"/>
                  <a:pathLst>
                    <a:path w="11" h="35">
                      <a:moveTo>
                        <a:pt x="0" y="3"/>
                      </a:moveTo>
                      <a:cubicBezTo>
                        <a:pt x="2" y="15"/>
                        <a:pt x="5" y="24"/>
                        <a:pt x="11" y="35"/>
                      </a:cubicBezTo>
                      <a:cubicBezTo>
                        <a:pt x="10" y="27"/>
                        <a:pt x="9" y="18"/>
                        <a:pt x="7" y="10"/>
                      </a:cubicBezTo>
                      <a:cubicBezTo>
                        <a:pt x="6" y="2"/>
                        <a:pt x="6"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9" name="Freeform 541">
                  <a:extLst>
                    <a:ext uri="{FF2B5EF4-FFF2-40B4-BE49-F238E27FC236}">
                      <a16:creationId xmlns:a16="http://schemas.microsoft.com/office/drawing/2014/main" id="{40114728-AC18-4C4A-AA3E-6816727868AA}"/>
                    </a:ext>
                  </a:extLst>
                </p:cNvPr>
                <p:cNvSpPr>
                  <a:spLocks/>
                </p:cNvSpPr>
                <p:nvPr/>
              </p:nvSpPr>
              <p:spPr bwMode="auto">
                <a:xfrm>
                  <a:off x="1878" y="1987"/>
                  <a:ext cx="7" cy="4"/>
                </a:xfrm>
                <a:custGeom>
                  <a:avLst/>
                  <a:gdLst>
                    <a:gd name="T0" fmla="*/ 1 w 7"/>
                    <a:gd name="T1" fmla="*/ 15 h 28"/>
                    <a:gd name="T2" fmla="*/ 5 w 7"/>
                    <a:gd name="T3" fmla="*/ 28 h 28"/>
                    <a:gd name="T4" fmla="*/ 7 w 7"/>
                    <a:gd name="T5" fmla="*/ 19 h 28"/>
                    <a:gd name="T6" fmla="*/ 3 w 7"/>
                    <a:gd name="T7" fmla="*/ 0 h 28"/>
                    <a:gd name="T8" fmla="*/ 1 w 7"/>
                    <a:gd name="T9" fmla="*/ 15 h 28"/>
                  </a:gdLst>
                  <a:ahLst/>
                  <a:cxnLst>
                    <a:cxn ang="0">
                      <a:pos x="T0" y="T1"/>
                    </a:cxn>
                    <a:cxn ang="0">
                      <a:pos x="T2" y="T3"/>
                    </a:cxn>
                    <a:cxn ang="0">
                      <a:pos x="T4" y="T5"/>
                    </a:cxn>
                    <a:cxn ang="0">
                      <a:pos x="T6" y="T7"/>
                    </a:cxn>
                    <a:cxn ang="0">
                      <a:pos x="T8" y="T9"/>
                    </a:cxn>
                  </a:cxnLst>
                  <a:rect l="0" t="0" r="r" b="b"/>
                  <a:pathLst>
                    <a:path w="7" h="28">
                      <a:moveTo>
                        <a:pt x="1" y="15"/>
                      </a:moveTo>
                      <a:cubicBezTo>
                        <a:pt x="2" y="19"/>
                        <a:pt x="3" y="24"/>
                        <a:pt x="5" y="28"/>
                      </a:cubicBezTo>
                      <a:cubicBezTo>
                        <a:pt x="5" y="28"/>
                        <a:pt x="7" y="20"/>
                        <a:pt x="7" y="19"/>
                      </a:cubicBezTo>
                      <a:cubicBezTo>
                        <a:pt x="7" y="13"/>
                        <a:pt x="4" y="6"/>
                        <a:pt x="3" y="0"/>
                      </a:cubicBezTo>
                      <a:cubicBezTo>
                        <a:pt x="2" y="4"/>
                        <a:pt x="0" y="1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0" name="Freeform 542">
                  <a:extLst>
                    <a:ext uri="{FF2B5EF4-FFF2-40B4-BE49-F238E27FC236}">
                      <a16:creationId xmlns:a16="http://schemas.microsoft.com/office/drawing/2014/main" id="{6A1A7359-21B5-423D-A98A-5B04753C5427}"/>
                    </a:ext>
                  </a:extLst>
                </p:cNvPr>
                <p:cNvSpPr>
                  <a:spLocks/>
                </p:cNvSpPr>
                <p:nvPr/>
              </p:nvSpPr>
              <p:spPr bwMode="auto">
                <a:xfrm>
                  <a:off x="1615" y="1978"/>
                  <a:ext cx="17" cy="4"/>
                </a:xfrm>
                <a:custGeom>
                  <a:avLst/>
                  <a:gdLst>
                    <a:gd name="T0" fmla="*/ 13 w 18"/>
                    <a:gd name="T1" fmla="*/ 2 h 26"/>
                    <a:gd name="T2" fmla="*/ 0 w 18"/>
                    <a:gd name="T3" fmla="*/ 26 h 26"/>
                    <a:gd name="T4" fmla="*/ 13 w 18"/>
                    <a:gd name="T5" fmla="*/ 2 h 26"/>
                  </a:gdLst>
                  <a:ahLst/>
                  <a:cxnLst>
                    <a:cxn ang="0">
                      <a:pos x="T0" y="T1"/>
                    </a:cxn>
                    <a:cxn ang="0">
                      <a:pos x="T2" y="T3"/>
                    </a:cxn>
                    <a:cxn ang="0">
                      <a:pos x="T4" y="T5"/>
                    </a:cxn>
                  </a:cxnLst>
                  <a:rect l="0" t="0" r="r" b="b"/>
                  <a:pathLst>
                    <a:path w="18" h="26">
                      <a:moveTo>
                        <a:pt x="13" y="2"/>
                      </a:moveTo>
                      <a:cubicBezTo>
                        <a:pt x="4" y="0"/>
                        <a:pt x="1" y="21"/>
                        <a:pt x="0" y="26"/>
                      </a:cubicBezTo>
                      <a:cubicBezTo>
                        <a:pt x="1" y="24"/>
                        <a:pt x="18" y="4"/>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1" name="Freeform 543">
                  <a:extLst>
                    <a:ext uri="{FF2B5EF4-FFF2-40B4-BE49-F238E27FC236}">
                      <a16:creationId xmlns:a16="http://schemas.microsoft.com/office/drawing/2014/main" id="{10563179-5313-47DD-B153-ACB74EC814E6}"/>
                    </a:ext>
                  </a:extLst>
                </p:cNvPr>
                <p:cNvSpPr>
                  <a:spLocks/>
                </p:cNvSpPr>
                <p:nvPr/>
              </p:nvSpPr>
              <p:spPr bwMode="auto">
                <a:xfrm>
                  <a:off x="1913" y="1986"/>
                  <a:ext cx="8" cy="4"/>
                </a:xfrm>
                <a:custGeom>
                  <a:avLst/>
                  <a:gdLst>
                    <a:gd name="T0" fmla="*/ 4 w 9"/>
                    <a:gd name="T1" fmla="*/ 5 h 27"/>
                    <a:gd name="T2" fmla="*/ 6 w 9"/>
                    <a:gd name="T3" fmla="*/ 25 h 27"/>
                    <a:gd name="T4" fmla="*/ 4 w 9"/>
                    <a:gd name="T5" fmla="*/ 5 h 27"/>
                  </a:gdLst>
                  <a:ahLst/>
                  <a:cxnLst>
                    <a:cxn ang="0">
                      <a:pos x="T0" y="T1"/>
                    </a:cxn>
                    <a:cxn ang="0">
                      <a:pos x="T2" y="T3"/>
                    </a:cxn>
                    <a:cxn ang="0">
                      <a:pos x="T4" y="T5"/>
                    </a:cxn>
                  </a:cxnLst>
                  <a:rect l="0" t="0" r="r" b="b"/>
                  <a:pathLst>
                    <a:path w="9" h="27">
                      <a:moveTo>
                        <a:pt x="4" y="5"/>
                      </a:moveTo>
                      <a:cubicBezTo>
                        <a:pt x="0" y="9"/>
                        <a:pt x="4" y="21"/>
                        <a:pt x="6" y="25"/>
                      </a:cubicBezTo>
                      <a:cubicBezTo>
                        <a:pt x="6" y="27"/>
                        <a:pt x="9" y="0"/>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2" name="Freeform 544">
                  <a:extLst>
                    <a:ext uri="{FF2B5EF4-FFF2-40B4-BE49-F238E27FC236}">
                      <a16:creationId xmlns:a16="http://schemas.microsoft.com/office/drawing/2014/main" id="{A20429D2-C9F8-49DA-9A99-194B01908044}"/>
                    </a:ext>
                  </a:extLst>
                </p:cNvPr>
                <p:cNvSpPr>
                  <a:spLocks/>
                </p:cNvSpPr>
                <p:nvPr/>
              </p:nvSpPr>
              <p:spPr bwMode="auto">
                <a:xfrm>
                  <a:off x="1420" y="1954"/>
                  <a:ext cx="25" cy="2"/>
                </a:xfrm>
                <a:custGeom>
                  <a:avLst/>
                  <a:gdLst>
                    <a:gd name="T0" fmla="*/ 14 w 28"/>
                    <a:gd name="T1" fmla="*/ 12 h 13"/>
                    <a:gd name="T2" fmla="*/ 25 w 28"/>
                    <a:gd name="T3" fmla="*/ 6 h 13"/>
                    <a:gd name="T4" fmla="*/ 0 w 28"/>
                    <a:gd name="T5" fmla="*/ 11 h 13"/>
                    <a:gd name="T6" fmla="*/ 14 w 28"/>
                    <a:gd name="T7" fmla="*/ 12 h 13"/>
                  </a:gdLst>
                  <a:ahLst/>
                  <a:cxnLst>
                    <a:cxn ang="0">
                      <a:pos x="T0" y="T1"/>
                    </a:cxn>
                    <a:cxn ang="0">
                      <a:pos x="T2" y="T3"/>
                    </a:cxn>
                    <a:cxn ang="0">
                      <a:pos x="T4" y="T5"/>
                    </a:cxn>
                    <a:cxn ang="0">
                      <a:pos x="T6" y="T7"/>
                    </a:cxn>
                  </a:cxnLst>
                  <a:rect l="0" t="0" r="r" b="b"/>
                  <a:pathLst>
                    <a:path w="28" h="13">
                      <a:moveTo>
                        <a:pt x="14" y="12"/>
                      </a:moveTo>
                      <a:cubicBezTo>
                        <a:pt x="16" y="11"/>
                        <a:pt x="24" y="9"/>
                        <a:pt x="25" y="6"/>
                      </a:cubicBezTo>
                      <a:cubicBezTo>
                        <a:pt x="28" y="0"/>
                        <a:pt x="1" y="11"/>
                        <a:pt x="0" y="11"/>
                      </a:cubicBezTo>
                      <a:cubicBezTo>
                        <a:pt x="5" y="12"/>
                        <a:pt x="9" y="13"/>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3" name="Freeform 545">
                  <a:extLst>
                    <a:ext uri="{FF2B5EF4-FFF2-40B4-BE49-F238E27FC236}">
                      <a16:creationId xmlns:a16="http://schemas.microsoft.com/office/drawing/2014/main" id="{D2BDA888-25B3-411F-84A0-1D4047938327}"/>
                    </a:ext>
                  </a:extLst>
                </p:cNvPr>
                <p:cNvSpPr>
                  <a:spLocks/>
                </p:cNvSpPr>
                <p:nvPr/>
              </p:nvSpPr>
              <p:spPr bwMode="auto">
                <a:xfrm>
                  <a:off x="1617" y="1955"/>
                  <a:ext cx="15" cy="3"/>
                </a:xfrm>
                <a:custGeom>
                  <a:avLst/>
                  <a:gdLst>
                    <a:gd name="T0" fmla="*/ 16 w 16"/>
                    <a:gd name="T1" fmla="*/ 0 h 13"/>
                    <a:gd name="T2" fmla="*/ 1 w 16"/>
                    <a:gd name="T3" fmla="*/ 11 h 13"/>
                    <a:gd name="T4" fmla="*/ 16 w 16"/>
                    <a:gd name="T5" fmla="*/ 0 h 13"/>
                  </a:gdLst>
                  <a:ahLst/>
                  <a:cxnLst>
                    <a:cxn ang="0">
                      <a:pos x="T0" y="T1"/>
                    </a:cxn>
                    <a:cxn ang="0">
                      <a:pos x="T2" y="T3"/>
                    </a:cxn>
                    <a:cxn ang="0">
                      <a:pos x="T4" y="T5"/>
                    </a:cxn>
                  </a:cxnLst>
                  <a:rect l="0" t="0" r="r" b="b"/>
                  <a:pathLst>
                    <a:path w="16" h="13">
                      <a:moveTo>
                        <a:pt x="16" y="0"/>
                      </a:moveTo>
                      <a:cubicBezTo>
                        <a:pt x="15" y="0"/>
                        <a:pt x="0" y="10"/>
                        <a:pt x="1" y="11"/>
                      </a:cubicBezTo>
                      <a:cubicBezTo>
                        <a:pt x="2" y="13"/>
                        <a:pt x="1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4" name="Freeform 546">
                  <a:extLst>
                    <a:ext uri="{FF2B5EF4-FFF2-40B4-BE49-F238E27FC236}">
                      <a16:creationId xmlns:a16="http://schemas.microsoft.com/office/drawing/2014/main" id="{25928C04-5BEC-4836-9D9B-DB59C56DE017}"/>
                    </a:ext>
                  </a:extLst>
                </p:cNvPr>
                <p:cNvSpPr>
                  <a:spLocks/>
                </p:cNvSpPr>
                <p:nvPr/>
              </p:nvSpPr>
              <p:spPr bwMode="auto">
                <a:xfrm>
                  <a:off x="1425" y="1965"/>
                  <a:ext cx="15" cy="2"/>
                </a:xfrm>
                <a:custGeom>
                  <a:avLst/>
                  <a:gdLst>
                    <a:gd name="T0" fmla="*/ 1 w 16"/>
                    <a:gd name="T1" fmla="*/ 8 h 14"/>
                    <a:gd name="T2" fmla="*/ 15 w 16"/>
                    <a:gd name="T3" fmla="*/ 2 h 14"/>
                    <a:gd name="T4" fmla="*/ 1 w 16"/>
                    <a:gd name="T5" fmla="*/ 8 h 14"/>
                  </a:gdLst>
                  <a:ahLst/>
                  <a:cxnLst>
                    <a:cxn ang="0">
                      <a:pos x="T0" y="T1"/>
                    </a:cxn>
                    <a:cxn ang="0">
                      <a:pos x="T2" y="T3"/>
                    </a:cxn>
                    <a:cxn ang="0">
                      <a:pos x="T4" y="T5"/>
                    </a:cxn>
                  </a:cxnLst>
                  <a:rect l="0" t="0" r="r" b="b"/>
                  <a:pathLst>
                    <a:path w="16" h="14">
                      <a:moveTo>
                        <a:pt x="1" y="8"/>
                      </a:moveTo>
                      <a:cubicBezTo>
                        <a:pt x="3" y="14"/>
                        <a:pt x="16" y="5"/>
                        <a:pt x="15" y="2"/>
                      </a:cubicBezTo>
                      <a:cubicBezTo>
                        <a:pt x="15" y="0"/>
                        <a:pt x="0" y="4"/>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5" name="Freeform 547">
                  <a:extLst>
                    <a:ext uri="{FF2B5EF4-FFF2-40B4-BE49-F238E27FC236}">
                      <a16:creationId xmlns:a16="http://schemas.microsoft.com/office/drawing/2014/main" id="{EBB32913-B76A-412F-9420-E5D139F94D76}"/>
                    </a:ext>
                  </a:extLst>
                </p:cNvPr>
                <p:cNvSpPr>
                  <a:spLocks/>
                </p:cNvSpPr>
                <p:nvPr/>
              </p:nvSpPr>
              <p:spPr bwMode="auto">
                <a:xfrm>
                  <a:off x="1436" y="1991"/>
                  <a:ext cx="19" cy="4"/>
                </a:xfrm>
                <a:custGeom>
                  <a:avLst/>
                  <a:gdLst>
                    <a:gd name="T0" fmla="*/ 12 w 21"/>
                    <a:gd name="T1" fmla="*/ 4 h 24"/>
                    <a:gd name="T2" fmla="*/ 1 w 21"/>
                    <a:gd name="T3" fmla="*/ 17 h 24"/>
                    <a:gd name="T4" fmla="*/ 12 w 21"/>
                    <a:gd name="T5" fmla="*/ 4 h 24"/>
                  </a:gdLst>
                  <a:ahLst/>
                  <a:cxnLst>
                    <a:cxn ang="0">
                      <a:pos x="T0" y="T1"/>
                    </a:cxn>
                    <a:cxn ang="0">
                      <a:pos x="T2" y="T3"/>
                    </a:cxn>
                    <a:cxn ang="0">
                      <a:pos x="T4" y="T5"/>
                    </a:cxn>
                  </a:cxnLst>
                  <a:rect l="0" t="0" r="r" b="b"/>
                  <a:pathLst>
                    <a:path w="21" h="24">
                      <a:moveTo>
                        <a:pt x="12" y="4"/>
                      </a:moveTo>
                      <a:cubicBezTo>
                        <a:pt x="8" y="6"/>
                        <a:pt x="0" y="11"/>
                        <a:pt x="1" y="17"/>
                      </a:cubicBezTo>
                      <a:cubicBezTo>
                        <a:pt x="1" y="24"/>
                        <a:pt x="21" y="0"/>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6" name="Freeform 548">
                  <a:extLst>
                    <a:ext uri="{FF2B5EF4-FFF2-40B4-BE49-F238E27FC236}">
                      <a16:creationId xmlns:a16="http://schemas.microsoft.com/office/drawing/2014/main" id="{9301C684-D27B-4E72-AC60-7DC198870DD1}"/>
                    </a:ext>
                  </a:extLst>
                </p:cNvPr>
                <p:cNvSpPr>
                  <a:spLocks/>
                </p:cNvSpPr>
                <p:nvPr/>
              </p:nvSpPr>
              <p:spPr bwMode="auto">
                <a:xfrm>
                  <a:off x="1846" y="1987"/>
                  <a:ext cx="1" cy="3"/>
                </a:xfrm>
                <a:custGeom>
                  <a:avLst/>
                  <a:gdLst>
                    <a:gd name="T0" fmla="*/ 0 w 2"/>
                    <a:gd name="T1" fmla="*/ 8 h 17"/>
                    <a:gd name="T2" fmla="*/ 2 w 2"/>
                    <a:gd name="T3" fmla="*/ 17 h 17"/>
                    <a:gd name="T4" fmla="*/ 2 w 2"/>
                    <a:gd name="T5" fmla="*/ 0 h 17"/>
                    <a:gd name="T6" fmla="*/ 0 w 2"/>
                    <a:gd name="T7" fmla="*/ 8 h 17"/>
                  </a:gdLst>
                  <a:ahLst/>
                  <a:cxnLst>
                    <a:cxn ang="0">
                      <a:pos x="T0" y="T1"/>
                    </a:cxn>
                    <a:cxn ang="0">
                      <a:pos x="T2" y="T3"/>
                    </a:cxn>
                    <a:cxn ang="0">
                      <a:pos x="T4" y="T5"/>
                    </a:cxn>
                    <a:cxn ang="0">
                      <a:pos x="T6" y="T7"/>
                    </a:cxn>
                  </a:cxnLst>
                  <a:rect l="0" t="0" r="r" b="b"/>
                  <a:pathLst>
                    <a:path w="2" h="17">
                      <a:moveTo>
                        <a:pt x="0" y="8"/>
                      </a:moveTo>
                      <a:cubicBezTo>
                        <a:pt x="0" y="11"/>
                        <a:pt x="1" y="14"/>
                        <a:pt x="2" y="17"/>
                      </a:cubicBezTo>
                      <a:cubicBezTo>
                        <a:pt x="1" y="14"/>
                        <a:pt x="2" y="3"/>
                        <a:pt x="2" y="0"/>
                      </a:cubicBezTo>
                      <a:cubicBezTo>
                        <a:pt x="1" y="2"/>
                        <a:pt x="0" y="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7" name="Freeform 549">
                  <a:extLst>
                    <a:ext uri="{FF2B5EF4-FFF2-40B4-BE49-F238E27FC236}">
                      <a16:creationId xmlns:a16="http://schemas.microsoft.com/office/drawing/2014/main" id="{768226C2-BA1B-493F-ABA4-3ECD860E9A1E}"/>
                    </a:ext>
                  </a:extLst>
                </p:cNvPr>
                <p:cNvSpPr>
                  <a:spLocks/>
                </p:cNvSpPr>
                <p:nvPr/>
              </p:nvSpPr>
              <p:spPr bwMode="auto">
                <a:xfrm>
                  <a:off x="1960" y="1987"/>
                  <a:ext cx="3" cy="3"/>
                </a:xfrm>
                <a:custGeom>
                  <a:avLst/>
                  <a:gdLst>
                    <a:gd name="T0" fmla="*/ 2 w 3"/>
                    <a:gd name="T1" fmla="*/ 16 h 19"/>
                    <a:gd name="T2" fmla="*/ 2 w 3"/>
                    <a:gd name="T3" fmla="*/ 0 h 19"/>
                    <a:gd name="T4" fmla="*/ 2 w 3"/>
                    <a:gd name="T5" fmla="*/ 16 h 19"/>
                  </a:gdLst>
                  <a:ahLst/>
                  <a:cxnLst>
                    <a:cxn ang="0">
                      <a:pos x="T0" y="T1"/>
                    </a:cxn>
                    <a:cxn ang="0">
                      <a:pos x="T2" y="T3"/>
                    </a:cxn>
                    <a:cxn ang="0">
                      <a:pos x="T4" y="T5"/>
                    </a:cxn>
                  </a:cxnLst>
                  <a:rect l="0" t="0" r="r" b="b"/>
                  <a:pathLst>
                    <a:path w="3" h="19">
                      <a:moveTo>
                        <a:pt x="2" y="16"/>
                      </a:moveTo>
                      <a:cubicBezTo>
                        <a:pt x="3" y="19"/>
                        <a:pt x="2" y="2"/>
                        <a:pt x="2" y="0"/>
                      </a:cubicBezTo>
                      <a:cubicBezTo>
                        <a:pt x="1" y="5"/>
                        <a:pt x="0" y="11"/>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8" name="Freeform 550">
                  <a:extLst>
                    <a:ext uri="{FF2B5EF4-FFF2-40B4-BE49-F238E27FC236}">
                      <a16:creationId xmlns:a16="http://schemas.microsoft.com/office/drawing/2014/main" id="{9C295452-CEB5-4DB0-9A80-63D599F1124A}"/>
                    </a:ext>
                  </a:extLst>
                </p:cNvPr>
                <p:cNvSpPr>
                  <a:spLocks/>
                </p:cNvSpPr>
                <p:nvPr/>
              </p:nvSpPr>
              <p:spPr bwMode="auto">
                <a:xfrm>
                  <a:off x="1836" y="1988"/>
                  <a:ext cx="6" cy="2"/>
                </a:xfrm>
                <a:custGeom>
                  <a:avLst/>
                  <a:gdLst>
                    <a:gd name="T0" fmla="*/ 1 w 6"/>
                    <a:gd name="T1" fmla="*/ 4 h 16"/>
                    <a:gd name="T2" fmla="*/ 0 w 6"/>
                    <a:gd name="T3" fmla="*/ 16 h 16"/>
                    <a:gd name="T4" fmla="*/ 4 w 6"/>
                    <a:gd name="T5" fmla="*/ 1 h 16"/>
                    <a:gd name="T6" fmla="*/ 1 w 6"/>
                    <a:gd name="T7" fmla="*/ 4 h 16"/>
                  </a:gdLst>
                  <a:ahLst/>
                  <a:cxnLst>
                    <a:cxn ang="0">
                      <a:pos x="T0" y="T1"/>
                    </a:cxn>
                    <a:cxn ang="0">
                      <a:pos x="T2" y="T3"/>
                    </a:cxn>
                    <a:cxn ang="0">
                      <a:pos x="T4" y="T5"/>
                    </a:cxn>
                    <a:cxn ang="0">
                      <a:pos x="T6" y="T7"/>
                    </a:cxn>
                  </a:cxnLst>
                  <a:rect l="0" t="0" r="r" b="b"/>
                  <a:pathLst>
                    <a:path w="6" h="16">
                      <a:moveTo>
                        <a:pt x="1" y="4"/>
                      </a:moveTo>
                      <a:cubicBezTo>
                        <a:pt x="0" y="7"/>
                        <a:pt x="0" y="12"/>
                        <a:pt x="0" y="16"/>
                      </a:cubicBezTo>
                      <a:cubicBezTo>
                        <a:pt x="1" y="15"/>
                        <a:pt x="6" y="0"/>
                        <a:pt x="4" y="1"/>
                      </a:cubicBezTo>
                      <a:cubicBezTo>
                        <a:pt x="2" y="1"/>
                        <a:pt x="1"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9" name="Freeform 551">
                  <a:extLst>
                    <a:ext uri="{FF2B5EF4-FFF2-40B4-BE49-F238E27FC236}">
                      <a16:creationId xmlns:a16="http://schemas.microsoft.com/office/drawing/2014/main" id="{2F04ED70-7567-4066-9A94-294524C92528}"/>
                    </a:ext>
                  </a:extLst>
                </p:cNvPr>
                <p:cNvSpPr>
                  <a:spLocks/>
                </p:cNvSpPr>
                <p:nvPr/>
              </p:nvSpPr>
              <p:spPr bwMode="auto">
                <a:xfrm>
                  <a:off x="2050" y="1993"/>
                  <a:ext cx="2" cy="3"/>
                </a:xfrm>
                <a:custGeom>
                  <a:avLst/>
                  <a:gdLst>
                    <a:gd name="T0" fmla="*/ 0 w 2"/>
                    <a:gd name="T1" fmla="*/ 9 h 15"/>
                    <a:gd name="T2" fmla="*/ 1 w 2"/>
                    <a:gd name="T3" fmla="*/ 15 h 15"/>
                    <a:gd name="T4" fmla="*/ 1 w 2"/>
                    <a:gd name="T5" fmla="*/ 0 h 15"/>
                    <a:gd name="T6" fmla="*/ 0 w 2"/>
                    <a:gd name="T7" fmla="*/ 9 h 15"/>
                  </a:gdLst>
                  <a:ahLst/>
                  <a:cxnLst>
                    <a:cxn ang="0">
                      <a:pos x="T0" y="T1"/>
                    </a:cxn>
                    <a:cxn ang="0">
                      <a:pos x="T2" y="T3"/>
                    </a:cxn>
                    <a:cxn ang="0">
                      <a:pos x="T4" y="T5"/>
                    </a:cxn>
                    <a:cxn ang="0">
                      <a:pos x="T6" y="T7"/>
                    </a:cxn>
                  </a:cxnLst>
                  <a:rect l="0" t="0" r="r" b="b"/>
                  <a:pathLst>
                    <a:path w="2" h="15">
                      <a:moveTo>
                        <a:pt x="0" y="9"/>
                      </a:moveTo>
                      <a:cubicBezTo>
                        <a:pt x="0" y="11"/>
                        <a:pt x="1" y="13"/>
                        <a:pt x="1" y="15"/>
                      </a:cubicBezTo>
                      <a:cubicBezTo>
                        <a:pt x="2" y="9"/>
                        <a:pt x="2" y="5"/>
                        <a:pt x="1" y="0"/>
                      </a:cubicBezTo>
                      <a:cubicBezTo>
                        <a:pt x="0" y="3"/>
                        <a:pt x="0" y="6"/>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0" name="Freeform 552">
                  <a:extLst>
                    <a:ext uri="{FF2B5EF4-FFF2-40B4-BE49-F238E27FC236}">
                      <a16:creationId xmlns:a16="http://schemas.microsoft.com/office/drawing/2014/main" id="{F5B870F8-79B5-4671-8F65-C6BF8EB2B6E1}"/>
                    </a:ext>
                  </a:extLst>
                </p:cNvPr>
                <p:cNvSpPr>
                  <a:spLocks/>
                </p:cNvSpPr>
                <p:nvPr/>
              </p:nvSpPr>
              <p:spPr bwMode="auto">
                <a:xfrm>
                  <a:off x="1508" y="1883"/>
                  <a:ext cx="9" cy="0"/>
                </a:xfrm>
                <a:custGeom>
                  <a:avLst/>
                  <a:gdLst>
                    <a:gd name="T0" fmla="*/ 4 w 10"/>
                    <a:gd name="T1" fmla="*/ 0 h 3"/>
                    <a:gd name="T2" fmla="*/ 0 w 10"/>
                    <a:gd name="T3" fmla="*/ 0 h 3"/>
                    <a:gd name="T4" fmla="*/ 10 w 10"/>
                    <a:gd name="T5" fmla="*/ 2 h 3"/>
                    <a:gd name="T6" fmla="*/ 4 w 10"/>
                    <a:gd name="T7" fmla="*/ 0 h 3"/>
                  </a:gdLst>
                  <a:ahLst/>
                  <a:cxnLst>
                    <a:cxn ang="0">
                      <a:pos x="T0" y="T1"/>
                    </a:cxn>
                    <a:cxn ang="0">
                      <a:pos x="T2" y="T3"/>
                    </a:cxn>
                    <a:cxn ang="0">
                      <a:pos x="T4" y="T5"/>
                    </a:cxn>
                    <a:cxn ang="0">
                      <a:pos x="T6" y="T7"/>
                    </a:cxn>
                  </a:cxnLst>
                  <a:rect l="0" t="0" r="r" b="b"/>
                  <a:pathLst>
                    <a:path w="10" h="3">
                      <a:moveTo>
                        <a:pt x="4" y="0"/>
                      </a:moveTo>
                      <a:cubicBezTo>
                        <a:pt x="2" y="0"/>
                        <a:pt x="1" y="0"/>
                        <a:pt x="0" y="0"/>
                      </a:cubicBezTo>
                      <a:cubicBezTo>
                        <a:pt x="4" y="3"/>
                        <a:pt x="6" y="3"/>
                        <a:pt x="10" y="2"/>
                      </a:cubicBezTo>
                      <a:cubicBezTo>
                        <a:pt x="8" y="2"/>
                        <a:pt x="6"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1" name="Freeform 553">
                  <a:extLst>
                    <a:ext uri="{FF2B5EF4-FFF2-40B4-BE49-F238E27FC236}">
                      <a16:creationId xmlns:a16="http://schemas.microsoft.com/office/drawing/2014/main" id="{0DF94B00-C996-44AB-830C-5EA8E7BC5042}"/>
                    </a:ext>
                  </a:extLst>
                </p:cNvPr>
                <p:cNvSpPr>
                  <a:spLocks/>
                </p:cNvSpPr>
                <p:nvPr/>
              </p:nvSpPr>
              <p:spPr bwMode="auto">
                <a:xfrm>
                  <a:off x="1869" y="1995"/>
                  <a:ext cx="2" cy="3"/>
                </a:xfrm>
                <a:custGeom>
                  <a:avLst/>
                  <a:gdLst>
                    <a:gd name="T0" fmla="*/ 0 w 2"/>
                    <a:gd name="T1" fmla="*/ 0 h 19"/>
                    <a:gd name="T2" fmla="*/ 2 w 2"/>
                    <a:gd name="T3" fmla="*/ 19 h 19"/>
                    <a:gd name="T4" fmla="*/ 0 w 2"/>
                    <a:gd name="T5" fmla="*/ 0 h 19"/>
                  </a:gdLst>
                  <a:ahLst/>
                  <a:cxnLst>
                    <a:cxn ang="0">
                      <a:pos x="T0" y="T1"/>
                    </a:cxn>
                    <a:cxn ang="0">
                      <a:pos x="T2" y="T3"/>
                    </a:cxn>
                    <a:cxn ang="0">
                      <a:pos x="T4" y="T5"/>
                    </a:cxn>
                  </a:cxnLst>
                  <a:rect l="0" t="0" r="r" b="b"/>
                  <a:pathLst>
                    <a:path w="2" h="19">
                      <a:moveTo>
                        <a:pt x="0" y="0"/>
                      </a:moveTo>
                      <a:cubicBezTo>
                        <a:pt x="0" y="7"/>
                        <a:pt x="1" y="13"/>
                        <a:pt x="2" y="19"/>
                      </a:cubicBezTo>
                      <a:cubicBezTo>
                        <a:pt x="2" y="13"/>
                        <a:pt x="1"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2" name="Freeform 554">
                  <a:extLst>
                    <a:ext uri="{FF2B5EF4-FFF2-40B4-BE49-F238E27FC236}">
                      <a16:creationId xmlns:a16="http://schemas.microsoft.com/office/drawing/2014/main" id="{B76ECCC1-007D-4EC4-BD68-3CA1B0469B0E}"/>
                    </a:ext>
                  </a:extLst>
                </p:cNvPr>
                <p:cNvSpPr>
                  <a:spLocks/>
                </p:cNvSpPr>
                <p:nvPr/>
              </p:nvSpPr>
              <p:spPr bwMode="auto">
                <a:xfrm>
                  <a:off x="1834" y="1963"/>
                  <a:ext cx="2" cy="1"/>
                </a:xfrm>
                <a:custGeom>
                  <a:avLst/>
                  <a:gdLst>
                    <a:gd name="T0" fmla="*/ 3 w 3"/>
                    <a:gd name="T1" fmla="*/ 5 h 7"/>
                    <a:gd name="T2" fmla="*/ 2 w 3"/>
                    <a:gd name="T3" fmla="*/ 0 h 7"/>
                    <a:gd name="T4" fmla="*/ 2 w 3"/>
                    <a:gd name="T5" fmla="*/ 7 h 7"/>
                    <a:gd name="T6" fmla="*/ 3 w 3"/>
                    <a:gd name="T7" fmla="*/ 5 h 7"/>
                  </a:gdLst>
                  <a:ahLst/>
                  <a:cxnLst>
                    <a:cxn ang="0">
                      <a:pos x="T0" y="T1"/>
                    </a:cxn>
                    <a:cxn ang="0">
                      <a:pos x="T2" y="T3"/>
                    </a:cxn>
                    <a:cxn ang="0">
                      <a:pos x="T4" y="T5"/>
                    </a:cxn>
                    <a:cxn ang="0">
                      <a:pos x="T6" y="T7"/>
                    </a:cxn>
                  </a:cxnLst>
                  <a:rect l="0" t="0" r="r" b="b"/>
                  <a:pathLst>
                    <a:path w="3" h="7">
                      <a:moveTo>
                        <a:pt x="3" y="5"/>
                      </a:moveTo>
                      <a:cubicBezTo>
                        <a:pt x="3" y="3"/>
                        <a:pt x="3" y="2"/>
                        <a:pt x="2" y="0"/>
                      </a:cubicBezTo>
                      <a:cubicBezTo>
                        <a:pt x="2" y="0"/>
                        <a:pt x="0" y="6"/>
                        <a:pt x="2" y="7"/>
                      </a:cubicBezTo>
                      <a:cubicBezTo>
                        <a:pt x="3" y="6"/>
                        <a:pt x="3"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3" name="Freeform 555">
                  <a:extLst>
                    <a:ext uri="{FF2B5EF4-FFF2-40B4-BE49-F238E27FC236}">
                      <a16:creationId xmlns:a16="http://schemas.microsoft.com/office/drawing/2014/main" id="{2D66AC6C-1BB5-4320-8B27-8B4393EDE525}"/>
                    </a:ext>
                  </a:extLst>
                </p:cNvPr>
                <p:cNvSpPr>
                  <a:spLocks/>
                </p:cNvSpPr>
                <p:nvPr/>
              </p:nvSpPr>
              <p:spPr bwMode="auto">
                <a:xfrm>
                  <a:off x="1825" y="1962"/>
                  <a:ext cx="1" cy="0"/>
                </a:xfrm>
                <a:custGeom>
                  <a:avLst/>
                  <a:gdLst>
                    <a:gd name="T0" fmla="*/ 1 w 2"/>
                    <a:gd name="T1" fmla="*/ 4 h 4"/>
                    <a:gd name="T2" fmla="*/ 1 w 2"/>
                    <a:gd name="T3" fmla="*/ 0 h 4"/>
                    <a:gd name="T4" fmla="*/ 1 w 2"/>
                    <a:gd name="T5" fmla="*/ 4 h 4"/>
                  </a:gdLst>
                  <a:ahLst/>
                  <a:cxnLst>
                    <a:cxn ang="0">
                      <a:pos x="T0" y="T1"/>
                    </a:cxn>
                    <a:cxn ang="0">
                      <a:pos x="T2" y="T3"/>
                    </a:cxn>
                    <a:cxn ang="0">
                      <a:pos x="T4" y="T5"/>
                    </a:cxn>
                  </a:cxnLst>
                  <a:rect l="0" t="0" r="r" b="b"/>
                  <a:pathLst>
                    <a:path w="2" h="4">
                      <a:moveTo>
                        <a:pt x="1" y="4"/>
                      </a:moveTo>
                      <a:cubicBezTo>
                        <a:pt x="1" y="4"/>
                        <a:pt x="2" y="3"/>
                        <a:pt x="1" y="0"/>
                      </a:cubicBezTo>
                      <a:cubicBezTo>
                        <a:pt x="1" y="1"/>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4" name="Freeform 556">
                  <a:extLst>
                    <a:ext uri="{FF2B5EF4-FFF2-40B4-BE49-F238E27FC236}">
                      <a16:creationId xmlns:a16="http://schemas.microsoft.com/office/drawing/2014/main" id="{BD741453-73B4-4B53-9F01-86CB65512A99}"/>
                    </a:ext>
                  </a:extLst>
                </p:cNvPr>
                <p:cNvSpPr>
                  <a:spLocks/>
                </p:cNvSpPr>
                <p:nvPr/>
              </p:nvSpPr>
              <p:spPr bwMode="auto">
                <a:xfrm>
                  <a:off x="1818" y="1962"/>
                  <a:ext cx="2" cy="1"/>
                </a:xfrm>
                <a:custGeom>
                  <a:avLst/>
                  <a:gdLst>
                    <a:gd name="T0" fmla="*/ 0 w 2"/>
                    <a:gd name="T1" fmla="*/ 1 h 4"/>
                    <a:gd name="T2" fmla="*/ 0 w 2"/>
                    <a:gd name="T3" fmla="*/ 4 h 4"/>
                    <a:gd name="T4" fmla="*/ 0 w 2"/>
                    <a:gd name="T5" fmla="*/ 1 h 4"/>
                  </a:gdLst>
                  <a:ahLst/>
                  <a:cxnLst>
                    <a:cxn ang="0">
                      <a:pos x="T0" y="T1"/>
                    </a:cxn>
                    <a:cxn ang="0">
                      <a:pos x="T2" y="T3"/>
                    </a:cxn>
                    <a:cxn ang="0">
                      <a:pos x="T4" y="T5"/>
                    </a:cxn>
                  </a:cxnLst>
                  <a:rect l="0" t="0" r="r" b="b"/>
                  <a:pathLst>
                    <a:path w="2" h="4">
                      <a:moveTo>
                        <a:pt x="0" y="1"/>
                      </a:moveTo>
                      <a:cubicBezTo>
                        <a:pt x="0" y="2"/>
                        <a:pt x="0" y="3"/>
                        <a:pt x="0" y="4"/>
                      </a:cubicBezTo>
                      <a:cubicBezTo>
                        <a:pt x="1" y="3"/>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5" name="Freeform 557">
                  <a:extLst>
                    <a:ext uri="{FF2B5EF4-FFF2-40B4-BE49-F238E27FC236}">
                      <a16:creationId xmlns:a16="http://schemas.microsoft.com/office/drawing/2014/main" id="{D7C5602A-FA66-4E85-B0B7-E1512F699392}"/>
                    </a:ext>
                  </a:extLst>
                </p:cNvPr>
                <p:cNvSpPr>
                  <a:spLocks/>
                </p:cNvSpPr>
                <p:nvPr/>
              </p:nvSpPr>
              <p:spPr bwMode="auto">
                <a:xfrm>
                  <a:off x="1573" y="1964"/>
                  <a:ext cx="4" cy="1"/>
                </a:xfrm>
                <a:custGeom>
                  <a:avLst/>
                  <a:gdLst>
                    <a:gd name="T0" fmla="*/ 0 w 4"/>
                    <a:gd name="T1" fmla="*/ 4 h 4"/>
                    <a:gd name="T2" fmla="*/ 4 w 4"/>
                    <a:gd name="T3" fmla="*/ 0 h 4"/>
                    <a:gd name="T4" fmla="*/ 0 w 4"/>
                    <a:gd name="T5" fmla="*/ 4 h 4"/>
                  </a:gdLst>
                  <a:ahLst/>
                  <a:cxnLst>
                    <a:cxn ang="0">
                      <a:pos x="T0" y="T1"/>
                    </a:cxn>
                    <a:cxn ang="0">
                      <a:pos x="T2" y="T3"/>
                    </a:cxn>
                    <a:cxn ang="0">
                      <a:pos x="T4" y="T5"/>
                    </a:cxn>
                  </a:cxnLst>
                  <a:rect l="0" t="0" r="r" b="b"/>
                  <a:pathLst>
                    <a:path w="4" h="4">
                      <a:moveTo>
                        <a:pt x="0" y="4"/>
                      </a:moveTo>
                      <a:cubicBezTo>
                        <a:pt x="1" y="3"/>
                        <a:pt x="4" y="1"/>
                        <a:pt x="4" y="0"/>
                      </a:cubicBezTo>
                      <a:cubicBezTo>
                        <a:pt x="3" y="1"/>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6" name="Freeform 558">
                  <a:extLst>
                    <a:ext uri="{FF2B5EF4-FFF2-40B4-BE49-F238E27FC236}">
                      <a16:creationId xmlns:a16="http://schemas.microsoft.com/office/drawing/2014/main" id="{A1575F76-B98E-42A9-9333-1AD58FFD9D39}"/>
                    </a:ext>
                  </a:extLst>
                </p:cNvPr>
                <p:cNvSpPr>
                  <a:spLocks/>
                </p:cNvSpPr>
                <p:nvPr/>
              </p:nvSpPr>
              <p:spPr bwMode="auto">
                <a:xfrm>
                  <a:off x="1906" y="1985"/>
                  <a:ext cx="0" cy="1"/>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7" name="Freeform 559">
                  <a:extLst>
                    <a:ext uri="{FF2B5EF4-FFF2-40B4-BE49-F238E27FC236}">
                      <a16:creationId xmlns:a16="http://schemas.microsoft.com/office/drawing/2014/main" id="{B1ED41BF-EF5F-4C26-AA81-2F369FD17EAB}"/>
                    </a:ext>
                  </a:extLst>
                </p:cNvPr>
                <p:cNvSpPr>
                  <a:spLocks/>
                </p:cNvSpPr>
                <p:nvPr/>
              </p:nvSpPr>
              <p:spPr bwMode="auto">
                <a:xfrm>
                  <a:off x="1857" y="1954"/>
                  <a:ext cx="0" cy="0"/>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8" name="Freeform 560">
                  <a:extLst>
                    <a:ext uri="{FF2B5EF4-FFF2-40B4-BE49-F238E27FC236}">
                      <a16:creationId xmlns:a16="http://schemas.microsoft.com/office/drawing/2014/main" id="{2CDBCBF3-6FD9-44A6-A4B5-B33130022E5F}"/>
                    </a:ext>
                  </a:extLst>
                </p:cNvPr>
                <p:cNvSpPr>
                  <a:spLocks/>
                </p:cNvSpPr>
                <p:nvPr/>
              </p:nvSpPr>
              <p:spPr bwMode="auto">
                <a:xfrm>
                  <a:off x="1433" y="1990"/>
                  <a:ext cx="4" cy="0"/>
                </a:xfrm>
                <a:custGeom>
                  <a:avLst/>
                  <a:gdLst>
                    <a:gd name="T0" fmla="*/ 1 w 4"/>
                    <a:gd name="T1" fmla="*/ 1 h 2"/>
                    <a:gd name="T2" fmla="*/ 2 w 4"/>
                    <a:gd name="T3" fmla="*/ 2 h 2"/>
                    <a:gd name="T4" fmla="*/ 4 w 4"/>
                    <a:gd name="T5" fmla="*/ 0 h 2"/>
                    <a:gd name="T6" fmla="*/ 1 w 4"/>
                    <a:gd name="T7" fmla="*/ 1 h 2"/>
                  </a:gdLst>
                  <a:ahLst/>
                  <a:cxnLst>
                    <a:cxn ang="0">
                      <a:pos x="T0" y="T1"/>
                    </a:cxn>
                    <a:cxn ang="0">
                      <a:pos x="T2" y="T3"/>
                    </a:cxn>
                    <a:cxn ang="0">
                      <a:pos x="T4" y="T5"/>
                    </a:cxn>
                    <a:cxn ang="0">
                      <a:pos x="T6" y="T7"/>
                    </a:cxn>
                  </a:cxnLst>
                  <a:rect l="0" t="0" r="r" b="b"/>
                  <a:pathLst>
                    <a:path w="4" h="2">
                      <a:moveTo>
                        <a:pt x="1" y="1"/>
                      </a:moveTo>
                      <a:cubicBezTo>
                        <a:pt x="1" y="1"/>
                        <a:pt x="0" y="2"/>
                        <a:pt x="2" y="2"/>
                      </a:cubicBezTo>
                      <a:cubicBezTo>
                        <a:pt x="3" y="2"/>
                        <a:pt x="3" y="0"/>
                        <a:pt x="4" y="0"/>
                      </a:cubicBezTo>
                      <a:cubicBezTo>
                        <a:pt x="3" y="0"/>
                        <a:pt x="2"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9" name="Freeform 561">
                  <a:extLst>
                    <a:ext uri="{FF2B5EF4-FFF2-40B4-BE49-F238E27FC236}">
                      <a16:creationId xmlns:a16="http://schemas.microsoft.com/office/drawing/2014/main" id="{E04A1739-20C3-4C4F-B684-2B4C956782CB}"/>
                    </a:ext>
                  </a:extLst>
                </p:cNvPr>
                <p:cNvSpPr>
                  <a:spLocks/>
                </p:cNvSpPr>
                <p:nvPr/>
              </p:nvSpPr>
              <p:spPr bwMode="auto">
                <a:xfrm>
                  <a:off x="2006" y="1990"/>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0" name="Freeform 562">
                  <a:extLst>
                    <a:ext uri="{FF2B5EF4-FFF2-40B4-BE49-F238E27FC236}">
                      <a16:creationId xmlns:a16="http://schemas.microsoft.com/office/drawing/2014/main" id="{C7CB05F1-B465-4888-A0DF-D50ECB979E18}"/>
                    </a:ext>
                  </a:extLst>
                </p:cNvPr>
                <p:cNvSpPr>
                  <a:spLocks/>
                </p:cNvSpPr>
                <p:nvPr/>
              </p:nvSpPr>
              <p:spPr bwMode="auto">
                <a:xfrm>
                  <a:off x="1711" y="1997"/>
                  <a:ext cx="2" cy="1"/>
                </a:xfrm>
                <a:custGeom>
                  <a:avLst/>
                  <a:gdLst>
                    <a:gd name="T0" fmla="*/ 0 w 2"/>
                    <a:gd name="T1" fmla="*/ 3 h 6"/>
                    <a:gd name="T2" fmla="*/ 1 w 2"/>
                    <a:gd name="T3" fmla="*/ 5 h 6"/>
                    <a:gd name="T4" fmla="*/ 2 w 2"/>
                    <a:gd name="T5" fmla="*/ 1 h 6"/>
                    <a:gd name="T6" fmla="*/ 0 w 2"/>
                    <a:gd name="T7" fmla="*/ 3 h 6"/>
                  </a:gdLst>
                  <a:ahLst/>
                  <a:cxnLst>
                    <a:cxn ang="0">
                      <a:pos x="T0" y="T1"/>
                    </a:cxn>
                    <a:cxn ang="0">
                      <a:pos x="T2" y="T3"/>
                    </a:cxn>
                    <a:cxn ang="0">
                      <a:pos x="T4" y="T5"/>
                    </a:cxn>
                    <a:cxn ang="0">
                      <a:pos x="T6" y="T7"/>
                    </a:cxn>
                  </a:cxnLst>
                  <a:rect l="0" t="0" r="r" b="b"/>
                  <a:pathLst>
                    <a:path w="2" h="6">
                      <a:moveTo>
                        <a:pt x="0" y="3"/>
                      </a:moveTo>
                      <a:cubicBezTo>
                        <a:pt x="0" y="4"/>
                        <a:pt x="1" y="4"/>
                        <a:pt x="1" y="5"/>
                      </a:cubicBezTo>
                      <a:cubicBezTo>
                        <a:pt x="2" y="6"/>
                        <a:pt x="2" y="0"/>
                        <a:pt x="2" y="1"/>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1" name="Freeform 563">
                  <a:extLst>
                    <a:ext uri="{FF2B5EF4-FFF2-40B4-BE49-F238E27FC236}">
                      <a16:creationId xmlns:a16="http://schemas.microsoft.com/office/drawing/2014/main" id="{B86426FB-78E1-44C9-A753-27308DD1288F}"/>
                    </a:ext>
                  </a:extLst>
                </p:cNvPr>
                <p:cNvSpPr>
                  <a:spLocks/>
                </p:cNvSpPr>
                <p:nvPr/>
              </p:nvSpPr>
              <p:spPr bwMode="auto">
                <a:xfrm>
                  <a:off x="1754" y="1986"/>
                  <a:ext cx="1" cy="1"/>
                </a:xfrm>
                <a:custGeom>
                  <a:avLst/>
                  <a:gdLst>
                    <a:gd name="T0" fmla="*/ 1 w 1"/>
                    <a:gd name="T1" fmla="*/ 2 h 4"/>
                    <a:gd name="T2" fmla="*/ 0 w 1"/>
                    <a:gd name="T3" fmla="*/ 0 h 4"/>
                    <a:gd name="T4" fmla="*/ 0 w 1"/>
                    <a:gd name="T5" fmla="*/ 4 h 4"/>
                    <a:gd name="T6" fmla="*/ 1 w 1"/>
                    <a:gd name="T7" fmla="*/ 2 h 4"/>
                  </a:gdLst>
                  <a:ahLst/>
                  <a:cxnLst>
                    <a:cxn ang="0">
                      <a:pos x="T0" y="T1"/>
                    </a:cxn>
                    <a:cxn ang="0">
                      <a:pos x="T2" y="T3"/>
                    </a:cxn>
                    <a:cxn ang="0">
                      <a:pos x="T4" y="T5"/>
                    </a:cxn>
                    <a:cxn ang="0">
                      <a:pos x="T6" y="T7"/>
                    </a:cxn>
                  </a:cxnLst>
                  <a:rect l="0" t="0" r="r" b="b"/>
                  <a:pathLst>
                    <a:path w="1" h="4">
                      <a:moveTo>
                        <a:pt x="1" y="2"/>
                      </a:moveTo>
                      <a:cubicBezTo>
                        <a:pt x="1" y="1"/>
                        <a:pt x="1" y="1"/>
                        <a:pt x="0" y="0"/>
                      </a:cubicBezTo>
                      <a:cubicBezTo>
                        <a:pt x="0" y="0"/>
                        <a:pt x="0" y="4"/>
                        <a:pt x="0" y="4"/>
                      </a:cubicBezTo>
                      <a:cubicBezTo>
                        <a:pt x="1" y="3"/>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2" name="Freeform 564">
                  <a:extLst>
                    <a:ext uri="{FF2B5EF4-FFF2-40B4-BE49-F238E27FC236}">
                      <a16:creationId xmlns:a16="http://schemas.microsoft.com/office/drawing/2014/main" id="{27B3E157-9C93-45B9-B299-524C78999F4F}"/>
                    </a:ext>
                  </a:extLst>
                </p:cNvPr>
                <p:cNvSpPr>
                  <a:spLocks/>
                </p:cNvSpPr>
                <p:nvPr/>
              </p:nvSpPr>
              <p:spPr bwMode="auto">
                <a:xfrm>
                  <a:off x="1438" y="1991"/>
                  <a:ext cx="1"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1" y="1"/>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3" name="Freeform 565">
                  <a:extLst>
                    <a:ext uri="{FF2B5EF4-FFF2-40B4-BE49-F238E27FC236}">
                      <a16:creationId xmlns:a16="http://schemas.microsoft.com/office/drawing/2014/main" id="{A8AAA9EB-9EC5-46B5-99E3-80CFDCCE2BBA}"/>
                    </a:ext>
                  </a:extLst>
                </p:cNvPr>
                <p:cNvSpPr>
                  <a:spLocks/>
                </p:cNvSpPr>
                <p:nvPr/>
              </p:nvSpPr>
              <p:spPr bwMode="auto">
                <a:xfrm>
                  <a:off x="1867" y="1993"/>
                  <a:ext cx="2" cy="2"/>
                </a:xfrm>
                <a:custGeom>
                  <a:avLst/>
                  <a:gdLst>
                    <a:gd name="T0" fmla="*/ 0 w 2"/>
                    <a:gd name="T1" fmla="*/ 0 h 7"/>
                    <a:gd name="T2" fmla="*/ 2 w 2"/>
                    <a:gd name="T3" fmla="*/ 7 h 7"/>
                    <a:gd name="T4" fmla="*/ 0 w 2"/>
                    <a:gd name="T5" fmla="*/ 0 h 7"/>
                  </a:gdLst>
                  <a:ahLst/>
                  <a:cxnLst>
                    <a:cxn ang="0">
                      <a:pos x="T0" y="T1"/>
                    </a:cxn>
                    <a:cxn ang="0">
                      <a:pos x="T2" y="T3"/>
                    </a:cxn>
                    <a:cxn ang="0">
                      <a:pos x="T4" y="T5"/>
                    </a:cxn>
                  </a:cxnLst>
                  <a:rect l="0" t="0" r="r" b="b"/>
                  <a:pathLst>
                    <a:path w="2" h="7">
                      <a:moveTo>
                        <a:pt x="0" y="0"/>
                      </a:moveTo>
                      <a:cubicBezTo>
                        <a:pt x="0" y="2"/>
                        <a:pt x="1" y="4"/>
                        <a:pt x="2" y="7"/>
                      </a:cubicBezTo>
                      <a:cubicBezTo>
                        <a:pt x="1" y="5"/>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4" name="Freeform 566">
                  <a:extLst>
                    <a:ext uri="{FF2B5EF4-FFF2-40B4-BE49-F238E27FC236}">
                      <a16:creationId xmlns:a16="http://schemas.microsoft.com/office/drawing/2014/main" id="{3FF38823-8595-4CE6-9811-35A21B075C57}"/>
                    </a:ext>
                  </a:extLst>
                </p:cNvPr>
                <p:cNvSpPr>
                  <a:spLocks/>
                </p:cNvSpPr>
                <p:nvPr/>
              </p:nvSpPr>
              <p:spPr bwMode="auto">
                <a:xfrm>
                  <a:off x="3150" y="1983"/>
                  <a:ext cx="24" cy="4"/>
                </a:xfrm>
                <a:custGeom>
                  <a:avLst/>
                  <a:gdLst>
                    <a:gd name="T0" fmla="*/ 21 w 27"/>
                    <a:gd name="T1" fmla="*/ 0 h 26"/>
                    <a:gd name="T2" fmla="*/ 13 w 27"/>
                    <a:gd name="T3" fmla="*/ 23 h 26"/>
                    <a:gd name="T4" fmla="*/ 21 w 27"/>
                    <a:gd name="T5" fmla="*/ 0 h 26"/>
                  </a:gdLst>
                  <a:ahLst/>
                  <a:cxnLst>
                    <a:cxn ang="0">
                      <a:pos x="T0" y="T1"/>
                    </a:cxn>
                    <a:cxn ang="0">
                      <a:pos x="T2" y="T3"/>
                    </a:cxn>
                    <a:cxn ang="0">
                      <a:pos x="T4" y="T5"/>
                    </a:cxn>
                  </a:cxnLst>
                  <a:rect l="0" t="0" r="r" b="b"/>
                  <a:pathLst>
                    <a:path w="27" h="26">
                      <a:moveTo>
                        <a:pt x="21" y="0"/>
                      </a:moveTo>
                      <a:cubicBezTo>
                        <a:pt x="15" y="2"/>
                        <a:pt x="0" y="21"/>
                        <a:pt x="13" y="23"/>
                      </a:cubicBezTo>
                      <a:cubicBezTo>
                        <a:pt x="27" y="26"/>
                        <a:pt x="22"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5" name="Freeform 567">
                  <a:extLst>
                    <a:ext uri="{FF2B5EF4-FFF2-40B4-BE49-F238E27FC236}">
                      <a16:creationId xmlns:a16="http://schemas.microsoft.com/office/drawing/2014/main" id="{A4A966D2-CC2A-479D-A96C-FBA0E5DDDF56}"/>
                    </a:ext>
                  </a:extLst>
                </p:cNvPr>
                <p:cNvSpPr>
                  <a:spLocks/>
                </p:cNvSpPr>
                <p:nvPr/>
              </p:nvSpPr>
              <p:spPr bwMode="auto">
                <a:xfrm>
                  <a:off x="3292" y="1984"/>
                  <a:ext cx="30" cy="4"/>
                </a:xfrm>
                <a:custGeom>
                  <a:avLst/>
                  <a:gdLst>
                    <a:gd name="T0" fmla="*/ 15 w 33"/>
                    <a:gd name="T1" fmla="*/ 0 h 28"/>
                    <a:gd name="T2" fmla="*/ 23 w 33"/>
                    <a:gd name="T3" fmla="*/ 24 h 28"/>
                    <a:gd name="T4" fmla="*/ 15 w 33"/>
                    <a:gd name="T5" fmla="*/ 0 h 28"/>
                  </a:gdLst>
                  <a:ahLst/>
                  <a:cxnLst>
                    <a:cxn ang="0">
                      <a:pos x="T0" y="T1"/>
                    </a:cxn>
                    <a:cxn ang="0">
                      <a:pos x="T2" y="T3"/>
                    </a:cxn>
                    <a:cxn ang="0">
                      <a:pos x="T4" y="T5"/>
                    </a:cxn>
                  </a:cxnLst>
                  <a:rect l="0" t="0" r="r" b="b"/>
                  <a:pathLst>
                    <a:path w="33" h="28">
                      <a:moveTo>
                        <a:pt x="15" y="0"/>
                      </a:moveTo>
                      <a:cubicBezTo>
                        <a:pt x="0" y="3"/>
                        <a:pt x="15" y="28"/>
                        <a:pt x="23" y="24"/>
                      </a:cubicBezTo>
                      <a:cubicBezTo>
                        <a:pt x="33" y="19"/>
                        <a:pt x="21" y="3"/>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6" name="Freeform 568">
                  <a:extLst>
                    <a:ext uri="{FF2B5EF4-FFF2-40B4-BE49-F238E27FC236}">
                      <a16:creationId xmlns:a16="http://schemas.microsoft.com/office/drawing/2014/main" id="{8C5642D4-228C-4AC5-86CD-8B92F8A07302}"/>
                    </a:ext>
                  </a:extLst>
                </p:cNvPr>
                <p:cNvSpPr>
                  <a:spLocks/>
                </p:cNvSpPr>
                <p:nvPr/>
              </p:nvSpPr>
              <p:spPr bwMode="auto">
                <a:xfrm>
                  <a:off x="3488" y="1931"/>
                  <a:ext cx="16" cy="3"/>
                </a:xfrm>
                <a:custGeom>
                  <a:avLst/>
                  <a:gdLst>
                    <a:gd name="T0" fmla="*/ 15 w 18"/>
                    <a:gd name="T1" fmla="*/ 11 h 24"/>
                    <a:gd name="T2" fmla="*/ 11 w 18"/>
                    <a:gd name="T3" fmla="*/ 0 h 24"/>
                    <a:gd name="T4" fmla="*/ 8 w 18"/>
                    <a:gd name="T5" fmla="*/ 18 h 24"/>
                    <a:gd name="T6" fmla="*/ 15 w 18"/>
                    <a:gd name="T7" fmla="*/ 11 h 24"/>
                  </a:gdLst>
                  <a:ahLst/>
                  <a:cxnLst>
                    <a:cxn ang="0">
                      <a:pos x="T0" y="T1"/>
                    </a:cxn>
                    <a:cxn ang="0">
                      <a:pos x="T2" y="T3"/>
                    </a:cxn>
                    <a:cxn ang="0">
                      <a:pos x="T4" y="T5"/>
                    </a:cxn>
                    <a:cxn ang="0">
                      <a:pos x="T6" y="T7"/>
                    </a:cxn>
                  </a:cxnLst>
                  <a:rect l="0" t="0" r="r" b="b"/>
                  <a:pathLst>
                    <a:path w="18" h="24">
                      <a:moveTo>
                        <a:pt x="15" y="11"/>
                      </a:moveTo>
                      <a:cubicBezTo>
                        <a:pt x="16" y="8"/>
                        <a:pt x="12" y="3"/>
                        <a:pt x="11" y="0"/>
                      </a:cubicBezTo>
                      <a:cubicBezTo>
                        <a:pt x="7" y="5"/>
                        <a:pt x="0" y="12"/>
                        <a:pt x="8" y="18"/>
                      </a:cubicBezTo>
                      <a:cubicBezTo>
                        <a:pt x="18" y="24"/>
                        <a:pt x="12" y="11"/>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7" name="Freeform 569">
                  <a:extLst>
                    <a:ext uri="{FF2B5EF4-FFF2-40B4-BE49-F238E27FC236}">
                      <a16:creationId xmlns:a16="http://schemas.microsoft.com/office/drawing/2014/main" id="{E68B96B6-1EFA-4F72-993C-68AC35F9BE90}"/>
                    </a:ext>
                  </a:extLst>
                </p:cNvPr>
                <p:cNvSpPr>
                  <a:spLocks/>
                </p:cNvSpPr>
                <p:nvPr/>
              </p:nvSpPr>
              <p:spPr bwMode="auto">
                <a:xfrm>
                  <a:off x="3201" y="1983"/>
                  <a:ext cx="10" cy="5"/>
                </a:xfrm>
                <a:custGeom>
                  <a:avLst/>
                  <a:gdLst>
                    <a:gd name="T0" fmla="*/ 2 w 10"/>
                    <a:gd name="T1" fmla="*/ 14 h 32"/>
                    <a:gd name="T2" fmla="*/ 0 w 10"/>
                    <a:gd name="T3" fmla="*/ 32 h 32"/>
                    <a:gd name="T4" fmla="*/ 4 w 10"/>
                    <a:gd name="T5" fmla="*/ 0 h 32"/>
                    <a:gd name="T6" fmla="*/ 2 w 10"/>
                    <a:gd name="T7" fmla="*/ 14 h 32"/>
                  </a:gdLst>
                  <a:ahLst/>
                  <a:cxnLst>
                    <a:cxn ang="0">
                      <a:pos x="T0" y="T1"/>
                    </a:cxn>
                    <a:cxn ang="0">
                      <a:pos x="T2" y="T3"/>
                    </a:cxn>
                    <a:cxn ang="0">
                      <a:pos x="T4" y="T5"/>
                    </a:cxn>
                    <a:cxn ang="0">
                      <a:pos x="T6" y="T7"/>
                    </a:cxn>
                  </a:cxnLst>
                  <a:rect l="0" t="0" r="r" b="b"/>
                  <a:pathLst>
                    <a:path w="10" h="32">
                      <a:moveTo>
                        <a:pt x="2" y="14"/>
                      </a:moveTo>
                      <a:cubicBezTo>
                        <a:pt x="2" y="20"/>
                        <a:pt x="1" y="26"/>
                        <a:pt x="0" y="32"/>
                      </a:cubicBezTo>
                      <a:cubicBezTo>
                        <a:pt x="9" y="23"/>
                        <a:pt x="10" y="11"/>
                        <a:pt x="4" y="0"/>
                      </a:cubicBezTo>
                      <a:cubicBezTo>
                        <a:pt x="3" y="5"/>
                        <a:pt x="3" y="10"/>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8" name="Freeform 570">
                  <a:extLst>
                    <a:ext uri="{FF2B5EF4-FFF2-40B4-BE49-F238E27FC236}">
                      <a16:creationId xmlns:a16="http://schemas.microsoft.com/office/drawing/2014/main" id="{37548DA8-ECBF-4158-BEEA-5832C49EDB25}"/>
                    </a:ext>
                  </a:extLst>
                </p:cNvPr>
                <p:cNvSpPr>
                  <a:spLocks/>
                </p:cNvSpPr>
                <p:nvPr/>
              </p:nvSpPr>
              <p:spPr bwMode="auto">
                <a:xfrm>
                  <a:off x="3281" y="1983"/>
                  <a:ext cx="16" cy="6"/>
                </a:xfrm>
                <a:custGeom>
                  <a:avLst/>
                  <a:gdLst>
                    <a:gd name="T0" fmla="*/ 2 w 17"/>
                    <a:gd name="T1" fmla="*/ 16 h 37"/>
                    <a:gd name="T2" fmla="*/ 15 w 17"/>
                    <a:gd name="T3" fmla="*/ 23 h 37"/>
                    <a:gd name="T4" fmla="*/ 2 w 17"/>
                    <a:gd name="T5" fmla="*/ 16 h 37"/>
                  </a:gdLst>
                  <a:ahLst/>
                  <a:cxnLst>
                    <a:cxn ang="0">
                      <a:pos x="T0" y="T1"/>
                    </a:cxn>
                    <a:cxn ang="0">
                      <a:pos x="T2" y="T3"/>
                    </a:cxn>
                    <a:cxn ang="0">
                      <a:pos x="T4" y="T5"/>
                    </a:cxn>
                  </a:cxnLst>
                  <a:rect l="0" t="0" r="r" b="b"/>
                  <a:pathLst>
                    <a:path w="17" h="37">
                      <a:moveTo>
                        <a:pt x="2" y="16"/>
                      </a:moveTo>
                      <a:cubicBezTo>
                        <a:pt x="0" y="24"/>
                        <a:pt x="12" y="37"/>
                        <a:pt x="15" y="23"/>
                      </a:cubicBezTo>
                      <a:cubicBezTo>
                        <a:pt x="17" y="16"/>
                        <a:pt x="6" y="0"/>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9" name="Freeform 571">
                  <a:extLst>
                    <a:ext uri="{FF2B5EF4-FFF2-40B4-BE49-F238E27FC236}">
                      <a16:creationId xmlns:a16="http://schemas.microsoft.com/office/drawing/2014/main" id="{72D5D2CA-ECEE-4B6A-97FD-92E0939C7146}"/>
                    </a:ext>
                  </a:extLst>
                </p:cNvPr>
                <p:cNvSpPr>
                  <a:spLocks/>
                </p:cNvSpPr>
                <p:nvPr/>
              </p:nvSpPr>
              <p:spPr bwMode="auto">
                <a:xfrm>
                  <a:off x="3251" y="1983"/>
                  <a:ext cx="10" cy="5"/>
                </a:xfrm>
                <a:custGeom>
                  <a:avLst/>
                  <a:gdLst>
                    <a:gd name="T0" fmla="*/ 12 w 12"/>
                    <a:gd name="T1" fmla="*/ 24 h 31"/>
                    <a:gd name="T2" fmla="*/ 5 w 12"/>
                    <a:gd name="T3" fmla="*/ 0 h 31"/>
                    <a:gd name="T4" fmla="*/ 1 w 12"/>
                    <a:gd name="T5" fmla="*/ 21 h 31"/>
                    <a:gd name="T6" fmla="*/ 12 w 12"/>
                    <a:gd name="T7" fmla="*/ 24 h 31"/>
                  </a:gdLst>
                  <a:ahLst/>
                  <a:cxnLst>
                    <a:cxn ang="0">
                      <a:pos x="T0" y="T1"/>
                    </a:cxn>
                    <a:cxn ang="0">
                      <a:pos x="T2" y="T3"/>
                    </a:cxn>
                    <a:cxn ang="0">
                      <a:pos x="T4" y="T5"/>
                    </a:cxn>
                    <a:cxn ang="0">
                      <a:pos x="T6" y="T7"/>
                    </a:cxn>
                  </a:cxnLst>
                  <a:rect l="0" t="0" r="r" b="b"/>
                  <a:pathLst>
                    <a:path w="12" h="31">
                      <a:moveTo>
                        <a:pt x="12" y="24"/>
                      </a:moveTo>
                      <a:cubicBezTo>
                        <a:pt x="10" y="16"/>
                        <a:pt x="7" y="8"/>
                        <a:pt x="5" y="0"/>
                      </a:cubicBezTo>
                      <a:cubicBezTo>
                        <a:pt x="4" y="5"/>
                        <a:pt x="0" y="16"/>
                        <a:pt x="1" y="21"/>
                      </a:cubicBezTo>
                      <a:cubicBezTo>
                        <a:pt x="2" y="31"/>
                        <a:pt x="8" y="31"/>
                        <a:pt x="1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0" name="Freeform 572">
                  <a:extLst>
                    <a:ext uri="{FF2B5EF4-FFF2-40B4-BE49-F238E27FC236}">
                      <a16:creationId xmlns:a16="http://schemas.microsoft.com/office/drawing/2014/main" id="{C5CF306F-E650-4392-A129-46FC38514B4C}"/>
                    </a:ext>
                  </a:extLst>
                </p:cNvPr>
                <p:cNvSpPr>
                  <a:spLocks/>
                </p:cNvSpPr>
                <p:nvPr/>
              </p:nvSpPr>
              <p:spPr bwMode="auto">
                <a:xfrm>
                  <a:off x="3128" y="1984"/>
                  <a:ext cx="10" cy="3"/>
                </a:xfrm>
                <a:custGeom>
                  <a:avLst/>
                  <a:gdLst>
                    <a:gd name="T0" fmla="*/ 7 w 11"/>
                    <a:gd name="T1" fmla="*/ 1 h 18"/>
                    <a:gd name="T2" fmla="*/ 6 w 11"/>
                    <a:gd name="T3" fmla="*/ 16 h 18"/>
                    <a:gd name="T4" fmla="*/ 7 w 11"/>
                    <a:gd name="T5" fmla="*/ 1 h 18"/>
                  </a:gdLst>
                  <a:ahLst/>
                  <a:cxnLst>
                    <a:cxn ang="0">
                      <a:pos x="T0" y="T1"/>
                    </a:cxn>
                    <a:cxn ang="0">
                      <a:pos x="T2" y="T3"/>
                    </a:cxn>
                    <a:cxn ang="0">
                      <a:pos x="T4" y="T5"/>
                    </a:cxn>
                  </a:cxnLst>
                  <a:rect l="0" t="0" r="r" b="b"/>
                  <a:pathLst>
                    <a:path w="11" h="18">
                      <a:moveTo>
                        <a:pt x="7" y="1"/>
                      </a:moveTo>
                      <a:cubicBezTo>
                        <a:pt x="3" y="1"/>
                        <a:pt x="0" y="18"/>
                        <a:pt x="6" y="16"/>
                      </a:cubicBezTo>
                      <a:cubicBezTo>
                        <a:pt x="9" y="15"/>
                        <a:pt x="11"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1" name="Freeform 573">
                  <a:extLst>
                    <a:ext uri="{FF2B5EF4-FFF2-40B4-BE49-F238E27FC236}">
                      <a16:creationId xmlns:a16="http://schemas.microsoft.com/office/drawing/2014/main" id="{9FBCDEFE-3B40-43FE-B5FB-EA108BBEF810}"/>
                    </a:ext>
                  </a:extLst>
                </p:cNvPr>
                <p:cNvSpPr>
                  <a:spLocks/>
                </p:cNvSpPr>
                <p:nvPr/>
              </p:nvSpPr>
              <p:spPr bwMode="auto">
                <a:xfrm>
                  <a:off x="3494" y="1922"/>
                  <a:ext cx="18" cy="3"/>
                </a:xfrm>
                <a:custGeom>
                  <a:avLst/>
                  <a:gdLst>
                    <a:gd name="T0" fmla="*/ 15 w 19"/>
                    <a:gd name="T1" fmla="*/ 4 h 16"/>
                    <a:gd name="T2" fmla="*/ 2 w 19"/>
                    <a:gd name="T3" fmla="*/ 8 h 16"/>
                    <a:gd name="T4" fmla="*/ 15 w 19"/>
                    <a:gd name="T5" fmla="*/ 4 h 16"/>
                  </a:gdLst>
                  <a:ahLst/>
                  <a:cxnLst>
                    <a:cxn ang="0">
                      <a:pos x="T0" y="T1"/>
                    </a:cxn>
                    <a:cxn ang="0">
                      <a:pos x="T2" y="T3"/>
                    </a:cxn>
                    <a:cxn ang="0">
                      <a:pos x="T4" y="T5"/>
                    </a:cxn>
                  </a:cxnLst>
                  <a:rect l="0" t="0" r="r" b="b"/>
                  <a:pathLst>
                    <a:path w="19" h="16">
                      <a:moveTo>
                        <a:pt x="15" y="4"/>
                      </a:moveTo>
                      <a:cubicBezTo>
                        <a:pt x="11" y="0"/>
                        <a:pt x="0" y="1"/>
                        <a:pt x="2" y="8"/>
                      </a:cubicBezTo>
                      <a:cubicBezTo>
                        <a:pt x="5" y="16"/>
                        <a:pt x="19" y="7"/>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2" name="Freeform 574">
                  <a:extLst>
                    <a:ext uri="{FF2B5EF4-FFF2-40B4-BE49-F238E27FC236}">
                      <a16:creationId xmlns:a16="http://schemas.microsoft.com/office/drawing/2014/main" id="{AB453336-3D03-4D0A-AEC3-FC539CB8B0A4}"/>
                    </a:ext>
                  </a:extLst>
                </p:cNvPr>
                <p:cNvSpPr>
                  <a:spLocks/>
                </p:cNvSpPr>
                <p:nvPr/>
              </p:nvSpPr>
              <p:spPr bwMode="auto">
                <a:xfrm>
                  <a:off x="3491" y="1907"/>
                  <a:ext cx="16" cy="2"/>
                </a:xfrm>
                <a:custGeom>
                  <a:avLst/>
                  <a:gdLst>
                    <a:gd name="T0" fmla="*/ 10 w 18"/>
                    <a:gd name="T1" fmla="*/ 1 h 8"/>
                    <a:gd name="T2" fmla="*/ 0 w 18"/>
                    <a:gd name="T3" fmla="*/ 0 h 8"/>
                    <a:gd name="T4" fmla="*/ 7 w 18"/>
                    <a:gd name="T5" fmla="*/ 7 h 8"/>
                    <a:gd name="T6" fmla="*/ 18 w 18"/>
                    <a:gd name="T7" fmla="*/ 6 h 8"/>
                    <a:gd name="T8" fmla="*/ 10 w 18"/>
                    <a:gd name="T9" fmla="*/ 1 h 8"/>
                  </a:gdLst>
                  <a:ahLst/>
                  <a:cxnLst>
                    <a:cxn ang="0">
                      <a:pos x="T0" y="T1"/>
                    </a:cxn>
                    <a:cxn ang="0">
                      <a:pos x="T2" y="T3"/>
                    </a:cxn>
                    <a:cxn ang="0">
                      <a:pos x="T4" y="T5"/>
                    </a:cxn>
                    <a:cxn ang="0">
                      <a:pos x="T6" y="T7"/>
                    </a:cxn>
                    <a:cxn ang="0">
                      <a:pos x="T8" y="T9"/>
                    </a:cxn>
                  </a:cxnLst>
                  <a:rect l="0" t="0" r="r" b="b"/>
                  <a:pathLst>
                    <a:path w="18" h="8">
                      <a:moveTo>
                        <a:pt x="10" y="1"/>
                      </a:moveTo>
                      <a:cubicBezTo>
                        <a:pt x="9" y="0"/>
                        <a:pt x="1" y="1"/>
                        <a:pt x="0" y="0"/>
                      </a:cubicBezTo>
                      <a:cubicBezTo>
                        <a:pt x="1" y="2"/>
                        <a:pt x="5" y="7"/>
                        <a:pt x="7" y="7"/>
                      </a:cubicBezTo>
                      <a:cubicBezTo>
                        <a:pt x="8" y="8"/>
                        <a:pt x="18" y="5"/>
                        <a:pt x="18" y="6"/>
                      </a:cubicBezTo>
                      <a:cubicBezTo>
                        <a:pt x="16" y="4"/>
                        <a:pt x="13"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3" name="Freeform 575">
                  <a:extLst>
                    <a:ext uri="{FF2B5EF4-FFF2-40B4-BE49-F238E27FC236}">
                      <a16:creationId xmlns:a16="http://schemas.microsoft.com/office/drawing/2014/main" id="{131197C2-F533-49FA-BA2F-8110F38B5829}"/>
                    </a:ext>
                  </a:extLst>
                </p:cNvPr>
                <p:cNvSpPr>
                  <a:spLocks/>
                </p:cNvSpPr>
                <p:nvPr/>
              </p:nvSpPr>
              <p:spPr bwMode="auto">
                <a:xfrm>
                  <a:off x="3184" y="1985"/>
                  <a:ext cx="5" cy="4"/>
                </a:xfrm>
                <a:custGeom>
                  <a:avLst/>
                  <a:gdLst>
                    <a:gd name="T0" fmla="*/ 2 w 5"/>
                    <a:gd name="T1" fmla="*/ 0 h 25"/>
                    <a:gd name="T2" fmla="*/ 4 w 5"/>
                    <a:gd name="T3" fmla="*/ 25 h 25"/>
                    <a:gd name="T4" fmla="*/ 2 w 5"/>
                    <a:gd name="T5" fmla="*/ 0 h 25"/>
                  </a:gdLst>
                  <a:ahLst/>
                  <a:cxnLst>
                    <a:cxn ang="0">
                      <a:pos x="T0" y="T1"/>
                    </a:cxn>
                    <a:cxn ang="0">
                      <a:pos x="T2" y="T3"/>
                    </a:cxn>
                    <a:cxn ang="0">
                      <a:pos x="T4" y="T5"/>
                    </a:cxn>
                  </a:cxnLst>
                  <a:rect l="0" t="0" r="r" b="b"/>
                  <a:pathLst>
                    <a:path w="5" h="25">
                      <a:moveTo>
                        <a:pt x="2" y="0"/>
                      </a:moveTo>
                      <a:cubicBezTo>
                        <a:pt x="0" y="10"/>
                        <a:pt x="1" y="14"/>
                        <a:pt x="4" y="25"/>
                      </a:cubicBezTo>
                      <a:cubicBezTo>
                        <a:pt x="5" y="16"/>
                        <a:pt x="4" y="8"/>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4" name="Freeform 576">
                  <a:extLst>
                    <a:ext uri="{FF2B5EF4-FFF2-40B4-BE49-F238E27FC236}">
                      <a16:creationId xmlns:a16="http://schemas.microsoft.com/office/drawing/2014/main" id="{97B0B764-2A6F-42D1-A9B2-A1012E3D9990}"/>
                    </a:ext>
                  </a:extLst>
                </p:cNvPr>
                <p:cNvSpPr>
                  <a:spLocks/>
                </p:cNvSpPr>
                <p:nvPr/>
              </p:nvSpPr>
              <p:spPr bwMode="auto">
                <a:xfrm>
                  <a:off x="3481" y="1964"/>
                  <a:ext cx="21" cy="2"/>
                </a:xfrm>
                <a:custGeom>
                  <a:avLst/>
                  <a:gdLst>
                    <a:gd name="T0" fmla="*/ 1 w 23"/>
                    <a:gd name="T1" fmla="*/ 5 h 15"/>
                    <a:gd name="T2" fmla="*/ 23 w 23"/>
                    <a:gd name="T3" fmla="*/ 15 h 15"/>
                    <a:gd name="T4" fmla="*/ 1 w 23"/>
                    <a:gd name="T5" fmla="*/ 5 h 15"/>
                  </a:gdLst>
                  <a:ahLst/>
                  <a:cxnLst>
                    <a:cxn ang="0">
                      <a:pos x="T0" y="T1"/>
                    </a:cxn>
                    <a:cxn ang="0">
                      <a:pos x="T2" y="T3"/>
                    </a:cxn>
                    <a:cxn ang="0">
                      <a:pos x="T4" y="T5"/>
                    </a:cxn>
                  </a:cxnLst>
                  <a:rect l="0" t="0" r="r" b="b"/>
                  <a:pathLst>
                    <a:path w="23" h="15">
                      <a:moveTo>
                        <a:pt x="1" y="5"/>
                      </a:moveTo>
                      <a:cubicBezTo>
                        <a:pt x="0" y="14"/>
                        <a:pt x="17" y="15"/>
                        <a:pt x="23" y="15"/>
                      </a:cubicBezTo>
                      <a:cubicBezTo>
                        <a:pt x="21" y="15"/>
                        <a:pt x="2" y="0"/>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5" name="Freeform 577">
                  <a:extLst>
                    <a:ext uri="{FF2B5EF4-FFF2-40B4-BE49-F238E27FC236}">
                      <a16:creationId xmlns:a16="http://schemas.microsoft.com/office/drawing/2014/main" id="{4A5BC340-6F79-46C7-B944-A0A68D3E09B1}"/>
                    </a:ext>
                  </a:extLst>
                </p:cNvPr>
                <p:cNvSpPr>
                  <a:spLocks/>
                </p:cNvSpPr>
                <p:nvPr/>
              </p:nvSpPr>
              <p:spPr bwMode="auto">
                <a:xfrm>
                  <a:off x="3235" y="1983"/>
                  <a:ext cx="6" cy="3"/>
                </a:xfrm>
                <a:custGeom>
                  <a:avLst/>
                  <a:gdLst>
                    <a:gd name="T0" fmla="*/ 0 w 7"/>
                    <a:gd name="T1" fmla="*/ 10 h 20"/>
                    <a:gd name="T2" fmla="*/ 5 w 7"/>
                    <a:gd name="T3" fmla="*/ 20 h 20"/>
                    <a:gd name="T4" fmla="*/ 7 w 7"/>
                    <a:gd name="T5" fmla="*/ 14 h 20"/>
                    <a:gd name="T6" fmla="*/ 1 w 7"/>
                    <a:gd name="T7" fmla="*/ 0 h 20"/>
                    <a:gd name="T8" fmla="*/ 0 w 7"/>
                    <a:gd name="T9" fmla="*/ 10 h 20"/>
                  </a:gdLst>
                  <a:ahLst/>
                  <a:cxnLst>
                    <a:cxn ang="0">
                      <a:pos x="T0" y="T1"/>
                    </a:cxn>
                    <a:cxn ang="0">
                      <a:pos x="T2" y="T3"/>
                    </a:cxn>
                    <a:cxn ang="0">
                      <a:pos x="T4" y="T5"/>
                    </a:cxn>
                    <a:cxn ang="0">
                      <a:pos x="T6" y="T7"/>
                    </a:cxn>
                    <a:cxn ang="0">
                      <a:pos x="T8" y="T9"/>
                    </a:cxn>
                  </a:cxnLst>
                  <a:rect l="0" t="0" r="r" b="b"/>
                  <a:pathLst>
                    <a:path w="7" h="20">
                      <a:moveTo>
                        <a:pt x="0" y="10"/>
                      </a:moveTo>
                      <a:cubicBezTo>
                        <a:pt x="2" y="14"/>
                        <a:pt x="3" y="17"/>
                        <a:pt x="5" y="20"/>
                      </a:cubicBezTo>
                      <a:cubicBezTo>
                        <a:pt x="5" y="20"/>
                        <a:pt x="7" y="15"/>
                        <a:pt x="7" y="14"/>
                      </a:cubicBezTo>
                      <a:cubicBezTo>
                        <a:pt x="7" y="10"/>
                        <a:pt x="3" y="4"/>
                        <a:pt x="1" y="0"/>
                      </a:cubicBezTo>
                      <a:cubicBezTo>
                        <a:pt x="1" y="3"/>
                        <a:pt x="0" y="7"/>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6" name="Freeform 578">
                  <a:extLst>
                    <a:ext uri="{FF2B5EF4-FFF2-40B4-BE49-F238E27FC236}">
                      <a16:creationId xmlns:a16="http://schemas.microsoft.com/office/drawing/2014/main" id="{22DADDBD-A08A-48CA-8591-BFF006B37FBB}"/>
                    </a:ext>
                  </a:extLst>
                </p:cNvPr>
                <p:cNvSpPr>
                  <a:spLocks/>
                </p:cNvSpPr>
                <p:nvPr/>
              </p:nvSpPr>
              <p:spPr bwMode="auto">
                <a:xfrm>
                  <a:off x="3474" y="1887"/>
                  <a:ext cx="14" cy="2"/>
                </a:xfrm>
                <a:custGeom>
                  <a:avLst/>
                  <a:gdLst>
                    <a:gd name="T0" fmla="*/ 10 w 16"/>
                    <a:gd name="T1" fmla="*/ 4 h 11"/>
                    <a:gd name="T2" fmla="*/ 2 w 16"/>
                    <a:gd name="T3" fmla="*/ 6 h 11"/>
                    <a:gd name="T4" fmla="*/ 10 w 16"/>
                    <a:gd name="T5" fmla="*/ 4 h 11"/>
                  </a:gdLst>
                  <a:ahLst/>
                  <a:cxnLst>
                    <a:cxn ang="0">
                      <a:pos x="T0" y="T1"/>
                    </a:cxn>
                    <a:cxn ang="0">
                      <a:pos x="T2" y="T3"/>
                    </a:cxn>
                    <a:cxn ang="0">
                      <a:pos x="T4" y="T5"/>
                    </a:cxn>
                  </a:cxnLst>
                  <a:rect l="0" t="0" r="r" b="b"/>
                  <a:pathLst>
                    <a:path w="16" h="11">
                      <a:moveTo>
                        <a:pt x="10" y="4"/>
                      </a:moveTo>
                      <a:cubicBezTo>
                        <a:pt x="7" y="1"/>
                        <a:pt x="0" y="0"/>
                        <a:pt x="2" y="6"/>
                      </a:cubicBezTo>
                      <a:cubicBezTo>
                        <a:pt x="4" y="11"/>
                        <a:pt x="16" y="10"/>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7" name="Rectangle 579">
                  <a:extLst>
                    <a:ext uri="{FF2B5EF4-FFF2-40B4-BE49-F238E27FC236}">
                      <a16:creationId xmlns:a16="http://schemas.microsoft.com/office/drawing/2014/main" id="{AB436EAD-D907-409D-B10B-CD68027DE4F9}"/>
                    </a:ext>
                  </a:extLst>
                </p:cNvPr>
                <p:cNvSpPr>
                  <a:spLocks noChangeArrowheads="1"/>
                </p:cNvSpPr>
                <p:nvPr/>
              </p:nvSpPr>
              <p:spPr bwMode="auto">
                <a:xfrm>
                  <a:off x="3484" y="188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8" name="Freeform 580">
                  <a:extLst>
                    <a:ext uri="{FF2B5EF4-FFF2-40B4-BE49-F238E27FC236}">
                      <a16:creationId xmlns:a16="http://schemas.microsoft.com/office/drawing/2014/main" id="{CEE07B89-1C6A-4A21-8A42-336130E8DDD3}"/>
                    </a:ext>
                  </a:extLst>
                </p:cNvPr>
                <p:cNvSpPr>
                  <a:spLocks/>
                </p:cNvSpPr>
                <p:nvPr/>
              </p:nvSpPr>
              <p:spPr bwMode="auto">
                <a:xfrm>
                  <a:off x="3257" y="1990"/>
                  <a:ext cx="14" cy="5"/>
                </a:xfrm>
                <a:custGeom>
                  <a:avLst/>
                  <a:gdLst>
                    <a:gd name="T0" fmla="*/ 0 w 15"/>
                    <a:gd name="T1" fmla="*/ 5 h 28"/>
                    <a:gd name="T2" fmla="*/ 15 w 15"/>
                    <a:gd name="T3" fmla="*/ 19 h 28"/>
                    <a:gd name="T4" fmla="*/ 9 w 15"/>
                    <a:gd name="T5" fmla="*/ 6 h 28"/>
                    <a:gd name="T6" fmla="*/ 0 w 15"/>
                    <a:gd name="T7" fmla="*/ 5 h 28"/>
                  </a:gdLst>
                  <a:ahLst/>
                  <a:cxnLst>
                    <a:cxn ang="0">
                      <a:pos x="T0" y="T1"/>
                    </a:cxn>
                    <a:cxn ang="0">
                      <a:pos x="T2" y="T3"/>
                    </a:cxn>
                    <a:cxn ang="0">
                      <a:pos x="T4" y="T5"/>
                    </a:cxn>
                    <a:cxn ang="0">
                      <a:pos x="T6" y="T7"/>
                    </a:cxn>
                  </a:cxnLst>
                  <a:rect l="0" t="0" r="r" b="b"/>
                  <a:pathLst>
                    <a:path w="15" h="28">
                      <a:moveTo>
                        <a:pt x="0" y="5"/>
                      </a:moveTo>
                      <a:cubicBezTo>
                        <a:pt x="2" y="7"/>
                        <a:pt x="12" y="28"/>
                        <a:pt x="15" y="19"/>
                      </a:cubicBezTo>
                      <a:cubicBezTo>
                        <a:pt x="15" y="18"/>
                        <a:pt x="10" y="7"/>
                        <a:pt x="9" y="6"/>
                      </a:cubicBezTo>
                      <a:cubicBezTo>
                        <a:pt x="4" y="0"/>
                        <a:pt x="8" y="1"/>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9" name="Freeform 581">
                  <a:extLst>
                    <a:ext uri="{FF2B5EF4-FFF2-40B4-BE49-F238E27FC236}">
                      <a16:creationId xmlns:a16="http://schemas.microsoft.com/office/drawing/2014/main" id="{7D1DE328-4522-4AFD-BFCA-035AE4E76A64}"/>
                    </a:ext>
                  </a:extLst>
                </p:cNvPr>
                <p:cNvSpPr>
                  <a:spLocks/>
                </p:cNvSpPr>
                <p:nvPr/>
              </p:nvSpPr>
              <p:spPr bwMode="auto">
                <a:xfrm>
                  <a:off x="3359" y="1983"/>
                  <a:ext cx="8" cy="4"/>
                </a:xfrm>
                <a:custGeom>
                  <a:avLst/>
                  <a:gdLst>
                    <a:gd name="T0" fmla="*/ 0 w 9"/>
                    <a:gd name="T1" fmla="*/ 0 h 21"/>
                    <a:gd name="T2" fmla="*/ 9 w 9"/>
                    <a:gd name="T3" fmla="*/ 21 h 21"/>
                    <a:gd name="T4" fmla="*/ 0 w 9"/>
                    <a:gd name="T5" fmla="*/ 0 h 21"/>
                  </a:gdLst>
                  <a:ahLst/>
                  <a:cxnLst>
                    <a:cxn ang="0">
                      <a:pos x="T0" y="T1"/>
                    </a:cxn>
                    <a:cxn ang="0">
                      <a:pos x="T2" y="T3"/>
                    </a:cxn>
                    <a:cxn ang="0">
                      <a:pos x="T4" y="T5"/>
                    </a:cxn>
                  </a:cxnLst>
                  <a:rect l="0" t="0" r="r" b="b"/>
                  <a:pathLst>
                    <a:path w="9" h="21">
                      <a:moveTo>
                        <a:pt x="0" y="0"/>
                      </a:moveTo>
                      <a:cubicBezTo>
                        <a:pt x="2" y="9"/>
                        <a:pt x="3" y="14"/>
                        <a:pt x="9" y="21"/>
                      </a:cubicBezTo>
                      <a:cubicBezTo>
                        <a:pt x="7" y="13"/>
                        <a:pt x="6"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0" name="Freeform 582">
                  <a:extLst>
                    <a:ext uri="{FF2B5EF4-FFF2-40B4-BE49-F238E27FC236}">
                      <a16:creationId xmlns:a16="http://schemas.microsoft.com/office/drawing/2014/main" id="{62F01125-CC5F-4965-AA3D-CB350433001F}"/>
                    </a:ext>
                  </a:extLst>
                </p:cNvPr>
                <p:cNvSpPr>
                  <a:spLocks/>
                </p:cNvSpPr>
                <p:nvPr/>
              </p:nvSpPr>
              <p:spPr bwMode="auto">
                <a:xfrm>
                  <a:off x="3484" y="1970"/>
                  <a:ext cx="8" cy="3"/>
                </a:xfrm>
                <a:custGeom>
                  <a:avLst/>
                  <a:gdLst>
                    <a:gd name="T0" fmla="*/ 0 w 8"/>
                    <a:gd name="T1" fmla="*/ 0 h 19"/>
                    <a:gd name="T2" fmla="*/ 8 w 8"/>
                    <a:gd name="T3" fmla="*/ 8 h 19"/>
                    <a:gd name="T4" fmla="*/ 0 w 8"/>
                    <a:gd name="T5" fmla="*/ 0 h 19"/>
                  </a:gdLst>
                  <a:ahLst/>
                  <a:cxnLst>
                    <a:cxn ang="0">
                      <a:pos x="T0" y="T1"/>
                    </a:cxn>
                    <a:cxn ang="0">
                      <a:pos x="T2" y="T3"/>
                    </a:cxn>
                    <a:cxn ang="0">
                      <a:pos x="T4" y="T5"/>
                    </a:cxn>
                  </a:cxnLst>
                  <a:rect l="0" t="0" r="r" b="b"/>
                  <a:pathLst>
                    <a:path w="8" h="19">
                      <a:moveTo>
                        <a:pt x="0" y="0"/>
                      </a:moveTo>
                      <a:cubicBezTo>
                        <a:pt x="0" y="3"/>
                        <a:pt x="7" y="19"/>
                        <a:pt x="8" y="8"/>
                      </a:cubicBezTo>
                      <a:cubicBezTo>
                        <a:pt x="8" y="4"/>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1" name="Freeform 583">
                  <a:extLst>
                    <a:ext uri="{FF2B5EF4-FFF2-40B4-BE49-F238E27FC236}">
                      <a16:creationId xmlns:a16="http://schemas.microsoft.com/office/drawing/2014/main" id="{F79E19AE-A5AE-4EDC-8697-A4E2D96A3597}"/>
                    </a:ext>
                  </a:extLst>
                </p:cNvPr>
                <p:cNvSpPr>
                  <a:spLocks/>
                </p:cNvSpPr>
                <p:nvPr/>
              </p:nvSpPr>
              <p:spPr bwMode="auto">
                <a:xfrm>
                  <a:off x="2937" y="1993"/>
                  <a:ext cx="2" cy="2"/>
                </a:xfrm>
                <a:custGeom>
                  <a:avLst/>
                  <a:gdLst>
                    <a:gd name="T0" fmla="*/ 0 w 3"/>
                    <a:gd name="T1" fmla="*/ 9 h 17"/>
                    <a:gd name="T2" fmla="*/ 0 w 3"/>
                    <a:gd name="T3" fmla="*/ 17 h 17"/>
                    <a:gd name="T4" fmla="*/ 3 w 3"/>
                    <a:gd name="T5" fmla="*/ 0 h 17"/>
                    <a:gd name="T6" fmla="*/ 0 w 3"/>
                    <a:gd name="T7" fmla="*/ 9 h 17"/>
                  </a:gdLst>
                  <a:ahLst/>
                  <a:cxnLst>
                    <a:cxn ang="0">
                      <a:pos x="T0" y="T1"/>
                    </a:cxn>
                    <a:cxn ang="0">
                      <a:pos x="T2" y="T3"/>
                    </a:cxn>
                    <a:cxn ang="0">
                      <a:pos x="T4" y="T5"/>
                    </a:cxn>
                    <a:cxn ang="0">
                      <a:pos x="T6" y="T7"/>
                    </a:cxn>
                  </a:cxnLst>
                  <a:rect l="0" t="0" r="r" b="b"/>
                  <a:pathLst>
                    <a:path w="3" h="17">
                      <a:moveTo>
                        <a:pt x="0" y="9"/>
                      </a:moveTo>
                      <a:cubicBezTo>
                        <a:pt x="0" y="12"/>
                        <a:pt x="0" y="14"/>
                        <a:pt x="0" y="17"/>
                      </a:cubicBezTo>
                      <a:cubicBezTo>
                        <a:pt x="2" y="11"/>
                        <a:pt x="3" y="6"/>
                        <a:pt x="3" y="0"/>
                      </a:cubicBezTo>
                      <a:cubicBezTo>
                        <a:pt x="2" y="3"/>
                        <a:pt x="1" y="6"/>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2" name="Freeform 584">
                  <a:extLst>
                    <a:ext uri="{FF2B5EF4-FFF2-40B4-BE49-F238E27FC236}">
                      <a16:creationId xmlns:a16="http://schemas.microsoft.com/office/drawing/2014/main" id="{4C5625B2-85D1-496D-AE55-FBC184AFB72B}"/>
                    </a:ext>
                  </a:extLst>
                </p:cNvPr>
                <p:cNvSpPr>
                  <a:spLocks/>
                </p:cNvSpPr>
                <p:nvPr/>
              </p:nvSpPr>
              <p:spPr bwMode="auto">
                <a:xfrm>
                  <a:off x="3488" y="1900"/>
                  <a:ext cx="9" cy="1"/>
                </a:xfrm>
                <a:custGeom>
                  <a:avLst/>
                  <a:gdLst>
                    <a:gd name="T0" fmla="*/ 10 w 10"/>
                    <a:gd name="T1" fmla="*/ 7 h 8"/>
                    <a:gd name="T2" fmla="*/ 0 w 10"/>
                    <a:gd name="T3" fmla="*/ 2 h 8"/>
                    <a:gd name="T4" fmla="*/ 5 w 10"/>
                    <a:gd name="T5" fmla="*/ 8 h 8"/>
                    <a:gd name="T6" fmla="*/ 10 w 10"/>
                    <a:gd name="T7" fmla="*/ 7 h 8"/>
                  </a:gdLst>
                  <a:ahLst/>
                  <a:cxnLst>
                    <a:cxn ang="0">
                      <a:pos x="T0" y="T1"/>
                    </a:cxn>
                    <a:cxn ang="0">
                      <a:pos x="T2" y="T3"/>
                    </a:cxn>
                    <a:cxn ang="0">
                      <a:pos x="T4" y="T5"/>
                    </a:cxn>
                    <a:cxn ang="0">
                      <a:pos x="T6" y="T7"/>
                    </a:cxn>
                  </a:cxnLst>
                  <a:rect l="0" t="0" r="r" b="b"/>
                  <a:pathLst>
                    <a:path w="10" h="8">
                      <a:moveTo>
                        <a:pt x="10" y="7"/>
                      </a:moveTo>
                      <a:cubicBezTo>
                        <a:pt x="7" y="2"/>
                        <a:pt x="5" y="0"/>
                        <a:pt x="0" y="2"/>
                      </a:cubicBezTo>
                      <a:cubicBezTo>
                        <a:pt x="2" y="4"/>
                        <a:pt x="3" y="6"/>
                        <a:pt x="5" y="8"/>
                      </a:cubicBezTo>
                      <a:cubicBezTo>
                        <a:pt x="6" y="8"/>
                        <a:pt x="8"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3" name="Freeform 585">
                  <a:extLst>
                    <a:ext uri="{FF2B5EF4-FFF2-40B4-BE49-F238E27FC236}">
                      <a16:creationId xmlns:a16="http://schemas.microsoft.com/office/drawing/2014/main" id="{CBBF53F0-24D3-4D04-8E0F-86A5E3E3DDF0}"/>
                    </a:ext>
                  </a:extLst>
                </p:cNvPr>
                <p:cNvSpPr>
                  <a:spLocks/>
                </p:cNvSpPr>
                <p:nvPr/>
              </p:nvSpPr>
              <p:spPr bwMode="auto">
                <a:xfrm>
                  <a:off x="2377" y="1990"/>
                  <a:ext cx="4" cy="2"/>
                </a:xfrm>
                <a:custGeom>
                  <a:avLst/>
                  <a:gdLst>
                    <a:gd name="T0" fmla="*/ 2 w 4"/>
                    <a:gd name="T1" fmla="*/ 0 h 15"/>
                    <a:gd name="T2" fmla="*/ 2 w 4"/>
                    <a:gd name="T3" fmla="*/ 15 h 15"/>
                    <a:gd name="T4" fmla="*/ 2 w 4"/>
                    <a:gd name="T5" fmla="*/ 0 h 15"/>
                  </a:gdLst>
                  <a:ahLst/>
                  <a:cxnLst>
                    <a:cxn ang="0">
                      <a:pos x="T0" y="T1"/>
                    </a:cxn>
                    <a:cxn ang="0">
                      <a:pos x="T2" y="T3"/>
                    </a:cxn>
                    <a:cxn ang="0">
                      <a:pos x="T4" y="T5"/>
                    </a:cxn>
                  </a:cxnLst>
                  <a:rect l="0" t="0" r="r" b="b"/>
                  <a:pathLst>
                    <a:path w="4" h="15">
                      <a:moveTo>
                        <a:pt x="2" y="0"/>
                      </a:moveTo>
                      <a:cubicBezTo>
                        <a:pt x="0" y="6"/>
                        <a:pt x="1" y="9"/>
                        <a:pt x="2" y="15"/>
                      </a:cubicBezTo>
                      <a:cubicBezTo>
                        <a:pt x="4" y="10"/>
                        <a:pt x="3" y="6"/>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4" name="Freeform 586">
                  <a:extLst>
                    <a:ext uri="{FF2B5EF4-FFF2-40B4-BE49-F238E27FC236}">
                      <a16:creationId xmlns:a16="http://schemas.microsoft.com/office/drawing/2014/main" id="{596E78EA-5C85-4573-B36A-1E34AE36EB71}"/>
                    </a:ext>
                  </a:extLst>
                </p:cNvPr>
                <p:cNvSpPr>
                  <a:spLocks/>
                </p:cNvSpPr>
                <p:nvPr/>
              </p:nvSpPr>
              <p:spPr bwMode="auto">
                <a:xfrm>
                  <a:off x="3485" y="1958"/>
                  <a:ext cx="15" cy="2"/>
                </a:xfrm>
                <a:custGeom>
                  <a:avLst/>
                  <a:gdLst>
                    <a:gd name="T0" fmla="*/ 9 w 16"/>
                    <a:gd name="T1" fmla="*/ 12 h 13"/>
                    <a:gd name="T2" fmla="*/ 1 w 16"/>
                    <a:gd name="T3" fmla="*/ 5 h 13"/>
                    <a:gd name="T4" fmla="*/ 9 w 16"/>
                    <a:gd name="T5" fmla="*/ 12 h 13"/>
                  </a:gdLst>
                  <a:ahLst/>
                  <a:cxnLst>
                    <a:cxn ang="0">
                      <a:pos x="T0" y="T1"/>
                    </a:cxn>
                    <a:cxn ang="0">
                      <a:pos x="T2" y="T3"/>
                    </a:cxn>
                    <a:cxn ang="0">
                      <a:pos x="T4" y="T5"/>
                    </a:cxn>
                  </a:cxnLst>
                  <a:rect l="0" t="0" r="r" b="b"/>
                  <a:pathLst>
                    <a:path w="16" h="13">
                      <a:moveTo>
                        <a:pt x="9" y="12"/>
                      </a:moveTo>
                      <a:cubicBezTo>
                        <a:pt x="16" y="5"/>
                        <a:pt x="5" y="0"/>
                        <a:pt x="1" y="5"/>
                      </a:cubicBezTo>
                      <a:cubicBezTo>
                        <a:pt x="0" y="5"/>
                        <a:pt x="10" y="13"/>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5" name="Freeform 587">
                  <a:extLst>
                    <a:ext uri="{FF2B5EF4-FFF2-40B4-BE49-F238E27FC236}">
                      <a16:creationId xmlns:a16="http://schemas.microsoft.com/office/drawing/2014/main" id="{D56864DB-B239-4C31-B5B6-DB9AC8B5A4F2}"/>
                    </a:ext>
                  </a:extLst>
                </p:cNvPr>
                <p:cNvSpPr>
                  <a:spLocks/>
                </p:cNvSpPr>
                <p:nvPr/>
              </p:nvSpPr>
              <p:spPr bwMode="auto">
                <a:xfrm>
                  <a:off x="3480" y="1968"/>
                  <a:ext cx="11" cy="1"/>
                </a:xfrm>
                <a:custGeom>
                  <a:avLst/>
                  <a:gdLst>
                    <a:gd name="T0" fmla="*/ 12 w 12"/>
                    <a:gd name="T1" fmla="*/ 10 h 10"/>
                    <a:gd name="T2" fmla="*/ 0 w 12"/>
                    <a:gd name="T3" fmla="*/ 1 h 10"/>
                    <a:gd name="T4" fmla="*/ 12 w 12"/>
                    <a:gd name="T5" fmla="*/ 10 h 10"/>
                  </a:gdLst>
                  <a:ahLst/>
                  <a:cxnLst>
                    <a:cxn ang="0">
                      <a:pos x="T0" y="T1"/>
                    </a:cxn>
                    <a:cxn ang="0">
                      <a:pos x="T2" y="T3"/>
                    </a:cxn>
                    <a:cxn ang="0">
                      <a:pos x="T4" y="T5"/>
                    </a:cxn>
                  </a:cxnLst>
                  <a:rect l="0" t="0" r="r" b="b"/>
                  <a:pathLst>
                    <a:path w="12" h="10">
                      <a:moveTo>
                        <a:pt x="12" y="10"/>
                      </a:moveTo>
                      <a:cubicBezTo>
                        <a:pt x="11" y="8"/>
                        <a:pt x="0" y="0"/>
                        <a:pt x="0" y="1"/>
                      </a:cubicBezTo>
                      <a:cubicBezTo>
                        <a:pt x="0" y="9"/>
                        <a:pt x="11" y="7"/>
                        <a:pt x="1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6" name="Freeform 588">
                  <a:extLst>
                    <a:ext uri="{FF2B5EF4-FFF2-40B4-BE49-F238E27FC236}">
                      <a16:creationId xmlns:a16="http://schemas.microsoft.com/office/drawing/2014/main" id="{69C3A8C1-3BD2-4F9A-B7BA-22C8D1CE1D77}"/>
                    </a:ext>
                  </a:extLst>
                </p:cNvPr>
                <p:cNvSpPr>
                  <a:spLocks/>
                </p:cNvSpPr>
                <p:nvPr/>
              </p:nvSpPr>
              <p:spPr bwMode="auto">
                <a:xfrm>
                  <a:off x="3227" y="1986"/>
                  <a:ext cx="5" cy="1"/>
                </a:xfrm>
                <a:custGeom>
                  <a:avLst/>
                  <a:gdLst>
                    <a:gd name="T0" fmla="*/ 1 w 6"/>
                    <a:gd name="T1" fmla="*/ 0 h 8"/>
                    <a:gd name="T2" fmla="*/ 3 w 6"/>
                    <a:gd name="T3" fmla="*/ 8 h 8"/>
                    <a:gd name="T4" fmla="*/ 1 w 6"/>
                    <a:gd name="T5" fmla="*/ 0 h 8"/>
                  </a:gdLst>
                  <a:ahLst/>
                  <a:cxnLst>
                    <a:cxn ang="0">
                      <a:pos x="T0" y="T1"/>
                    </a:cxn>
                    <a:cxn ang="0">
                      <a:pos x="T2" y="T3"/>
                    </a:cxn>
                    <a:cxn ang="0">
                      <a:pos x="T4" y="T5"/>
                    </a:cxn>
                  </a:cxnLst>
                  <a:rect l="0" t="0" r="r" b="b"/>
                  <a:pathLst>
                    <a:path w="6" h="8">
                      <a:moveTo>
                        <a:pt x="1" y="0"/>
                      </a:moveTo>
                      <a:cubicBezTo>
                        <a:pt x="0" y="0"/>
                        <a:pt x="1" y="7"/>
                        <a:pt x="3" y="8"/>
                      </a:cubicBezTo>
                      <a:cubicBezTo>
                        <a:pt x="1" y="7"/>
                        <a:pt x="6" y="4"/>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7" name="Freeform 589">
                  <a:extLst>
                    <a:ext uri="{FF2B5EF4-FFF2-40B4-BE49-F238E27FC236}">
                      <a16:creationId xmlns:a16="http://schemas.microsoft.com/office/drawing/2014/main" id="{BB0B9CCF-382F-43F2-8ECE-125C4690D189}"/>
                    </a:ext>
                  </a:extLst>
                </p:cNvPr>
                <p:cNvSpPr>
                  <a:spLocks/>
                </p:cNvSpPr>
                <p:nvPr/>
              </p:nvSpPr>
              <p:spPr bwMode="auto">
                <a:xfrm>
                  <a:off x="3267" y="1985"/>
                  <a:ext cx="11" cy="3"/>
                </a:xfrm>
                <a:custGeom>
                  <a:avLst/>
                  <a:gdLst>
                    <a:gd name="T0" fmla="*/ 5 w 12"/>
                    <a:gd name="T1" fmla="*/ 2 h 19"/>
                    <a:gd name="T2" fmla="*/ 8 w 12"/>
                    <a:gd name="T3" fmla="*/ 17 h 19"/>
                    <a:gd name="T4" fmla="*/ 5 w 12"/>
                    <a:gd name="T5" fmla="*/ 2 h 19"/>
                  </a:gdLst>
                  <a:ahLst/>
                  <a:cxnLst>
                    <a:cxn ang="0">
                      <a:pos x="T0" y="T1"/>
                    </a:cxn>
                    <a:cxn ang="0">
                      <a:pos x="T2" y="T3"/>
                    </a:cxn>
                    <a:cxn ang="0">
                      <a:pos x="T4" y="T5"/>
                    </a:cxn>
                  </a:cxnLst>
                  <a:rect l="0" t="0" r="r" b="b"/>
                  <a:pathLst>
                    <a:path w="12" h="19">
                      <a:moveTo>
                        <a:pt x="5" y="2"/>
                      </a:moveTo>
                      <a:cubicBezTo>
                        <a:pt x="0" y="0"/>
                        <a:pt x="2" y="19"/>
                        <a:pt x="8" y="17"/>
                      </a:cubicBezTo>
                      <a:cubicBezTo>
                        <a:pt x="12" y="16"/>
                        <a:pt x="8"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8" name="Freeform 590">
                  <a:extLst>
                    <a:ext uri="{FF2B5EF4-FFF2-40B4-BE49-F238E27FC236}">
                      <a16:creationId xmlns:a16="http://schemas.microsoft.com/office/drawing/2014/main" id="{CD9187B0-AFF7-451F-9475-42E61579AB31}"/>
                    </a:ext>
                  </a:extLst>
                </p:cNvPr>
                <p:cNvSpPr>
                  <a:spLocks/>
                </p:cNvSpPr>
                <p:nvPr/>
              </p:nvSpPr>
              <p:spPr bwMode="auto">
                <a:xfrm>
                  <a:off x="3484" y="1943"/>
                  <a:ext cx="11" cy="1"/>
                </a:xfrm>
                <a:custGeom>
                  <a:avLst/>
                  <a:gdLst>
                    <a:gd name="T0" fmla="*/ 3 w 12"/>
                    <a:gd name="T1" fmla="*/ 3 h 7"/>
                    <a:gd name="T2" fmla="*/ 12 w 12"/>
                    <a:gd name="T3" fmla="*/ 3 h 7"/>
                    <a:gd name="T4" fmla="*/ 3 w 12"/>
                    <a:gd name="T5" fmla="*/ 3 h 7"/>
                  </a:gdLst>
                  <a:ahLst/>
                  <a:cxnLst>
                    <a:cxn ang="0">
                      <a:pos x="T0" y="T1"/>
                    </a:cxn>
                    <a:cxn ang="0">
                      <a:pos x="T2" y="T3"/>
                    </a:cxn>
                    <a:cxn ang="0">
                      <a:pos x="T4" y="T5"/>
                    </a:cxn>
                  </a:cxnLst>
                  <a:rect l="0" t="0" r="r" b="b"/>
                  <a:pathLst>
                    <a:path w="12" h="7">
                      <a:moveTo>
                        <a:pt x="3" y="3"/>
                      </a:moveTo>
                      <a:cubicBezTo>
                        <a:pt x="5" y="7"/>
                        <a:pt x="9" y="5"/>
                        <a:pt x="12" y="3"/>
                      </a:cubicBezTo>
                      <a:cubicBezTo>
                        <a:pt x="11" y="3"/>
                        <a:pt x="0"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9" name="Freeform 591">
                  <a:extLst>
                    <a:ext uri="{FF2B5EF4-FFF2-40B4-BE49-F238E27FC236}">
                      <a16:creationId xmlns:a16="http://schemas.microsoft.com/office/drawing/2014/main" id="{F511DE50-30B4-45CE-A34C-FF369A524D61}"/>
                    </a:ext>
                  </a:extLst>
                </p:cNvPr>
                <p:cNvSpPr>
                  <a:spLocks/>
                </p:cNvSpPr>
                <p:nvPr/>
              </p:nvSpPr>
              <p:spPr bwMode="auto">
                <a:xfrm>
                  <a:off x="3485" y="1951"/>
                  <a:ext cx="11" cy="2"/>
                </a:xfrm>
                <a:custGeom>
                  <a:avLst/>
                  <a:gdLst>
                    <a:gd name="T0" fmla="*/ 8 w 12"/>
                    <a:gd name="T1" fmla="*/ 2 h 9"/>
                    <a:gd name="T2" fmla="*/ 1 w 12"/>
                    <a:gd name="T3" fmla="*/ 1 h 9"/>
                    <a:gd name="T4" fmla="*/ 12 w 12"/>
                    <a:gd name="T5" fmla="*/ 6 h 9"/>
                    <a:gd name="T6" fmla="*/ 8 w 12"/>
                    <a:gd name="T7" fmla="*/ 2 h 9"/>
                  </a:gdLst>
                  <a:ahLst/>
                  <a:cxnLst>
                    <a:cxn ang="0">
                      <a:pos x="T0" y="T1"/>
                    </a:cxn>
                    <a:cxn ang="0">
                      <a:pos x="T2" y="T3"/>
                    </a:cxn>
                    <a:cxn ang="0">
                      <a:pos x="T4" y="T5"/>
                    </a:cxn>
                    <a:cxn ang="0">
                      <a:pos x="T6" y="T7"/>
                    </a:cxn>
                  </a:cxnLst>
                  <a:rect l="0" t="0" r="r" b="b"/>
                  <a:pathLst>
                    <a:path w="12" h="9">
                      <a:moveTo>
                        <a:pt x="8" y="2"/>
                      </a:moveTo>
                      <a:cubicBezTo>
                        <a:pt x="8" y="2"/>
                        <a:pt x="1" y="0"/>
                        <a:pt x="1" y="1"/>
                      </a:cubicBezTo>
                      <a:cubicBezTo>
                        <a:pt x="0" y="6"/>
                        <a:pt x="12" y="9"/>
                        <a:pt x="12" y="6"/>
                      </a:cubicBezTo>
                      <a:cubicBezTo>
                        <a:pt x="11" y="4"/>
                        <a:pt x="10" y="3"/>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0" name="Freeform 592">
                  <a:extLst>
                    <a:ext uri="{FF2B5EF4-FFF2-40B4-BE49-F238E27FC236}">
                      <a16:creationId xmlns:a16="http://schemas.microsoft.com/office/drawing/2014/main" id="{A79C3D7F-9548-4743-AA34-2882CA988FBC}"/>
                    </a:ext>
                  </a:extLst>
                </p:cNvPr>
                <p:cNvSpPr>
                  <a:spLocks/>
                </p:cNvSpPr>
                <p:nvPr/>
              </p:nvSpPr>
              <p:spPr bwMode="auto">
                <a:xfrm>
                  <a:off x="2916" y="1991"/>
                  <a:ext cx="2" cy="3"/>
                </a:xfrm>
                <a:custGeom>
                  <a:avLst/>
                  <a:gdLst>
                    <a:gd name="T0" fmla="*/ 2 w 3"/>
                    <a:gd name="T1" fmla="*/ 8 h 16"/>
                    <a:gd name="T2" fmla="*/ 2 w 3"/>
                    <a:gd name="T3" fmla="*/ 0 h 16"/>
                    <a:gd name="T4" fmla="*/ 1 w 3"/>
                    <a:gd name="T5" fmla="*/ 16 h 16"/>
                    <a:gd name="T6" fmla="*/ 2 w 3"/>
                    <a:gd name="T7" fmla="*/ 8 h 16"/>
                  </a:gdLst>
                  <a:ahLst/>
                  <a:cxnLst>
                    <a:cxn ang="0">
                      <a:pos x="T0" y="T1"/>
                    </a:cxn>
                    <a:cxn ang="0">
                      <a:pos x="T2" y="T3"/>
                    </a:cxn>
                    <a:cxn ang="0">
                      <a:pos x="T4" y="T5"/>
                    </a:cxn>
                    <a:cxn ang="0">
                      <a:pos x="T6" y="T7"/>
                    </a:cxn>
                  </a:cxnLst>
                  <a:rect l="0" t="0" r="r" b="b"/>
                  <a:pathLst>
                    <a:path w="3" h="16">
                      <a:moveTo>
                        <a:pt x="2" y="8"/>
                      </a:moveTo>
                      <a:cubicBezTo>
                        <a:pt x="3" y="5"/>
                        <a:pt x="3" y="2"/>
                        <a:pt x="2" y="0"/>
                      </a:cubicBezTo>
                      <a:cubicBezTo>
                        <a:pt x="0" y="3"/>
                        <a:pt x="2" y="15"/>
                        <a:pt x="1" y="16"/>
                      </a:cubicBezTo>
                      <a:cubicBezTo>
                        <a:pt x="2" y="14"/>
                        <a:pt x="2" y="10"/>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1" name="Freeform 593">
                  <a:extLst>
                    <a:ext uri="{FF2B5EF4-FFF2-40B4-BE49-F238E27FC236}">
                      <a16:creationId xmlns:a16="http://schemas.microsoft.com/office/drawing/2014/main" id="{B0B3A620-0C66-4345-B093-3128749436CD}"/>
                    </a:ext>
                  </a:extLst>
                </p:cNvPr>
                <p:cNvSpPr>
                  <a:spLocks/>
                </p:cNvSpPr>
                <p:nvPr/>
              </p:nvSpPr>
              <p:spPr bwMode="auto">
                <a:xfrm>
                  <a:off x="3496" y="1920"/>
                  <a:ext cx="17" cy="0"/>
                </a:xfrm>
                <a:custGeom>
                  <a:avLst/>
                  <a:gdLst>
                    <a:gd name="T0" fmla="*/ 11 w 18"/>
                    <a:gd name="T1" fmla="*/ 3 h 3"/>
                    <a:gd name="T2" fmla="*/ 18 w 18"/>
                    <a:gd name="T3" fmla="*/ 1 h 3"/>
                    <a:gd name="T4" fmla="*/ 0 w 18"/>
                    <a:gd name="T5" fmla="*/ 0 h 3"/>
                    <a:gd name="T6" fmla="*/ 11 w 18"/>
                    <a:gd name="T7" fmla="*/ 3 h 3"/>
                  </a:gdLst>
                  <a:ahLst/>
                  <a:cxnLst>
                    <a:cxn ang="0">
                      <a:pos x="T0" y="T1"/>
                    </a:cxn>
                    <a:cxn ang="0">
                      <a:pos x="T2" y="T3"/>
                    </a:cxn>
                    <a:cxn ang="0">
                      <a:pos x="T4" y="T5"/>
                    </a:cxn>
                    <a:cxn ang="0">
                      <a:pos x="T6" y="T7"/>
                    </a:cxn>
                  </a:cxnLst>
                  <a:rect l="0" t="0" r="r" b="b"/>
                  <a:pathLst>
                    <a:path w="18" h="3">
                      <a:moveTo>
                        <a:pt x="11" y="3"/>
                      </a:moveTo>
                      <a:cubicBezTo>
                        <a:pt x="14" y="2"/>
                        <a:pt x="16" y="2"/>
                        <a:pt x="18" y="1"/>
                      </a:cubicBezTo>
                      <a:cubicBezTo>
                        <a:pt x="18" y="0"/>
                        <a:pt x="0" y="0"/>
                        <a:pt x="0" y="0"/>
                      </a:cubicBezTo>
                      <a:cubicBezTo>
                        <a:pt x="4" y="1"/>
                        <a:pt x="7"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2" name="Freeform 594">
                  <a:extLst>
                    <a:ext uri="{FF2B5EF4-FFF2-40B4-BE49-F238E27FC236}">
                      <a16:creationId xmlns:a16="http://schemas.microsoft.com/office/drawing/2014/main" id="{7FE045D3-A9D3-4897-BE96-6B87EA46D8A7}"/>
                    </a:ext>
                  </a:extLst>
                </p:cNvPr>
                <p:cNvSpPr>
                  <a:spLocks/>
                </p:cNvSpPr>
                <p:nvPr/>
              </p:nvSpPr>
              <p:spPr bwMode="auto">
                <a:xfrm>
                  <a:off x="3487" y="1961"/>
                  <a:ext cx="12" cy="1"/>
                </a:xfrm>
                <a:custGeom>
                  <a:avLst/>
                  <a:gdLst>
                    <a:gd name="T0" fmla="*/ 6 w 13"/>
                    <a:gd name="T1" fmla="*/ 6 h 8"/>
                    <a:gd name="T2" fmla="*/ 13 w 13"/>
                    <a:gd name="T3" fmla="*/ 8 h 8"/>
                    <a:gd name="T4" fmla="*/ 0 w 13"/>
                    <a:gd name="T5" fmla="*/ 1 h 8"/>
                    <a:gd name="T6" fmla="*/ 6 w 13"/>
                    <a:gd name="T7" fmla="*/ 6 h 8"/>
                  </a:gdLst>
                  <a:ahLst/>
                  <a:cxnLst>
                    <a:cxn ang="0">
                      <a:pos x="T0" y="T1"/>
                    </a:cxn>
                    <a:cxn ang="0">
                      <a:pos x="T2" y="T3"/>
                    </a:cxn>
                    <a:cxn ang="0">
                      <a:pos x="T4" y="T5"/>
                    </a:cxn>
                    <a:cxn ang="0">
                      <a:pos x="T6" y="T7"/>
                    </a:cxn>
                  </a:cxnLst>
                  <a:rect l="0" t="0" r="r" b="b"/>
                  <a:pathLst>
                    <a:path w="13" h="8">
                      <a:moveTo>
                        <a:pt x="6" y="6"/>
                      </a:moveTo>
                      <a:cubicBezTo>
                        <a:pt x="8" y="7"/>
                        <a:pt x="11" y="8"/>
                        <a:pt x="13" y="8"/>
                      </a:cubicBezTo>
                      <a:cubicBezTo>
                        <a:pt x="12" y="7"/>
                        <a:pt x="0" y="0"/>
                        <a:pt x="0" y="1"/>
                      </a:cubicBezTo>
                      <a:cubicBezTo>
                        <a:pt x="1" y="3"/>
                        <a:pt x="3"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3" name="Freeform 595">
                  <a:extLst>
                    <a:ext uri="{FF2B5EF4-FFF2-40B4-BE49-F238E27FC236}">
                      <a16:creationId xmlns:a16="http://schemas.microsoft.com/office/drawing/2014/main" id="{81827707-ABE2-4F6C-82CA-BD9F4491DC34}"/>
                    </a:ext>
                  </a:extLst>
                </p:cNvPr>
                <p:cNvSpPr>
                  <a:spLocks/>
                </p:cNvSpPr>
                <p:nvPr/>
              </p:nvSpPr>
              <p:spPr bwMode="auto">
                <a:xfrm>
                  <a:off x="3481" y="1894"/>
                  <a:ext cx="9" cy="1"/>
                </a:xfrm>
                <a:custGeom>
                  <a:avLst/>
                  <a:gdLst>
                    <a:gd name="T0" fmla="*/ 1 w 10"/>
                    <a:gd name="T1" fmla="*/ 2 h 6"/>
                    <a:gd name="T2" fmla="*/ 9 w 10"/>
                    <a:gd name="T3" fmla="*/ 5 h 6"/>
                    <a:gd name="T4" fmla="*/ 1 w 10"/>
                    <a:gd name="T5" fmla="*/ 2 h 6"/>
                  </a:gdLst>
                  <a:ahLst/>
                  <a:cxnLst>
                    <a:cxn ang="0">
                      <a:pos x="T0" y="T1"/>
                    </a:cxn>
                    <a:cxn ang="0">
                      <a:pos x="T2" y="T3"/>
                    </a:cxn>
                    <a:cxn ang="0">
                      <a:pos x="T4" y="T5"/>
                    </a:cxn>
                  </a:cxnLst>
                  <a:rect l="0" t="0" r="r" b="b"/>
                  <a:pathLst>
                    <a:path w="10" h="6">
                      <a:moveTo>
                        <a:pt x="1" y="2"/>
                      </a:moveTo>
                      <a:cubicBezTo>
                        <a:pt x="1" y="6"/>
                        <a:pt x="7" y="5"/>
                        <a:pt x="9" y="5"/>
                      </a:cubicBezTo>
                      <a:cubicBezTo>
                        <a:pt x="10" y="5"/>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4" name="Freeform 596">
                  <a:extLst>
                    <a:ext uri="{FF2B5EF4-FFF2-40B4-BE49-F238E27FC236}">
                      <a16:creationId xmlns:a16="http://schemas.microsoft.com/office/drawing/2014/main" id="{06086683-EAA7-4DF6-AE2A-B1D3957977D9}"/>
                    </a:ext>
                  </a:extLst>
                </p:cNvPr>
                <p:cNvSpPr>
                  <a:spLocks/>
                </p:cNvSpPr>
                <p:nvPr/>
              </p:nvSpPr>
              <p:spPr bwMode="auto">
                <a:xfrm>
                  <a:off x="3500" y="1914"/>
                  <a:ext cx="3" cy="1"/>
                </a:xfrm>
                <a:custGeom>
                  <a:avLst/>
                  <a:gdLst>
                    <a:gd name="T0" fmla="*/ 0 w 3"/>
                    <a:gd name="T1" fmla="*/ 2 h 4"/>
                    <a:gd name="T2" fmla="*/ 3 w 3"/>
                    <a:gd name="T3" fmla="*/ 4 h 4"/>
                    <a:gd name="T4" fmla="*/ 0 w 3"/>
                    <a:gd name="T5" fmla="*/ 0 h 4"/>
                    <a:gd name="T6" fmla="*/ 0 w 3"/>
                    <a:gd name="T7" fmla="*/ 2 h 4"/>
                  </a:gdLst>
                  <a:ahLst/>
                  <a:cxnLst>
                    <a:cxn ang="0">
                      <a:pos x="T0" y="T1"/>
                    </a:cxn>
                    <a:cxn ang="0">
                      <a:pos x="T2" y="T3"/>
                    </a:cxn>
                    <a:cxn ang="0">
                      <a:pos x="T4" y="T5"/>
                    </a:cxn>
                    <a:cxn ang="0">
                      <a:pos x="T6" y="T7"/>
                    </a:cxn>
                  </a:cxnLst>
                  <a:rect l="0" t="0" r="r" b="b"/>
                  <a:pathLst>
                    <a:path w="3" h="4">
                      <a:moveTo>
                        <a:pt x="0" y="2"/>
                      </a:moveTo>
                      <a:cubicBezTo>
                        <a:pt x="1" y="3"/>
                        <a:pt x="2" y="4"/>
                        <a:pt x="3" y="4"/>
                      </a:cubicBezTo>
                      <a:cubicBezTo>
                        <a:pt x="3" y="2"/>
                        <a:pt x="2" y="1"/>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5" name="Freeform 597">
                  <a:extLst>
                    <a:ext uri="{FF2B5EF4-FFF2-40B4-BE49-F238E27FC236}">
                      <a16:creationId xmlns:a16="http://schemas.microsoft.com/office/drawing/2014/main" id="{402D8789-660B-4266-8F25-1F838A379F5D}"/>
                    </a:ext>
                  </a:extLst>
                </p:cNvPr>
                <p:cNvSpPr>
                  <a:spLocks/>
                </p:cNvSpPr>
                <p:nvPr/>
              </p:nvSpPr>
              <p:spPr bwMode="auto">
                <a:xfrm>
                  <a:off x="2571" y="1970"/>
                  <a:ext cx="3" cy="2"/>
                </a:xfrm>
                <a:custGeom>
                  <a:avLst/>
                  <a:gdLst>
                    <a:gd name="T0" fmla="*/ 2 w 4"/>
                    <a:gd name="T1" fmla="*/ 0 h 8"/>
                    <a:gd name="T2" fmla="*/ 2 w 4"/>
                    <a:gd name="T3" fmla="*/ 7 h 8"/>
                    <a:gd name="T4" fmla="*/ 2 w 4"/>
                    <a:gd name="T5" fmla="*/ 0 h 8"/>
                  </a:gdLst>
                  <a:ahLst/>
                  <a:cxnLst>
                    <a:cxn ang="0">
                      <a:pos x="T0" y="T1"/>
                    </a:cxn>
                    <a:cxn ang="0">
                      <a:pos x="T2" y="T3"/>
                    </a:cxn>
                    <a:cxn ang="0">
                      <a:pos x="T4" y="T5"/>
                    </a:cxn>
                  </a:cxnLst>
                  <a:rect l="0" t="0" r="r" b="b"/>
                  <a:pathLst>
                    <a:path w="4" h="8">
                      <a:moveTo>
                        <a:pt x="2" y="0"/>
                      </a:moveTo>
                      <a:cubicBezTo>
                        <a:pt x="3" y="1"/>
                        <a:pt x="0" y="5"/>
                        <a:pt x="2" y="7"/>
                      </a:cubicBezTo>
                      <a:cubicBezTo>
                        <a:pt x="4" y="8"/>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6" name="Freeform 598">
                  <a:extLst>
                    <a:ext uri="{FF2B5EF4-FFF2-40B4-BE49-F238E27FC236}">
                      <a16:creationId xmlns:a16="http://schemas.microsoft.com/office/drawing/2014/main" id="{B21430A9-5905-42A1-A85C-2B28C030453E}"/>
                    </a:ext>
                  </a:extLst>
                </p:cNvPr>
                <p:cNvSpPr>
                  <a:spLocks/>
                </p:cNvSpPr>
                <p:nvPr/>
              </p:nvSpPr>
              <p:spPr bwMode="auto">
                <a:xfrm>
                  <a:off x="3511" y="1931"/>
                  <a:ext cx="8" cy="0"/>
                </a:xfrm>
                <a:custGeom>
                  <a:avLst/>
                  <a:gdLst>
                    <a:gd name="T0" fmla="*/ 7 w 9"/>
                    <a:gd name="T1" fmla="*/ 0 h 3"/>
                    <a:gd name="T2" fmla="*/ 0 w 9"/>
                    <a:gd name="T3" fmla="*/ 1 h 3"/>
                    <a:gd name="T4" fmla="*/ 9 w 9"/>
                    <a:gd name="T5" fmla="*/ 1 h 3"/>
                    <a:gd name="T6" fmla="*/ 7 w 9"/>
                    <a:gd name="T7" fmla="*/ 0 h 3"/>
                  </a:gdLst>
                  <a:ahLst/>
                  <a:cxnLst>
                    <a:cxn ang="0">
                      <a:pos x="T0" y="T1"/>
                    </a:cxn>
                    <a:cxn ang="0">
                      <a:pos x="T2" y="T3"/>
                    </a:cxn>
                    <a:cxn ang="0">
                      <a:pos x="T4" y="T5"/>
                    </a:cxn>
                    <a:cxn ang="0">
                      <a:pos x="T6" y="T7"/>
                    </a:cxn>
                  </a:cxnLst>
                  <a:rect l="0" t="0" r="r" b="b"/>
                  <a:pathLst>
                    <a:path w="9" h="3">
                      <a:moveTo>
                        <a:pt x="7" y="0"/>
                      </a:moveTo>
                      <a:cubicBezTo>
                        <a:pt x="5" y="0"/>
                        <a:pt x="2" y="1"/>
                        <a:pt x="0" y="1"/>
                      </a:cubicBezTo>
                      <a:cubicBezTo>
                        <a:pt x="2" y="1"/>
                        <a:pt x="8" y="3"/>
                        <a:pt x="9" y="1"/>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7" name="Freeform 599">
                  <a:extLst>
                    <a:ext uri="{FF2B5EF4-FFF2-40B4-BE49-F238E27FC236}">
                      <a16:creationId xmlns:a16="http://schemas.microsoft.com/office/drawing/2014/main" id="{6546822B-36D3-4349-AC08-787D52EB39B3}"/>
                    </a:ext>
                  </a:extLst>
                </p:cNvPr>
                <p:cNvSpPr>
                  <a:spLocks/>
                </p:cNvSpPr>
                <p:nvPr/>
              </p:nvSpPr>
              <p:spPr bwMode="auto">
                <a:xfrm>
                  <a:off x="2772" y="1976"/>
                  <a:ext cx="3" cy="1"/>
                </a:xfrm>
                <a:custGeom>
                  <a:avLst/>
                  <a:gdLst>
                    <a:gd name="T0" fmla="*/ 0 w 3"/>
                    <a:gd name="T1" fmla="*/ 3 h 3"/>
                    <a:gd name="T2" fmla="*/ 3 w 3"/>
                    <a:gd name="T3" fmla="*/ 3 h 3"/>
                    <a:gd name="T4" fmla="*/ 1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3"/>
                        <a:pt x="2" y="3"/>
                        <a:pt x="3" y="3"/>
                      </a:cubicBezTo>
                      <a:cubicBezTo>
                        <a:pt x="2" y="2"/>
                        <a:pt x="1" y="1"/>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8" name="Freeform 600">
                  <a:extLst>
                    <a:ext uri="{FF2B5EF4-FFF2-40B4-BE49-F238E27FC236}">
                      <a16:creationId xmlns:a16="http://schemas.microsoft.com/office/drawing/2014/main" id="{3889AE5B-A0BD-438A-8E7C-166C43B3225D}"/>
                    </a:ext>
                  </a:extLst>
                </p:cNvPr>
                <p:cNvSpPr>
                  <a:spLocks/>
                </p:cNvSpPr>
                <p:nvPr/>
              </p:nvSpPr>
              <p:spPr bwMode="auto">
                <a:xfrm>
                  <a:off x="2775" y="1977"/>
                  <a:ext cx="0" cy="0"/>
                </a:xfrm>
                <a:custGeom>
                  <a:avLst/>
                  <a:gdLst>
                    <a:gd name="T0" fmla="*/ 0 h 2"/>
                    <a:gd name="T1" fmla="*/ 0 h 2"/>
                    <a:gd name="T2" fmla="*/ 0 h 2"/>
                  </a:gdLst>
                  <a:ahLst/>
                  <a:cxnLst>
                    <a:cxn ang="0">
                      <a:pos x="0" y="T0"/>
                    </a:cxn>
                    <a:cxn ang="0">
                      <a:pos x="0" y="T1"/>
                    </a:cxn>
                    <a:cxn ang="0">
                      <a:pos x="0" y="T2"/>
                    </a:cxn>
                  </a:cxnLst>
                  <a:rect l="0" t="0" r="r" b="b"/>
                  <a:pathLst>
                    <a:path h="2">
                      <a:moveTo>
                        <a:pt x="0" y="0"/>
                      </a:moveTo>
                      <a:lnTo>
                        <a:pt x="0" y="0"/>
                      </a:lnTo>
                      <a:cubicBezTo>
                        <a:pt x="0" y="1"/>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 name="Freeform 601">
                  <a:extLst>
                    <a:ext uri="{FF2B5EF4-FFF2-40B4-BE49-F238E27FC236}">
                      <a16:creationId xmlns:a16="http://schemas.microsoft.com/office/drawing/2014/main" id="{70903A5C-A6A2-4EAB-8CD3-1C16FF6865C8}"/>
                    </a:ext>
                  </a:extLst>
                </p:cNvPr>
                <p:cNvSpPr>
                  <a:spLocks/>
                </p:cNvSpPr>
                <p:nvPr/>
              </p:nvSpPr>
              <p:spPr bwMode="auto">
                <a:xfrm>
                  <a:off x="3501" y="1911"/>
                  <a:ext cx="3" cy="0"/>
                </a:xfrm>
                <a:custGeom>
                  <a:avLst/>
                  <a:gdLst>
                    <a:gd name="T0" fmla="*/ 4 w 4"/>
                    <a:gd name="T1" fmla="*/ 1 h 3"/>
                    <a:gd name="T2" fmla="*/ 0 w 4"/>
                    <a:gd name="T3" fmla="*/ 2 h 3"/>
                    <a:gd name="T4" fmla="*/ 4 w 4"/>
                    <a:gd name="T5" fmla="*/ 1 h 3"/>
                  </a:gdLst>
                  <a:ahLst/>
                  <a:cxnLst>
                    <a:cxn ang="0">
                      <a:pos x="T0" y="T1"/>
                    </a:cxn>
                    <a:cxn ang="0">
                      <a:pos x="T2" y="T3"/>
                    </a:cxn>
                    <a:cxn ang="0">
                      <a:pos x="T4" y="T5"/>
                    </a:cxn>
                  </a:cxnLst>
                  <a:rect l="0" t="0" r="r" b="b"/>
                  <a:pathLst>
                    <a:path w="4" h="3">
                      <a:moveTo>
                        <a:pt x="4" y="1"/>
                      </a:moveTo>
                      <a:cubicBezTo>
                        <a:pt x="4" y="2"/>
                        <a:pt x="2" y="0"/>
                        <a:pt x="0" y="2"/>
                      </a:cubicBezTo>
                      <a:cubicBezTo>
                        <a:pt x="1" y="1"/>
                        <a:pt x="3" y="3"/>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 name="Freeform 602">
                  <a:extLst>
                    <a:ext uri="{FF2B5EF4-FFF2-40B4-BE49-F238E27FC236}">
                      <a16:creationId xmlns:a16="http://schemas.microsoft.com/office/drawing/2014/main" id="{23454207-BB6B-494E-802F-B70BD83066A4}"/>
                    </a:ext>
                  </a:extLst>
                </p:cNvPr>
                <p:cNvSpPr>
                  <a:spLocks/>
                </p:cNvSpPr>
                <p:nvPr/>
              </p:nvSpPr>
              <p:spPr bwMode="auto">
                <a:xfrm>
                  <a:off x="3119" y="1979"/>
                  <a:ext cx="1" cy="0"/>
                </a:xfrm>
                <a:custGeom>
                  <a:avLst/>
                  <a:gdLst>
                    <a:gd name="T0" fmla="*/ 0 w 2"/>
                    <a:gd name="T1" fmla="*/ 5 h 5"/>
                    <a:gd name="T2" fmla="*/ 0 w 2"/>
                    <a:gd name="T3" fmla="*/ 0 h 5"/>
                    <a:gd name="T4" fmla="*/ 0 w 2"/>
                    <a:gd name="T5" fmla="*/ 5 h 5"/>
                  </a:gdLst>
                  <a:ahLst/>
                  <a:cxnLst>
                    <a:cxn ang="0">
                      <a:pos x="T0" y="T1"/>
                    </a:cxn>
                    <a:cxn ang="0">
                      <a:pos x="T2" y="T3"/>
                    </a:cxn>
                    <a:cxn ang="0">
                      <a:pos x="T4" y="T5"/>
                    </a:cxn>
                  </a:cxnLst>
                  <a:rect l="0" t="0" r="r" b="b"/>
                  <a:pathLst>
                    <a:path w="2" h="5">
                      <a:moveTo>
                        <a:pt x="0" y="5"/>
                      </a:moveTo>
                      <a:cubicBezTo>
                        <a:pt x="1" y="4"/>
                        <a:pt x="2" y="2"/>
                        <a:pt x="0" y="0"/>
                      </a:cubicBezTo>
                      <a:cubicBezTo>
                        <a:pt x="0" y="2"/>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1" name="Freeform 603">
                  <a:extLst>
                    <a:ext uri="{FF2B5EF4-FFF2-40B4-BE49-F238E27FC236}">
                      <a16:creationId xmlns:a16="http://schemas.microsoft.com/office/drawing/2014/main" id="{9F93AAB8-2B12-4373-869A-97D2B5B9753E}"/>
                    </a:ext>
                  </a:extLst>
                </p:cNvPr>
                <p:cNvSpPr>
                  <a:spLocks/>
                </p:cNvSpPr>
                <p:nvPr/>
              </p:nvSpPr>
              <p:spPr bwMode="auto">
                <a:xfrm>
                  <a:off x="3482" y="1889"/>
                  <a:ext cx="3" cy="0"/>
                </a:xfrm>
                <a:custGeom>
                  <a:avLst/>
                  <a:gdLst>
                    <a:gd name="T0" fmla="*/ 4 w 4"/>
                    <a:gd name="T1" fmla="*/ 1 h 2"/>
                    <a:gd name="T2" fmla="*/ 0 w 4"/>
                    <a:gd name="T3" fmla="*/ 1 h 2"/>
                    <a:gd name="T4" fmla="*/ 4 w 4"/>
                    <a:gd name="T5" fmla="*/ 1 h 2"/>
                  </a:gdLst>
                  <a:ahLst/>
                  <a:cxnLst>
                    <a:cxn ang="0">
                      <a:pos x="T0" y="T1"/>
                    </a:cxn>
                    <a:cxn ang="0">
                      <a:pos x="T2" y="T3"/>
                    </a:cxn>
                    <a:cxn ang="0">
                      <a:pos x="T4" y="T5"/>
                    </a:cxn>
                  </a:cxnLst>
                  <a:rect l="0" t="0" r="r" b="b"/>
                  <a:pathLst>
                    <a:path w="4" h="2">
                      <a:moveTo>
                        <a:pt x="4" y="1"/>
                      </a:moveTo>
                      <a:cubicBezTo>
                        <a:pt x="2" y="0"/>
                        <a:pt x="1" y="0"/>
                        <a:pt x="0" y="1"/>
                      </a:cubicBezTo>
                      <a:cubicBezTo>
                        <a:pt x="1" y="2"/>
                        <a:pt x="3"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2" name="Freeform 604">
                  <a:extLst>
                    <a:ext uri="{FF2B5EF4-FFF2-40B4-BE49-F238E27FC236}">
                      <a16:creationId xmlns:a16="http://schemas.microsoft.com/office/drawing/2014/main" id="{5C76DA9F-6283-4AB1-93C0-D484D6991DCB}"/>
                    </a:ext>
                  </a:extLst>
                </p:cNvPr>
                <p:cNvSpPr>
                  <a:spLocks/>
                </p:cNvSpPr>
                <p:nvPr/>
              </p:nvSpPr>
              <p:spPr bwMode="auto">
                <a:xfrm>
                  <a:off x="2391" y="1982"/>
                  <a:ext cx="3" cy="1"/>
                </a:xfrm>
                <a:custGeom>
                  <a:avLst/>
                  <a:gdLst>
                    <a:gd name="T0" fmla="*/ 2 w 4"/>
                    <a:gd name="T1" fmla="*/ 0 h 5"/>
                    <a:gd name="T2" fmla="*/ 2 w 4"/>
                    <a:gd name="T3" fmla="*/ 5 h 5"/>
                    <a:gd name="T4" fmla="*/ 2 w 4"/>
                    <a:gd name="T5" fmla="*/ 0 h 5"/>
                  </a:gdLst>
                  <a:ahLst/>
                  <a:cxnLst>
                    <a:cxn ang="0">
                      <a:pos x="T0" y="T1"/>
                    </a:cxn>
                    <a:cxn ang="0">
                      <a:pos x="T2" y="T3"/>
                    </a:cxn>
                    <a:cxn ang="0">
                      <a:pos x="T4" y="T5"/>
                    </a:cxn>
                  </a:cxnLst>
                  <a:rect l="0" t="0" r="r" b="b"/>
                  <a:pathLst>
                    <a:path w="4" h="5">
                      <a:moveTo>
                        <a:pt x="2" y="0"/>
                      </a:moveTo>
                      <a:cubicBezTo>
                        <a:pt x="2" y="0"/>
                        <a:pt x="0" y="5"/>
                        <a:pt x="2" y="5"/>
                      </a:cubicBezTo>
                      <a:cubicBezTo>
                        <a:pt x="4" y="5"/>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3" name="Freeform 605">
                  <a:extLst>
                    <a:ext uri="{FF2B5EF4-FFF2-40B4-BE49-F238E27FC236}">
                      <a16:creationId xmlns:a16="http://schemas.microsoft.com/office/drawing/2014/main" id="{6393BB0D-4213-4801-BDCE-1402A6D8B5EC}"/>
                    </a:ext>
                  </a:extLst>
                </p:cNvPr>
                <p:cNvSpPr>
                  <a:spLocks/>
                </p:cNvSpPr>
                <p:nvPr/>
              </p:nvSpPr>
              <p:spPr bwMode="auto">
                <a:xfrm>
                  <a:off x="2628" y="1979"/>
                  <a:ext cx="1" cy="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2"/>
                        <a:pt x="1" y="0"/>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4" name="Freeform 606">
                  <a:extLst>
                    <a:ext uri="{FF2B5EF4-FFF2-40B4-BE49-F238E27FC236}">
                      <a16:creationId xmlns:a16="http://schemas.microsoft.com/office/drawing/2014/main" id="{A476A3CC-1B0A-495E-B5F1-A016CD15E663}"/>
                    </a:ext>
                  </a:extLst>
                </p:cNvPr>
                <p:cNvSpPr>
                  <a:spLocks/>
                </p:cNvSpPr>
                <p:nvPr/>
              </p:nvSpPr>
              <p:spPr bwMode="auto">
                <a:xfrm>
                  <a:off x="2378" y="1992"/>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 name="Group 808">
                <a:extLst>
                  <a:ext uri="{FF2B5EF4-FFF2-40B4-BE49-F238E27FC236}">
                    <a16:creationId xmlns:a16="http://schemas.microsoft.com/office/drawing/2014/main" id="{A7526F70-3519-4F2D-BAE3-2B5A6DC9A0B3}"/>
                  </a:ext>
                </a:extLst>
              </p:cNvPr>
              <p:cNvGrpSpPr>
                <a:grpSpLocks/>
              </p:cNvGrpSpPr>
              <p:nvPr/>
            </p:nvGrpSpPr>
            <p:grpSpPr bwMode="auto">
              <a:xfrm>
                <a:off x="2151063" y="2774951"/>
                <a:ext cx="3554412" cy="387350"/>
                <a:chOff x="1355" y="1748"/>
                <a:chExt cx="2239" cy="244"/>
              </a:xfrm>
              <a:grpFill/>
            </p:grpSpPr>
            <p:sp>
              <p:nvSpPr>
                <p:cNvPr id="425" name="Freeform 608">
                  <a:extLst>
                    <a:ext uri="{FF2B5EF4-FFF2-40B4-BE49-F238E27FC236}">
                      <a16:creationId xmlns:a16="http://schemas.microsoft.com/office/drawing/2014/main" id="{F5DFC85C-16B9-407B-B35B-93BAC57D9A0C}"/>
                    </a:ext>
                  </a:extLst>
                </p:cNvPr>
                <p:cNvSpPr>
                  <a:spLocks/>
                </p:cNvSpPr>
                <p:nvPr/>
              </p:nvSpPr>
              <p:spPr bwMode="auto">
                <a:xfrm>
                  <a:off x="2426" y="1988"/>
                  <a:ext cx="1" cy="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Freeform 609">
                  <a:extLst>
                    <a:ext uri="{FF2B5EF4-FFF2-40B4-BE49-F238E27FC236}">
                      <a16:creationId xmlns:a16="http://schemas.microsoft.com/office/drawing/2014/main" id="{D921FA7D-E547-440E-B3F2-C66DF68B1C59}"/>
                    </a:ext>
                  </a:extLst>
                </p:cNvPr>
                <p:cNvSpPr>
                  <a:spLocks/>
                </p:cNvSpPr>
                <p:nvPr/>
              </p:nvSpPr>
              <p:spPr bwMode="auto">
                <a:xfrm>
                  <a:off x="3127" y="1978"/>
                  <a:ext cx="2" cy="1"/>
                </a:xfrm>
                <a:custGeom>
                  <a:avLst/>
                  <a:gdLst>
                    <a:gd name="T0" fmla="*/ 0 w 2"/>
                    <a:gd name="T1" fmla="*/ 1 h 4"/>
                    <a:gd name="T2" fmla="*/ 0 w 2"/>
                    <a:gd name="T3" fmla="*/ 3 h 4"/>
                    <a:gd name="T4" fmla="*/ 1 w 2"/>
                    <a:gd name="T5" fmla="*/ 1 h 4"/>
                    <a:gd name="T6" fmla="*/ 0 w 2"/>
                    <a:gd name="T7" fmla="*/ 1 h 4"/>
                  </a:gdLst>
                  <a:ahLst/>
                  <a:cxnLst>
                    <a:cxn ang="0">
                      <a:pos x="T0" y="T1"/>
                    </a:cxn>
                    <a:cxn ang="0">
                      <a:pos x="T2" y="T3"/>
                    </a:cxn>
                    <a:cxn ang="0">
                      <a:pos x="T4" y="T5"/>
                    </a:cxn>
                    <a:cxn ang="0">
                      <a:pos x="T6" y="T7"/>
                    </a:cxn>
                  </a:cxnLst>
                  <a:rect l="0" t="0" r="r" b="b"/>
                  <a:pathLst>
                    <a:path w="2" h="4">
                      <a:moveTo>
                        <a:pt x="0" y="1"/>
                      </a:moveTo>
                      <a:cubicBezTo>
                        <a:pt x="0" y="2"/>
                        <a:pt x="0" y="3"/>
                        <a:pt x="0" y="3"/>
                      </a:cubicBezTo>
                      <a:cubicBezTo>
                        <a:pt x="1" y="4"/>
                        <a:pt x="2" y="1"/>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Freeform 610">
                  <a:extLst>
                    <a:ext uri="{FF2B5EF4-FFF2-40B4-BE49-F238E27FC236}">
                      <a16:creationId xmlns:a16="http://schemas.microsoft.com/office/drawing/2014/main" id="{13A9634A-876D-42D0-81C5-12204447636E}"/>
                    </a:ext>
                  </a:extLst>
                </p:cNvPr>
                <p:cNvSpPr>
                  <a:spLocks/>
                </p:cNvSpPr>
                <p:nvPr/>
              </p:nvSpPr>
              <p:spPr bwMode="auto">
                <a:xfrm>
                  <a:off x="3292" y="1991"/>
                  <a:ext cx="2" cy="1"/>
                </a:xfrm>
                <a:custGeom>
                  <a:avLst/>
                  <a:gdLst>
                    <a:gd name="T0" fmla="*/ 0 w 2"/>
                    <a:gd name="T1" fmla="*/ 1 h 2"/>
                    <a:gd name="T2" fmla="*/ 1 w 2"/>
                    <a:gd name="T3" fmla="*/ 2 h 2"/>
                    <a:gd name="T4" fmla="*/ 0 w 2"/>
                    <a:gd name="T5" fmla="*/ 1 h 2"/>
                  </a:gdLst>
                  <a:ahLst/>
                  <a:cxnLst>
                    <a:cxn ang="0">
                      <a:pos x="T0" y="T1"/>
                    </a:cxn>
                    <a:cxn ang="0">
                      <a:pos x="T2" y="T3"/>
                    </a:cxn>
                    <a:cxn ang="0">
                      <a:pos x="T4" y="T5"/>
                    </a:cxn>
                  </a:cxnLst>
                  <a:rect l="0" t="0" r="r" b="b"/>
                  <a:pathLst>
                    <a:path w="2" h="2">
                      <a:moveTo>
                        <a:pt x="0" y="1"/>
                      </a:moveTo>
                      <a:cubicBezTo>
                        <a:pt x="1" y="1"/>
                        <a:pt x="1" y="2"/>
                        <a:pt x="1" y="2"/>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611">
                  <a:extLst>
                    <a:ext uri="{FF2B5EF4-FFF2-40B4-BE49-F238E27FC236}">
                      <a16:creationId xmlns:a16="http://schemas.microsoft.com/office/drawing/2014/main" id="{EE1A4D0A-1E71-4A9F-924F-40CB06DE2F93}"/>
                    </a:ext>
                  </a:extLst>
                </p:cNvPr>
                <p:cNvSpPr>
                  <a:spLocks/>
                </p:cNvSpPr>
                <p:nvPr/>
              </p:nvSpPr>
              <p:spPr bwMode="auto">
                <a:xfrm>
                  <a:off x="3443" y="1965"/>
                  <a:ext cx="4" cy="0"/>
                </a:xfrm>
                <a:custGeom>
                  <a:avLst/>
                  <a:gdLst>
                    <a:gd name="T0" fmla="*/ 2 w 4"/>
                    <a:gd name="T1" fmla="*/ 0 h 2"/>
                    <a:gd name="T2" fmla="*/ 4 w 4"/>
                    <a:gd name="T3" fmla="*/ 1 h 2"/>
                    <a:gd name="T4" fmla="*/ 2 w 4"/>
                    <a:gd name="T5" fmla="*/ 0 h 2"/>
                  </a:gdLst>
                  <a:ahLst/>
                  <a:cxnLst>
                    <a:cxn ang="0">
                      <a:pos x="T0" y="T1"/>
                    </a:cxn>
                    <a:cxn ang="0">
                      <a:pos x="T2" y="T3"/>
                    </a:cxn>
                    <a:cxn ang="0">
                      <a:pos x="T4" y="T5"/>
                    </a:cxn>
                  </a:cxnLst>
                  <a:rect l="0" t="0" r="r" b="b"/>
                  <a:pathLst>
                    <a:path w="4" h="2">
                      <a:moveTo>
                        <a:pt x="2" y="0"/>
                      </a:moveTo>
                      <a:cubicBezTo>
                        <a:pt x="0" y="0"/>
                        <a:pt x="4" y="2"/>
                        <a:pt x="4" y="1"/>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612">
                  <a:extLst>
                    <a:ext uri="{FF2B5EF4-FFF2-40B4-BE49-F238E27FC236}">
                      <a16:creationId xmlns:a16="http://schemas.microsoft.com/office/drawing/2014/main" id="{A31FDE01-D2DE-41E8-A846-03C9E9065A59}"/>
                    </a:ext>
                  </a:extLst>
                </p:cNvPr>
                <p:cNvSpPr>
                  <a:spLocks/>
                </p:cNvSpPr>
                <p:nvPr/>
              </p:nvSpPr>
              <p:spPr bwMode="auto">
                <a:xfrm>
                  <a:off x="3077" y="1986"/>
                  <a:ext cx="1" cy="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2"/>
                        <a:pt x="1" y="2"/>
                        <a:pt x="1" y="0"/>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613">
                  <a:extLst>
                    <a:ext uri="{FF2B5EF4-FFF2-40B4-BE49-F238E27FC236}">
                      <a16:creationId xmlns:a16="http://schemas.microsoft.com/office/drawing/2014/main" id="{A56EBE75-412F-4983-B924-C445A102D58F}"/>
                    </a:ext>
                  </a:extLst>
                </p:cNvPr>
                <p:cNvSpPr>
                  <a:spLocks/>
                </p:cNvSpPr>
                <p:nvPr/>
              </p:nvSpPr>
              <p:spPr bwMode="auto">
                <a:xfrm>
                  <a:off x="3197" y="1802"/>
                  <a:ext cx="4" cy="2"/>
                </a:xfrm>
                <a:custGeom>
                  <a:avLst/>
                  <a:gdLst>
                    <a:gd name="T0" fmla="*/ 5 w 5"/>
                    <a:gd name="T1" fmla="*/ 5 h 12"/>
                    <a:gd name="T2" fmla="*/ 2 w 5"/>
                    <a:gd name="T3" fmla="*/ 9 h 12"/>
                    <a:gd name="T4" fmla="*/ 5 w 5"/>
                    <a:gd name="T5" fmla="*/ 5 h 12"/>
                  </a:gdLst>
                  <a:ahLst/>
                  <a:cxnLst>
                    <a:cxn ang="0">
                      <a:pos x="T0" y="T1"/>
                    </a:cxn>
                    <a:cxn ang="0">
                      <a:pos x="T2" y="T3"/>
                    </a:cxn>
                    <a:cxn ang="0">
                      <a:pos x="T4" y="T5"/>
                    </a:cxn>
                  </a:cxnLst>
                  <a:rect l="0" t="0" r="r" b="b"/>
                  <a:pathLst>
                    <a:path w="5" h="12">
                      <a:moveTo>
                        <a:pt x="5" y="5"/>
                      </a:moveTo>
                      <a:cubicBezTo>
                        <a:pt x="5" y="0"/>
                        <a:pt x="0" y="12"/>
                        <a:pt x="2" y="9"/>
                      </a:cubicBezTo>
                      <a:cubicBezTo>
                        <a:pt x="3" y="8"/>
                        <a:pt x="5" y="7"/>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614">
                  <a:extLst>
                    <a:ext uri="{FF2B5EF4-FFF2-40B4-BE49-F238E27FC236}">
                      <a16:creationId xmlns:a16="http://schemas.microsoft.com/office/drawing/2014/main" id="{15DA6C6E-D3FE-4323-95A4-D56F8E41E7AA}"/>
                    </a:ext>
                  </a:extLst>
                </p:cNvPr>
                <p:cNvSpPr>
                  <a:spLocks/>
                </p:cNvSpPr>
                <p:nvPr/>
              </p:nvSpPr>
              <p:spPr bwMode="auto">
                <a:xfrm>
                  <a:off x="3156" y="1805"/>
                  <a:ext cx="3" cy="0"/>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0"/>
                        <a:pt x="0" y="2"/>
                      </a:cubicBezTo>
                      <a:cubicBezTo>
                        <a:pt x="1" y="1"/>
                        <a:pt x="2"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Freeform 615">
                  <a:extLst>
                    <a:ext uri="{FF2B5EF4-FFF2-40B4-BE49-F238E27FC236}">
                      <a16:creationId xmlns:a16="http://schemas.microsoft.com/office/drawing/2014/main" id="{DB43B85E-8899-420D-8A32-260674098834}"/>
                    </a:ext>
                  </a:extLst>
                </p:cNvPr>
                <p:cNvSpPr>
                  <a:spLocks/>
                </p:cNvSpPr>
                <p:nvPr/>
              </p:nvSpPr>
              <p:spPr bwMode="auto">
                <a:xfrm>
                  <a:off x="3415" y="1788"/>
                  <a:ext cx="79" cy="8"/>
                </a:xfrm>
                <a:custGeom>
                  <a:avLst/>
                  <a:gdLst>
                    <a:gd name="T0" fmla="*/ 51 w 86"/>
                    <a:gd name="T1" fmla="*/ 12 h 52"/>
                    <a:gd name="T2" fmla="*/ 20 w 86"/>
                    <a:gd name="T3" fmla="*/ 17 h 52"/>
                    <a:gd name="T4" fmla="*/ 61 w 86"/>
                    <a:gd name="T5" fmla="*/ 39 h 52"/>
                    <a:gd name="T6" fmla="*/ 76 w 86"/>
                    <a:gd name="T7" fmla="*/ 52 h 52"/>
                    <a:gd name="T8" fmla="*/ 80 w 86"/>
                    <a:gd name="T9" fmla="*/ 33 h 52"/>
                    <a:gd name="T10" fmla="*/ 51 w 86"/>
                    <a:gd name="T11" fmla="*/ 12 h 52"/>
                  </a:gdLst>
                  <a:ahLst/>
                  <a:cxnLst>
                    <a:cxn ang="0">
                      <a:pos x="T0" y="T1"/>
                    </a:cxn>
                    <a:cxn ang="0">
                      <a:pos x="T2" y="T3"/>
                    </a:cxn>
                    <a:cxn ang="0">
                      <a:pos x="T4" y="T5"/>
                    </a:cxn>
                    <a:cxn ang="0">
                      <a:pos x="T6" y="T7"/>
                    </a:cxn>
                    <a:cxn ang="0">
                      <a:pos x="T8" y="T9"/>
                    </a:cxn>
                    <a:cxn ang="0">
                      <a:pos x="T10" y="T11"/>
                    </a:cxn>
                  </a:cxnLst>
                  <a:rect l="0" t="0" r="r" b="b"/>
                  <a:pathLst>
                    <a:path w="86" h="52">
                      <a:moveTo>
                        <a:pt x="51" y="12"/>
                      </a:moveTo>
                      <a:cubicBezTo>
                        <a:pt x="44" y="9"/>
                        <a:pt x="0" y="0"/>
                        <a:pt x="20" y="17"/>
                      </a:cubicBezTo>
                      <a:cubicBezTo>
                        <a:pt x="31" y="27"/>
                        <a:pt x="49" y="29"/>
                        <a:pt x="61" y="39"/>
                      </a:cubicBezTo>
                      <a:cubicBezTo>
                        <a:pt x="64" y="42"/>
                        <a:pt x="71" y="52"/>
                        <a:pt x="76" y="52"/>
                      </a:cubicBezTo>
                      <a:cubicBezTo>
                        <a:pt x="86" y="51"/>
                        <a:pt x="83" y="39"/>
                        <a:pt x="80" y="33"/>
                      </a:cubicBezTo>
                      <a:cubicBezTo>
                        <a:pt x="73" y="21"/>
                        <a:pt x="64" y="17"/>
                        <a:pt x="5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616">
                  <a:extLst>
                    <a:ext uri="{FF2B5EF4-FFF2-40B4-BE49-F238E27FC236}">
                      <a16:creationId xmlns:a16="http://schemas.microsoft.com/office/drawing/2014/main" id="{BD105794-22F7-4DE8-885E-90B6DFD26ED2}"/>
                    </a:ext>
                  </a:extLst>
                </p:cNvPr>
                <p:cNvSpPr>
                  <a:spLocks/>
                </p:cNvSpPr>
                <p:nvPr/>
              </p:nvSpPr>
              <p:spPr bwMode="auto">
                <a:xfrm>
                  <a:off x="3490" y="1793"/>
                  <a:ext cx="51" cy="9"/>
                </a:xfrm>
                <a:custGeom>
                  <a:avLst/>
                  <a:gdLst>
                    <a:gd name="T0" fmla="*/ 56 w 56"/>
                    <a:gd name="T1" fmla="*/ 45 h 55"/>
                    <a:gd name="T2" fmla="*/ 30 w 56"/>
                    <a:gd name="T3" fmla="*/ 19 h 55"/>
                    <a:gd name="T4" fmla="*/ 4 w 56"/>
                    <a:gd name="T5" fmla="*/ 2 h 55"/>
                    <a:gd name="T6" fmla="*/ 5 w 56"/>
                    <a:gd name="T7" fmla="*/ 17 h 55"/>
                    <a:gd name="T8" fmla="*/ 22 w 56"/>
                    <a:gd name="T9" fmla="*/ 30 h 55"/>
                    <a:gd name="T10" fmla="*/ 44 w 56"/>
                    <a:gd name="T11" fmla="*/ 45 h 55"/>
                    <a:gd name="T12" fmla="*/ 56 w 56"/>
                    <a:gd name="T13" fmla="*/ 45 h 55"/>
                  </a:gdLst>
                  <a:ahLst/>
                  <a:cxnLst>
                    <a:cxn ang="0">
                      <a:pos x="T0" y="T1"/>
                    </a:cxn>
                    <a:cxn ang="0">
                      <a:pos x="T2" y="T3"/>
                    </a:cxn>
                    <a:cxn ang="0">
                      <a:pos x="T4" y="T5"/>
                    </a:cxn>
                    <a:cxn ang="0">
                      <a:pos x="T6" y="T7"/>
                    </a:cxn>
                    <a:cxn ang="0">
                      <a:pos x="T8" y="T9"/>
                    </a:cxn>
                    <a:cxn ang="0">
                      <a:pos x="T10" y="T11"/>
                    </a:cxn>
                    <a:cxn ang="0">
                      <a:pos x="T12" y="T13"/>
                    </a:cxn>
                  </a:cxnLst>
                  <a:rect l="0" t="0" r="r" b="b"/>
                  <a:pathLst>
                    <a:path w="56" h="55">
                      <a:moveTo>
                        <a:pt x="56" y="45"/>
                      </a:moveTo>
                      <a:cubicBezTo>
                        <a:pt x="56" y="32"/>
                        <a:pt x="39" y="26"/>
                        <a:pt x="30" y="19"/>
                      </a:cubicBezTo>
                      <a:cubicBezTo>
                        <a:pt x="26" y="16"/>
                        <a:pt x="9" y="0"/>
                        <a:pt x="4" y="2"/>
                      </a:cubicBezTo>
                      <a:cubicBezTo>
                        <a:pt x="0" y="5"/>
                        <a:pt x="4" y="15"/>
                        <a:pt x="5" y="17"/>
                      </a:cubicBezTo>
                      <a:cubicBezTo>
                        <a:pt x="9" y="23"/>
                        <a:pt x="16" y="26"/>
                        <a:pt x="22" y="30"/>
                      </a:cubicBezTo>
                      <a:cubicBezTo>
                        <a:pt x="29" y="35"/>
                        <a:pt x="36" y="40"/>
                        <a:pt x="44" y="45"/>
                      </a:cubicBezTo>
                      <a:cubicBezTo>
                        <a:pt x="48" y="48"/>
                        <a:pt x="56" y="55"/>
                        <a:pt x="5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617">
                  <a:extLst>
                    <a:ext uri="{FF2B5EF4-FFF2-40B4-BE49-F238E27FC236}">
                      <a16:creationId xmlns:a16="http://schemas.microsoft.com/office/drawing/2014/main" id="{1B48427B-76F1-462E-BFEC-41440F3810CF}"/>
                    </a:ext>
                  </a:extLst>
                </p:cNvPr>
                <p:cNvSpPr>
                  <a:spLocks/>
                </p:cNvSpPr>
                <p:nvPr/>
              </p:nvSpPr>
              <p:spPr bwMode="auto">
                <a:xfrm>
                  <a:off x="3408" y="1788"/>
                  <a:ext cx="12" cy="2"/>
                </a:xfrm>
                <a:custGeom>
                  <a:avLst/>
                  <a:gdLst>
                    <a:gd name="T0" fmla="*/ 13 w 13"/>
                    <a:gd name="T1" fmla="*/ 4 h 10"/>
                    <a:gd name="T2" fmla="*/ 0 w 13"/>
                    <a:gd name="T3" fmla="*/ 0 h 10"/>
                    <a:gd name="T4" fmla="*/ 13 w 13"/>
                    <a:gd name="T5" fmla="*/ 4 h 10"/>
                  </a:gdLst>
                  <a:ahLst/>
                  <a:cxnLst>
                    <a:cxn ang="0">
                      <a:pos x="T0" y="T1"/>
                    </a:cxn>
                    <a:cxn ang="0">
                      <a:pos x="T2" y="T3"/>
                    </a:cxn>
                    <a:cxn ang="0">
                      <a:pos x="T4" y="T5"/>
                    </a:cxn>
                  </a:cxnLst>
                  <a:rect l="0" t="0" r="r" b="b"/>
                  <a:pathLst>
                    <a:path w="13" h="10">
                      <a:moveTo>
                        <a:pt x="13" y="4"/>
                      </a:moveTo>
                      <a:cubicBezTo>
                        <a:pt x="9" y="1"/>
                        <a:pt x="5" y="1"/>
                        <a:pt x="0" y="0"/>
                      </a:cubicBezTo>
                      <a:cubicBezTo>
                        <a:pt x="5" y="3"/>
                        <a:pt x="10" y="10"/>
                        <a:pt x="1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618">
                  <a:extLst>
                    <a:ext uri="{FF2B5EF4-FFF2-40B4-BE49-F238E27FC236}">
                      <a16:creationId xmlns:a16="http://schemas.microsoft.com/office/drawing/2014/main" id="{35473A3A-8181-404B-AAA8-05D2C53D2491}"/>
                    </a:ext>
                  </a:extLst>
                </p:cNvPr>
                <p:cNvSpPr>
                  <a:spLocks/>
                </p:cNvSpPr>
                <p:nvPr/>
              </p:nvSpPr>
              <p:spPr bwMode="auto">
                <a:xfrm>
                  <a:off x="3169" y="1802"/>
                  <a:ext cx="4" cy="1"/>
                </a:xfrm>
                <a:custGeom>
                  <a:avLst/>
                  <a:gdLst>
                    <a:gd name="T0" fmla="*/ 0 w 5"/>
                    <a:gd name="T1" fmla="*/ 3 h 9"/>
                    <a:gd name="T2" fmla="*/ 1 w 5"/>
                    <a:gd name="T3" fmla="*/ 8 h 9"/>
                    <a:gd name="T4" fmla="*/ 2 w 5"/>
                    <a:gd name="T5" fmla="*/ 0 h 9"/>
                    <a:gd name="T6" fmla="*/ 0 w 5"/>
                    <a:gd name="T7" fmla="*/ 3 h 9"/>
                  </a:gdLst>
                  <a:ahLst/>
                  <a:cxnLst>
                    <a:cxn ang="0">
                      <a:pos x="T0" y="T1"/>
                    </a:cxn>
                    <a:cxn ang="0">
                      <a:pos x="T2" y="T3"/>
                    </a:cxn>
                    <a:cxn ang="0">
                      <a:pos x="T4" y="T5"/>
                    </a:cxn>
                    <a:cxn ang="0">
                      <a:pos x="T6" y="T7"/>
                    </a:cxn>
                  </a:cxnLst>
                  <a:rect l="0" t="0" r="r" b="b"/>
                  <a:pathLst>
                    <a:path w="5" h="9">
                      <a:moveTo>
                        <a:pt x="0" y="3"/>
                      </a:moveTo>
                      <a:cubicBezTo>
                        <a:pt x="0" y="4"/>
                        <a:pt x="0" y="6"/>
                        <a:pt x="1" y="8"/>
                      </a:cubicBezTo>
                      <a:cubicBezTo>
                        <a:pt x="3" y="9"/>
                        <a:pt x="5" y="0"/>
                        <a:pt x="2"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619">
                  <a:extLst>
                    <a:ext uri="{FF2B5EF4-FFF2-40B4-BE49-F238E27FC236}">
                      <a16:creationId xmlns:a16="http://schemas.microsoft.com/office/drawing/2014/main" id="{3E4CADB5-FE4B-48CB-B4DB-33DA02519337}"/>
                    </a:ext>
                  </a:extLst>
                </p:cNvPr>
                <p:cNvSpPr>
                  <a:spLocks/>
                </p:cNvSpPr>
                <p:nvPr/>
              </p:nvSpPr>
              <p:spPr bwMode="auto">
                <a:xfrm>
                  <a:off x="3226" y="1798"/>
                  <a:ext cx="4" cy="0"/>
                </a:xfrm>
                <a:custGeom>
                  <a:avLst/>
                  <a:gdLst>
                    <a:gd name="T0" fmla="*/ 4 w 4"/>
                    <a:gd name="T1" fmla="*/ 4 h 5"/>
                    <a:gd name="T2" fmla="*/ 0 w 4"/>
                    <a:gd name="T3" fmla="*/ 1 h 5"/>
                    <a:gd name="T4" fmla="*/ 2 w 4"/>
                    <a:gd name="T5" fmla="*/ 5 h 5"/>
                    <a:gd name="T6" fmla="*/ 4 w 4"/>
                    <a:gd name="T7" fmla="*/ 4 h 5"/>
                  </a:gdLst>
                  <a:ahLst/>
                  <a:cxnLst>
                    <a:cxn ang="0">
                      <a:pos x="T0" y="T1"/>
                    </a:cxn>
                    <a:cxn ang="0">
                      <a:pos x="T2" y="T3"/>
                    </a:cxn>
                    <a:cxn ang="0">
                      <a:pos x="T4" y="T5"/>
                    </a:cxn>
                    <a:cxn ang="0">
                      <a:pos x="T6" y="T7"/>
                    </a:cxn>
                  </a:cxnLst>
                  <a:rect l="0" t="0" r="r" b="b"/>
                  <a:pathLst>
                    <a:path w="4" h="5">
                      <a:moveTo>
                        <a:pt x="4" y="4"/>
                      </a:moveTo>
                      <a:cubicBezTo>
                        <a:pt x="3" y="2"/>
                        <a:pt x="3" y="0"/>
                        <a:pt x="0" y="1"/>
                      </a:cubicBezTo>
                      <a:cubicBezTo>
                        <a:pt x="1" y="2"/>
                        <a:pt x="1" y="4"/>
                        <a:pt x="2" y="5"/>
                      </a:cubicBezTo>
                      <a:cubicBezTo>
                        <a:pt x="3" y="5"/>
                        <a:pt x="4" y="5"/>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620">
                  <a:extLst>
                    <a:ext uri="{FF2B5EF4-FFF2-40B4-BE49-F238E27FC236}">
                      <a16:creationId xmlns:a16="http://schemas.microsoft.com/office/drawing/2014/main" id="{778690DF-8E29-447E-92BB-19F0A076D838}"/>
                    </a:ext>
                  </a:extLst>
                </p:cNvPr>
                <p:cNvSpPr>
                  <a:spLocks/>
                </p:cNvSpPr>
                <p:nvPr/>
              </p:nvSpPr>
              <p:spPr bwMode="auto">
                <a:xfrm>
                  <a:off x="3536" y="1805"/>
                  <a:ext cx="3" cy="1"/>
                </a:xfrm>
                <a:custGeom>
                  <a:avLst/>
                  <a:gdLst>
                    <a:gd name="T0" fmla="*/ 1 w 3"/>
                    <a:gd name="T1" fmla="*/ 0 h 5"/>
                    <a:gd name="T2" fmla="*/ 2 w 3"/>
                    <a:gd name="T3" fmla="*/ 5 h 5"/>
                    <a:gd name="T4" fmla="*/ 1 w 3"/>
                    <a:gd name="T5" fmla="*/ 0 h 5"/>
                  </a:gdLst>
                  <a:ahLst/>
                  <a:cxnLst>
                    <a:cxn ang="0">
                      <a:pos x="T0" y="T1"/>
                    </a:cxn>
                    <a:cxn ang="0">
                      <a:pos x="T2" y="T3"/>
                    </a:cxn>
                    <a:cxn ang="0">
                      <a:pos x="T4" y="T5"/>
                    </a:cxn>
                  </a:cxnLst>
                  <a:rect l="0" t="0" r="r" b="b"/>
                  <a:pathLst>
                    <a:path w="3" h="5">
                      <a:moveTo>
                        <a:pt x="1" y="0"/>
                      </a:moveTo>
                      <a:cubicBezTo>
                        <a:pt x="1" y="1"/>
                        <a:pt x="0" y="5"/>
                        <a:pt x="2" y="5"/>
                      </a:cubicBezTo>
                      <a:cubicBezTo>
                        <a:pt x="3" y="3"/>
                        <a:pt x="2"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621">
                  <a:extLst>
                    <a:ext uri="{FF2B5EF4-FFF2-40B4-BE49-F238E27FC236}">
                      <a16:creationId xmlns:a16="http://schemas.microsoft.com/office/drawing/2014/main" id="{188C59F1-5255-4DDB-AD3D-730861BBF6B5}"/>
                    </a:ext>
                  </a:extLst>
                </p:cNvPr>
                <p:cNvSpPr>
                  <a:spLocks/>
                </p:cNvSpPr>
                <p:nvPr/>
              </p:nvSpPr>
              <p:spPr bwMode="auto">
                <a:xfrm>
                  <a:off x="3130" y="1805"/>
                  <a:ext cx="5" cy="1"/>
                </a:xfrm>
                <a:custGeom>
                  <a:avLst/>
                  <a:gdLst>
                    <a:gd name="T0" fmla="*/ 1 w 5"/>
                    <a:gd name="T1" fmla="*/ 4 h 5"/>
                    <a:gd name="T2" fmla="*/ 1 w 5"/>
                    <a:gd name="T3" fmla="*/ 1 h 5"/>
                    <a:gd name="T4" fmla="*/ 1 w 5"/>
                    <a:gd name="T5" fmla="*/ 4 h 5"/>
                  </a:gdLst>
                  <a:ahLst/>
                  <a:cxnLst>
                    <a:cxn ang="0">
                      <a:pos x="T0" y="T1"/>
                    </a:cxn>
                    <a:cxn ang="0">
                      <a:pos x="T2" y="T3"/>
                    </a:cxn>
                    <a:cxn ang="0">
                      <a:pos x="T4" y="T5"/>
                    </a:cxn>
                  </a:cxnLst>
                  <a:rect l="0" t="0" r="r" b="b"/>
                  <a:pathLst>
                    <a:path w="5" h="5">
                      <a:moveTo>
                        <a:pt x="1" y="4"/>
                      </a:moveTo>
                      <a:cubicBezTo>
                        <a:pt x="0" y="5"/>
                        <a:pt x="5" y="0"/>
                        <a:pt x="1" y="1"/>
                      </a:cubicBezTo>
                      <a:cubicBezTo>
                        <a:pt x="1" y="2"/>
                        <a:pt x="1"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622">
                  <a:extLst>
                    <a:ext uri="{FF2B5EF4-FFF2-40B4-BE49-F238E27FC236}">
                      <a16:creationId xmlns:a16="http://schemas.microsoft.com/office/drawing/2014/main" id="{4FE599A8-CCF4-43E5-8AE6-8BD70A6CEC7B}"/>
                    </a:ext>
                  </a:extLst>
                </p:cNvPr>
                <p:cNvSpPr>
                  <a:spLocks/>
                </p:cNvSpPr>
                <p:nvPr/>
              </p:nvSpPr>
              <p:spPr bwMode="auto">
                <a:xfrm>
                  <a:off x="2921" y="1827"/>
                  <a:ext cx="4" cy="3"/>
                </a:xfrm>
                <a:custGeom>
                  <a:avLst/>
                  <a:gdLst>
                    <a:gd name="T0" fmla="*/ 1 w 4"/>
                    <a:gd name="T1" fmla="*/ 12 h 20"/>
                    <a:gd name="T2" fmla="*/ 2 w 4"/>
                    <a:gd name="T3" fmla="*/ 17 h 20"/>
                    <a:gd name="T4" fmla="*/ 2 w 4"/>
                    <a:gd name="T5" fmla="*/ 9 h 20"/>
                    <a:gd name="T6" fmla="*/ 1 w 4"/>
                    <a:gd name="T7" fmla="*/ 12 h 20"/>
                  </a:gdLst>
                  <a:ahLst/>
                  <a:cxnLst>
                    <a:cxn ang="0">
                      <a:pos x="T0" y="T1"/>
                    </a:cxn>
                    <a:cxn ang="0">
                      <a:pos x="T2" y="T3"/>
                    </a:cxn>
                    <a:cxn ang="0">
                      <a:pos x="T4" y="T5"/>
                    </a:cxn>
                    <a:cxn ang="0">
                      <a:pos x="T6" y="T7"/>
                    </a:cxn>
                  </a:cxnLst>
                  <a:rect l="0" t="0" r="r" b="b"/>
                  <a:pathLst>
                    <a:path w="4" h="20">
                      <a:moveTo>
                        <a:pt x="1" y="12"/>
                      </a:moveTo>
                      <a:cubicBezTo>
                        <a:pt x="1" y="14"/>
                        <a:pt x="1" y="15"/>
                        <a:pt x="2" y="17"/>
                      </a:cubicBezTo>
                      <a:cubicBezTo>
                        <a:pt x="4" y="20"/>
                        <a:pt x="0" y="0"/>
                        <a:pt x="2" y="9"/>
                      </a:cubicBezTo>
                      <a:cubicBezTo>
                        <a:pt x="2" y="10"/>
                        <a:pt x="1" y="11"/>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0" name="Freeform 623">
                  <a:extLst>
                    <a:ext uri="{FF2B5EF4-FFF2-40B4-BE49-F238E27FC236}">
                      <a16:creationId xmlns:a16="http://schemas.microsoft.com/office/drawing/2014/main" id="{ECD15168-1439-40C5-AEED-A30D8E06B3CF}"/>
                    </a:ext>
                  </a:extLst>
                </p:cNvPr>
                <p:cNvSpPr>
                  <a:spLocks/>
                </p:cNvSpPr>
                <p:nvPr/>
              </p:nvSpPr>
              <p:spPr bwMode="auto">
                <a:xfrm>
                  <a:off x="3538" y="1802"/>
                  <a:ext cx="2" cy="1"/>
                </a:xfrm>
                <a:custGeom>
                  <a:avLst/>
                  <a:gdLst>
                    <a:gd name="T0" fmla="*/ 0 w 2"/>
                    <a:gd name="T1" fmla="*/ 0 h 4"/>
                    <a:gd name="T2" fmla="*/ 0 w 2"/>
                    <a:gd name="T3" fmla="*/ 4 h 4"/>
                    <a:gd name="T4" fmla="*/ 0 w 2"/>
                    <a:gd name="T5" fmla="*/ 0 h 4"/>
                  </a:gdLst>
                  <a:ahLst/>
                  <a:cxnLst>
                    <a:cxn ang="0">
                      <a:pos x="T0" y="T1"/>
                    </a:cxn>
                    <a:cxn ang="0">
                      <a:pos x="T2" y="T3"/>
                    </a:cxn>
                    <a:cxn ang="0">
                      <a:pos x="T4" y="T5"/>
                    </a:cxn>
                  </a:cxnLst>
                  <a:rect l="0" t="0" r="r" b="b"/>
                  <a:pathLst>
                    <a:path w="2" h="4">
                      <a:moveTo>
                        <a:pt x="0" y="0"/>
                      </a:moveTo>
                      <a:cubicBezTo>
                        <a:pt x="0" y="1"/>
                        <a:pt x="0" y="2"/>
                        <a:pt x="0" y="4"/>
                      </a:cubicBezTo>
                      <a:cubicBezTo>
                        <a:pt x="2"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1" name="Freeform 624">
                  <a:extLst>
                    <a:ext uri="{FF2B5EF4-FFF2-40B4-BE49-F238E27FC236}">
                      <a16:creationId xmlns:a16="http://schemas.microsoft.com/office/drawing/2014/main" id="{83621913-31BB-498A-9B8F-B920C3733DD9}"/>
                    </a:ext>
                  </a:extLst>
                </p:cNvPr>
                <p:cNvSpPr>
                  <a:spLocks/>
                </p:cNvSpPr>
                <p:nvPr/>
              </p:nvSpPr>
              <p:spPr bwMode="auto">
                <a:xfrm>
                  <a:off x="3423" y="1789"/>
                  <a:ext cx="2" cy="0"/>
                </a:xfrm>
                <a:custGeom>
                  <a:avLst/>
                  <a:gdLst>
                    <a:gd name="T0" fmla="*/ 2 w 2"/>
                    <a:gd name="T1" fmla="*/ 3 h 3"/>
                    <a:gd name="T2" fmla="*/ 2 w 2"/>
                    <a:gd name="T3" fmla="*/ 0 h 3"/>
                    <a:gd name="T4" fmla="*/ 2 w 2"/>
                    <a:gd name="T5" fmla="*/ 3 h 3"/>
                  </a:gdLst>
                  <a:ahLst/>
                  <a:cxnLst>
                    <a:cxn ang="0">
                      <a:pos x="T0" y="T1"/>
                    </a:cxn>
                    <a:cxn ang="0">
                      <a:pos x="T2" y="T3"/>
                    </a:cxn>
                    <a:cxn ang="0">
                      <a:pos x="T4" y="T5"/>
                    </a:cxn>
                  </a:cxnLst>
                  <a:rect l="0" t="0" r="r" b="b"/>
                  <a:pathLst>
                    <a:path w="2" h="3">
                      <a:moveTo>
                        <a:pt x="2" y="3"/>
                      </a:moveTo>
                      <a:cubicBezTo>
                        <a:pt x="2" y="2"/>
                        <a:pt x="2" y="1"/>
                        <a:pt x="2" y="0"/>
                      </a:cubicBezTo>
                      <a:cubicBezTo>
                        <a:pt x="0" y="2"/>
                        <a:pt x="1" y="1"/>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2" name="Freeform 625">
                  <a:extLst>
                    <a:ext uri="{FF2B5EF4-FFF2-40B4-BE49-F238E27FC236}">
                      <a16:creationId xmlns:a16="http://schemas.microsoft.com/office/drawing/2014/main" id="{708FD50F-68E8-45EA-AD23-6D1D3A8FE9EF}"/>
                    </a:ext>
                  </a:extLst>
                </p:cNvPr>
                <p:cNvSpPr>
                  <a:spLocks/>
                </p:cNvSpPr>
                <p:nvPr/>
              </p:nvSpPr>
              <p:spPr bwMode="auto">
                <a:xfrm>
                  <a:off x="3181" y="1803"/>
                  <a:ext cx="3" cy="1"/>
                </a:xfrm>
                <a:custGeom>
                  <a:avLst/>
                  <a:gdLst>
                    <a:gd name="T0" fmla="*/ 3 w 3"/>
                    <a:gd name="T1" fmla="*/ 4 h 6"/>
                    <a:gd name="T2" fmla="*/ 3 w 3"/>
                    <a:gd name="T3" fmla="*/ 1 h 6"/>
                    <a:gd name="T4" fmla="*/ 2 w 3"/>
                    <a:gd name="T5" fmla="*/ 6 h 6"/>
                    <a:gd name="T6" fmla="*/ 3 w 3"/>
                    <a:gd name="T7" fmla="*/ 4 h 6"/>
                  </a:gdLst>
                  <a:ahLst/>
                  <a:cxnLst>
                    <a:cxn ang="0">
                      <a:pos x="T0" y="T1"/>
                    </a:cxn>
                    <a:cxn ang="0">
                      <a:pos x="T2" y="T3"/>
                    </a:cxn>
                    <a:cxn ang="0">
                      <a:pos x="T4" y="T5"/>
                    </a:cxn>
                    <a:cxn ang="0">
                      <a:pos x="T6" y="T7"/>
                    </a:cxn>
                  </a:cxnLst>
                  <a:rect l="0" t="0" r="r" b="b"/>
                  <a:pathLst>
                    <a:path w="3" h="6">
                      <a:moveTo>
                        <a:pt x="3" y="4"/>
                      </a:moveTo>
                      <a:cubicBezTo>
                        <a:pt x="3" y="3"/>
                        <a:pt x="3" y="2"/>
                        <a:pt x="3" y="1"/>
                      </a:cubicBezTo>
                      <a:cubicBezTo>
                        <a:pt x="0" y="0"/>
                        <a:pt x="1" y="5"/>
                        <a:pt x="2" y="6"/>
                      </a:cubicBezTo>
                      <a:cubicBezTo>
                        <a:pt x="2" y="5"/>
                        <a:pt x="2"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3" name="Freeform 626">
                  <a:extLst>
                    <a:ext uri="{FF2B5EF4-FFF2-40B4-BE49-F238E27FC236}">
                      <a16:creationId xmlns:a16="http://schemas.microsoft.com/office/drawing/2014/main" id="{9D7F342F-26BF-4844-B4DA-B2A7117256DD}"/>
                    </a:ext>
                  </a:extLst>
                </p:cNvPr>
                <p:cNvSpPr>
                  <a:spLocks/>
                </p:cNvSpPr>
                <p:nvPr/>
              </p:nvSpPr>
              <p:spPr bwMode="auto">
                <a:xfrm>
                  <a:off x="3546" y="1800"/>
                  <a:ext cx="1" cy="1"/>
                </a:xfrm>
                <a:custGeom>
                  <a:avLst/>
                  <a:gdLst>
                    <a:gd name="T0" fmla="*/ 0 w 1"/>
                    <a:gd name="T1" fmla="*/ 2 h 4"/>
                    <a:gd name="T2" fmla="*/ 0 w 1"/>
                    <a:gd name="T3" fmla="*/ 0 h 4"/>
                    <a:gd name="T4" fmla="*/ 0 w 1"/>
                    <a:gd name="T5" fmla="*/ 2 h 4"/>
                  </a:gdLst>
                  <a:ahLst/>
                  <a:cxnLst>
                    <a:cxn ang="0">
                      <a:pos x="T0" y="T1"/>
                    </a:cxn>
                    <a:cxn ang="0">
                      <a:pos x="T2" y="T3"/>
                    </a:cxn>
                    <a:cxn ang="0">
                      <a:pos x="T4" y="T5"/>
                    </a:cxn>
                  </a:cxnLst>
                  <a:rect l="0" t="0" r="r" b="b"/>
                  <a:pathLst>
                    <a:path w="1" h="4">
                      <a:moveTo>
                        <a:pt x="0" y="2"/>
                      </a:moveTo>
                      <a:cubicBezTo>
                        <a:pt x="1" y="4"/>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4" name="Freeform 627">
                  <a:extLst>
                    <a:ext uri="{FF2B5EF4-FFF2-40B4-BE49-F238E27FC236}">
                      <a16:creationId xmlns:a16="http://schemas.microsoft.com/office/drawing/2014/main" id="{B84623C9-9B3C-40AB-9E67-D39D84D63D01}"/>
                    </a:ext>
                  </a:extLst>
                </p:cNvPr>
                <p:cNvSpPr>
                  <a:spLocks/>
                </p:cNvSpPr>
                <p:nvPr/>
              </p:nvSpPr>
              <p:spPr bwMode="auto">
                <a:xfrm>
                  <a:off x="3177" y="1802"/>
                  <a:ext cx="2" cy="1"/>
                </a:xfrm>
                <a:custGeom>
                  <a:avLst/>
                  <a:gdLst>
                    <a:gd name="T0" fmla="*/ 2 w 2"/>
                    <a:gd name="T1" fmla="*/ 2 h 4"/>
                    <a:gd name="T2" fmla="*/ 2 w 2"/>
                    <a:gd name="T3" fmla="*/ 0 h 4"/>
                    <a:gd name="T4" fmla="*/ 2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2" y="0"/>
                        <a:pt x="2" y="0"/>
                      </a:cubicBezTo>
                      <a:cubicBezTo>
                        <a:pt x="0" y="1"/>
                        <a:pt x="0" y="3"/>
                        <a:pt x="2" y="4"/>
                      </a:cubicBezTo>
                      <a:cubicBezTo>
                        <a:pt x="2" y="3"/>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5" name="Freeform 628">
                  <a:extLst>
                    <a:ext uri="{FF2B5EF4-FFF2-40B4-BE49-F238E27FC236}">
                      <a16:creationId xmlns:a16="http://schemas.microsoft.com/office/drawing/2014/main" id="{53852AAA-4423-4015-862C-6A962F2BCF9D}"/>
                    </a:ext>
                  </a:extLst>
                </p:cNvPr>
                <p:cNvSpPr>
                  <a:spLocks/>
                </p:cNvSpPr>
                <p:nvPr/>
              </p:nvSpPr>
              <p:spPr bwMode="auto">
                <a:xfrm>
                  <a:off x="3538" y="182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0" y="2"/>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6" name="Freeform 629">
                  <a:extLst>
                    <a:ext uri="{FF2B5EF4-FFF2-40B4-BE49-F238E27FC236}">
                      <a16:creationId xmlns:a16="http://schemas.microsoft.com/office/drawing/2014/main" id="{7A54E949-3A68-4438-A74B-02A598D98308}"/>
                    </a:ext>
                  </a:extLst>
                </p:cNvPr>
                <p:cNvSpPr>
                  <a:spLocks/>
                </p:cNvSpPr>
                <p:nvPr/>
              </p:nvSpPr>
              <p:spPr bwMode="auto">
                <a:xfrm>
                  <a:off x="3409" y="1800"/>
                  <a:ext cx="1" cy="1"/>
                </a:xfrm>
                <a:custGeom>
                  <a:avLst/>
                  <a:gdLst>
                    <a:gd name="T0" fmla="*/ 1 w 1"/>
                    <a:gd name="T1" fmla="*/ 3 h 5"/>
                    <a:gd name="T2" fmla="*/ 1 w 1"/>
                    <a:gd name="T3" fmla="*/ 0 h 5"/>
                    <a:gd name="T4" fmla="*/ 1 w 1"/>
                    <a:gd name="T5" fmla="*/ 3 h 5"/>
                  </a:gdLst>
                  <a:ahLst/>
                  <a:cxnLst>
                    <a:cxn ang="0">
                      <a:pos x="T0" y="T1"/>
                    </a:cxn>
                    <a:cxn ang="0">
                      <a:pos x="T2" y="T3"/>
                    </a:cxn>
                    <a:cxn ang="0">
                      <a:pos x="T4" y="T5"/>
                    </a:cxn>
                  </a:cxnLst>
                  <a:rect l="0" t="0" r="r" b="b"/>
                  <a:pathLst>
                    <a:path w="1" h="5">
                      <a:moveTo>
                        <a:pt x="1" y="3"/>
                      </a:moveTo>
                      <a:cubicBezTo>
                        <a:pt x="1" y="2"/>
                        <a:pt x="1" y="1"/>
                        <a:pt x="1" y="0"/>
                      </a:cubicBezTo>
                      <a:cubicBezTo>
                        <a:pt x="0" y="2"/>
                        <a:pt x="1" y="5"/>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7" name="Freeform 630">
                  <a:extLst>
                    <a:ext uri="{FF2B5EF4-FFF2-40B4-BE49-F238E27FC236}">
                      <a16:creationId xmlns:a16="http://schemas.microsoft.com/office/drawing/2014/main" id="{62C04AD2-CC34-4713-ACAD-BA86EA4ED07C}"/>
                    </a:ext>
                  </a:extLst>
                </p:cNvPr>
                <p:cNvSpPr>
                  <a:spLocks/>
                </p:cNvSpPr>
                <p:nvPr/>
              </p:nvSpPr>
              <p:spPr bwMode="auto">
                <a:xfrm>
                  <a:off x="3530" y="1833"/>
                  <a:ext cx="57" cy="8"/>
                </a:xfrm>
                <a:custGeom>
                  <a:avLst/>
                  <a:gdLst>
                    <a:gd name="T0" fmla="*/ 57 w 63"/>
                    <a:gd name="T1" fmla="*/ 48 h 52"/>
                    <a:gd name="T2" fmla="*/ 62 w 63"/>
                    <a:gd name="T3" fmla="*/ 37 h 52"/>
                    <a:gd name="T4" fmla="*/ 49 w 63"/>
                    <a:gd name="T5" fmla="*/ 26 h 52"/>
                    <a:gd name="T6" fmla="*/ 28 w 63"/>
                    <a:gd name="T7" fmla="*/ 12 h 52"/>
                    <a:gd name="T8" fmla="*/ 10 w 63"/>
                    <a:gd name="T9" fmla="*/ 0 h 52"/>
                    <a:gd name="T10" fmla="*/ 11 w 63"/>
                    <a:gd name="T11" fmla="*/ 19 h 52"/>
                    <a:gd name="T12" fmla="*/ 57 w 63"/>
                    <a:gd name="T13" fmla="*/ 48 h 52"/>
                  </a:gdLst>
                  <a:ahLst/>
                  <a:cxnLst>
                    <a:cxn ang="0">
                      <a:pos x="T0" y="T1"/>
                    </a:cxn>
                    <a:cxn ang="0">
                      <a:pos x="T2" y="T3"/>
                    </a:cxn>
                    <a:cxn ang="0">
                      <a:pos x="T4" y="T5"/>
                    </a:cxn>
                    <a:cxn ang="0">
                      <a:pos x="T6" y="T7"/>
                    </a:cxn>
                    <a:cxn ang="0">
                      <a:pos x="T8" y="T9"/>
                    </a:cxn>
                    <a:cxn ang="0">
                      <a:pos x="T10" y="T11"/>
                    </a:cxn>
                    <a:cxn ang="0">
                      <a:pos x="T12" y="T13"/>
                    </a:cxn>
                  </a:cxnLst>
                  <a:rect l="0" t="0" r="r" b="b"/>
                  <a:pathLst>
                    <a:path w="63" h="52">
                      <a:moveTo>
                        <a:pt x="57" y="48"/>
                      </a:moveTo>
                      <a:cubicBezTo>
                        <a:pt x="63" y="52"/>
                        <a:pt x="63" y="40"/>
                        <a:pt x="62" y="37"/>
                      </a:cubicBezTo>
                      <a:cubicBezTo>
                        <a:pt x="60" y="32"/>
                        <a:pt x="53" y="29"/>
                        <a:pt x="49" y="26"/>
                      </a:cubicBezTo>
                      <a:cubicBezTo>
                        <a:pt x="42" y="22"/>
                        <a:pt x="35" y="17"/>
                        <a:pt x="28" y="12"/>
                      </a:cubicBezTo>
                      <a:cubicBezTo>
                        <a:pt x="24" y="9"/>
                        <a:pt x="14" y="1"/>
                        <a:pt x="10" y="0"/>
                      </a:cubicBezTo>
                      <a:cubicBezTo>
                        <a:pt x="0" y="0"/>
                        <a:pt x="6" y="14"/>
                        <a:pt x="11" y="19"/>
                      </a:cubicBezTo>
                      <a:cubicBezTo>
                        <a:pt x="24" y="30"/>
                        <a:pt x="43" y="39"/>
                        <a:pt x="5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 name="Freeform 631">
                  <a:extLst>
                    <a:ext uri="{FF2B5EF4-FFF2-40B4-BE49-F238E27FC236}">
                      <a16:creationId xmlns:a16="http://schemas.microsoft.com/office/drawing/2014/main" id="{B0C22FE5-A982-46CE-8848-EE6463F211C6}"/>
                    </a:ext>
                  </a:extLst>
                </p:cNvPr>
                <p:cNvSpPr>
                  <a:spLocks/>
                </p:cNvSpPr>
                <p:nvPr/>
              </p:nvSpPr>
              <p:spPr bwMode="auto">
                <a:xfrm>
                  <a:off x="2264" y="1847"/>
                  <a:ext cx="7" cy="3"/>
                </a:xfrm>
                <a:custGeom>
                  <a:avLst/>
                  <a:gdLst>
                    <a:gd name="T0" fmla="*/ 7 w 8"/>
                    <a:gd name="T1" fmla="*/ 8 h 14"/>
                    <a:gd name="T2" fmla="*/ 3 w 8"/>
                    <a:gd name="T3" fmla="*/ 13 h 14"/>
                    <a:gd name="T4" fmla="*/ 7 w 8"/>
                    <a:gd name="T5" fmla="*/ 8 h 14"/>
                  </a:gdLst>
                  <a:ahLst/>
                  <a:cxnLst>
                    <a:cxn ang="0">
                      <a:pos x="T0" y="T1"/>
                    </a:cxn>
                    <a:cxn ang="0">
                      <a:pos x="T2" y="T3"/>
                    </a:cxn>
                    <a:cxn ang="0">
                      <a:pos x="T4" y="T5"/>
                    </a:cxn>
                  </a:cxnLst>
                  <a:rect l="0" t="0" r="r" b="b"/>
                  <a:pathLst>
                    <a:path w="8" h="14">
                      <a:moveTo>
                        <a:pt x="7" y="8"/>
                      </a:moveTo>
                      <a:cubicBezTo>
                        <a:pt x="2" y="0"/>
                        <a:pt x="0" y="6"/>
                        <a:pt x="3" y="13"/>
                      </a:cubicBezTo>
                      <a:cubicBezTo>
                        <a:pt x="3" y="14"/>
                        <a:pt x="8"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 name="Freeform 632">
                  <a:extLst>
                    <a:ext uri="{FF2B5EF4-FFF2-40B4-BE49-F238E27FC236}">
                      <a16:creationId xmlns:a16="http://schemas.microsoft.com/office/drawing/2014/main" id="{083A28C8-3E59-41A4-B7DF-38CD6429B79A}"/>
                    </a:ext>
                  </a:extLst>
                </p:cNvPr>
                <p:cNvSpPr>
                  <a:spLocks/>
                </p:cNvSpPr>
                <p:nvPr/>
              </p:nvSpPr>
              <p:spPr bwMode="auto">
                <a:xfrm>
                  <a:off x="2259" y="1852"/>
                  <a:ext cx="1" cy="1"/>
                </a:xfrm>
                <a:custGeom>
                  <a:avLst/>
                  <a:gdLst>
                    <a:gd name="T0" fmla="*/ 0 w 2"/>
                    <a:gd name="T1" fmla="*/ 3 h 9"/>
                    <a:gd name="T2" fmla="*/ 1 w 2"/>
                    <a:gd name="T3" fmla="*/ 9 h 9"/>
                    <a:gd name="T4" fmla="*/ 2 w 2"/>
                    <a:gd name="T5" fmla="*/ 0 h 9"/>
                    <a:gd name="T6" fmla="*/ 0 w 2"/>
                    <a:gd name="T7" fmla="*/ 3 h 9"/>
                  </a:gdLst>
                  <a:ahLst/>
                  <a:cxnLst>
                    <a:cxn ang="0">
                      <a:pos x="T0" y="T1"/>
                    </a:cxn>
                    <a:cxn ang="0">
                      <a:pos x="T2" y="T3"/>
                    </a:cxn>
                    <a:cxn ang="0">
                      <a:pos x="T4" y="T5"/>
                    </a:cxn>
                    <a:cxn ang="0">
                      <a:pos x="T6" y="T7"/>
                    </a:cxn>
                  </a:cxnLst>
                  <a:rect l="0" t="0" r="r" b="b"/>
                  <a:pathLst>
                    <a:path w="2" h="9">
                      <a:moveTo>
                        <a:pt x="0" y="3"/>
                      </a:moveTo>
                      <a:cubicBezTo>
                        <a:pt x="1" y="5"/>
                        <a:pt x="1" y="7"/>
                        <a:pt x="1" y="9"/>
                      </a:cubicBezTo>
                      <a:cubicBezTo>
                        <a:pt x="1" y="9"/>
                        <a:pt x="2" y="2"/>
                        <a:pt x="2" y="0"/>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 name="Freeform 633">
                  <a:extLst>
                    <a:ext uri="{FF2B5EF4-FFF2-40B4-BE49-F238E27FC236}">
                      <a16:creationId xmlns:a16="http://schemas.microsoft.com/office/drawing/2014/main" id="{F625FED1-C243-4632-B3DA-4F0A2515987F}"/>
                    </a:ext>
                  </a:extLst>
                </p:cNvPr>
                <p:cNvSpPr>
                  <a:spLocks/>
                </p:cNvSpPr>
                <p:nvPr/>
              </p:nvSpPr>
              <p:spPr bwMode="auto">
                <a:xfrm>
                  <a:off x="3584" y="1845"/>
                  <a:ext cx="2" cy="1"/>
                </a:xfrm>
                <a:custGeom>
                  <a:avLst/>
                  <a:gdLst>
                    <a:gd name="T0" fmla="*/ 0 w 3"/>
                    <a:gd name="T1" fmla="*/ 5 h 6"/>
                    <a:gd name="T2" fmla="*/ 0 w 3"/>
                    <a:gd name="T3" fmla="*/ 0 h 6"/>
                    <a:gd name="T4" fmla="*/ 0 w 3"/>
                    <a:gd name="T5" fmla="*/ 5 h 6"/>
                  </a:gdLst>
                  <a:ahLst/>
                  <a:cxnLst>
                    <a:cxn ang="0">
                      <a:pos x="T0" y="T1"/>
                    </a:cxn>
                    <a:cxn ang="0">
                      <a:pos x="T2" y="T3"/>
                    </a:cxn>
                    <a:cxn ang="0">
                      <a:pos x="T4" y="T5"/>
                    </a:cxn>
                  </a:cxnLst>
                  <a:rect l="0" t="0" r="r" b="b"/>
                  <a:pathLst>
                    <a:path w="3" h="6">
                      <a:moveTo>
                        <a:pt x="0" y="5"/>
                      </a:moveTo>
                      <a:cubicBezTo>
                        <a:pt x="3" y="6"/>
                        <a:pt x="1" y="1"/>
                        <a:pt x="0" y="0"/>
                      </a:cubicBezTo>
                      <a:cubicBezTo>
                        <a:pt x="0" y="1"/>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 name="Freeform 634">
                  <a:extLst>
                    <a:ext uri="{FF2B5EF4-FFF2-40B4-BE49-F238E27FC236}">
                      <a16:creationId xmlns:a16="http://schemas.microsoft.com/office/drawing/2014/main" id="{815E5D6C-3350-40B9-AE2C-B21D4E6BBE91}"/>
                    </a:ext>
                  </a:extLst>
                </p:cNvPr>
                <p:cNvSpPr>
                  <a:spLocks/>
                </p:cNvSpPr>
                <p:nvPr/>
              </p:nvSpPr>
              <p:spPr bwMode="auto">
                <a:xfrm>
                  <a:off x="2267" y="1852"/>
                  <a:ext cx="2" cy="1"/>
                </a:xfrm>
                <a:custGeom>
                  <a:avLst/>
                  <a:gdLst>
                    <a:gd name="T0" fmla="*/ 2 w 2"/>
                    <a:gd name="T1" fmla="*/ 2 h 6"/>
                    <a:gd name="T2" fmla="*/ 1 w 2"/>
                    <a:gd name="T3" fmla="*/ 0 h 6"/>
                    <a:gd name="T4" fmla="*/ 1 w 2"/>
                    <a:gd name="T5" fmla="*/ 6 h 6"/>
                    <a:gd name="T6" fmla="*/ 2 w 2"/>
                    <a:gd name="T7" fmla="*/ 2 h 6"/>
                  </a:gdLst>
                  <a:ahLst/>
                  <a:cxnLst>
                    <a:cxn ang="0">
                      <a:pos x="T0" y="T1"/>
                    </a:cxn>
                    <a:cxn ang="0">
                      <a:pos x="T2" y="T3"/>
                    </a:cxn>
                    <a:cxn ang="0">
                      <a:pos x="T4" y="T5"/>
                    </a:cxn>
                    <a:cxn ang="0">
                      <a:pos x="T6" y="T7"/>
                    </a:cxn>
                  </a:cxnLst>
                  <a:rect l="0" t="0" r="r" b="b"/>
                  <a:pathLst>
                    <a:path w="2" h="6">
                      <a:moveTo>
                        <a:pt x="2" y="2"/>
                      </a:moveTo>
                      <a:cubicBezTo>
                        <a:pt x="2" y="2"/>
                        <a:pt x="2" y="1"/>
                        <a:pt x="1" y="0"/>
                      </a:cubicBezTo>
                      <a:cubicBezTo>
                        <a:pt x="0" y="2"/>
                        <a:pt x="0" y="4"/>
                        <a:pt x="1" y="6"/>
                      </a:cubicBezTo>
                      <a:cubicBezTo>
                        <a:pt x="1" y="5"/>
                        <a:pt x="1"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 name="Freeform 635">
                  <a:extLst>
                    <a:ext uri="{FF2B5EF4-FFF2-40B4-BE49-F238E27FC236}">
                      <a16:creationId xmlns:a16="http://schemas.microsoft.com/office/drawing/2014/main" id="{94A9138A-9E6E-40E0-9CE2-4A934FB47F4B}"/>
                    </a:ext>
                  </a:extLst>
                </p:cNvPr>
                <p:cNvSpPr>
                  <a:spLocks/>
                </p:cNvSpPr>
                <p:nvPr/>
              </p:nvSpPr>
              <p:spPr bwMode="auto">
                <a:xfrm>
                  <a:off x="3584" y="1842"/>
                  <a:ext cx="1" cy="1"/>
                </a:xfrm>
                <a:custGeom>
                  <a:avLst/>
                  <a:gdLst>
                    <a:gd name="T0" fmla="*/ 2 w 2"/>
                    <a:gd name="T1" fmla="*/ 1 h 3"/>
                    <a:gd name="T2" fmla="*/ 0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0"/>
                        <a:pt x="0" y="3"/>
                      </a:cubicBezTo>
                      <a:cubicBezTo>
                        <a:pt x="2" y="3"/>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 name="Freeform 636">
                  <a:extLst>
                    <a:ext uri="{FF2B5EF4-FFF2-40B4-BE49-F238E27FC236}">
                      <a16:creationId xmlns:a16="http://schemas.microsoft.com/office/drawing/2014/main" id="{DE4209BA-8C28-4A59-89B3-038DC366E426}"/>
                    </a:ext>
                  </a:extLst>
                </p:cNvPr>
                <p:cNvSpPr>
                  <a:spLocks/>
                </p:cNvSpPr>
                <p:nvPr/>
              </p:nvSpPr>
              <p:spPr bwMode="auto">
                <a:xfrm>
                  <a:off x="2830" y="1854"/>
                  <a:ext cx="1" cy="1"/>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1" y="2"/>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 name="Freeform 637">
                  <a:extLst>
                    <a:ext uri="{FF2B5EF4-FFF2-40B4-BE49-F238E27FC236}">
                      <a16:creationId xmlns:a16="http://schemas.microsoft.com/office/drawing/2014/main" id="{35DA3714-0A98-4AE7-ACB3-563E2B7B5296}"/>
                    </a:ext>
                  </a:extLst>
                </p:cNvPr>
                <p:cNvSpPr>
                  <a:spLocks/>
                </p:cNvSpPr>
                <p:nvPr/>
              </p:nvSpPr>
              <p:spPr bwMode="auto">
                <a:xfrm>
                  <a:off x="3593" y="1840"/>
                  <a:ext cx="1" cy="1"/>
                </a:xfrm>
                <a:custGeom>
                  <a:avLst/>
                  <a:gdLst>
                    <a:gd name="T0" fmla="*/ 1 w 1"/>
                    <a:gd name="T1" fmla="*/ 2 h 3"/>
                    <a:gd name="T2" fmla="*/ 0 w 1"/>
                    <a:gd name="T3" fmla="*/ 0 h 3"/>
                    <a:gd name="T4" fmla="*/ 1 w 1"/>
                    <a:gd name="T5" fmla="*/ 2 h 3"/>
                  </a:gdLst>
                  <a:ahLst/>
                  <a:cxnLst>
                    <a:cxn ang="0">
                      <a:pos x="T0" y="T1"/>
                    </a:cxn>
                    <a:cxn ang="0">
                      <a:pos x="T2" y="T3"/>
                    </a:cxn>
                    <a:cxn ang="0">
                      <a:pos x="T4" y="T5"/>
                    </a:cxn>
                  </a:cxnLst>
                  <a:rect l="0" t="0" r="r" b="b"/>
                  <a:pathLst>
                    <a:path w="1" h="3">
                      <a:moveTo>
                        <a:pt x="1" y="2"/>
                      </a:moveTo>
                      <a:cubicBezTo>
                        <a:pt x="1" y="2"/>
                        <a:pt x="1" y="0"/>
                        <a:pt x="0" y="0"/>
                      </a:cubicBezTo>
                      <a:cubicBezTo>
                        <a:pt x="0" y="0"/>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 name="Freeform 638">
                  <a:extLst>
                    <a:ext uri="{FF2B5EF4-FFF2-40B4-BE49-F238E27FC236}">
                      <a16:creationId xmlns:a16="http://schemas.microsoft.com/office/drawing/2014/main" id="{DB84856F-F6E9-4A7A-8FAA-6E0F3D92A778}"/>
                    </a:ext>
                  </a:extLst>
                </p:cNvPr>
                <p:cNvSpPr>
                  <a:spLocks/>
                </p:cNvSpPr>
                <p:nvPr/>
              </p:nvSpPr>
              <p:spPr bwMode="auto">
                <a:xfrm>
                  <a:off x="3584" y="1867"/>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2"/>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 name="Freeform 639">
                  <a:extLst>
                    <a:ext uri="{FF2B5EF4-FFF2-40B4-BE49-F238E27FC236}">
                      <a16:creationId xmlns:a16="http://schemas.microsoft.com/office/drawing/2014/main" id="{C72EAFA6-0B27-4AA2-8E32-77DD09BB6009}"/>
                    </a:ext>
                  </a:extLst>
                </p:cNvPr>
                <p:cNvSpPr>
                  <a:spLocks/>
                </p:cNvSpPr>
                <p:nvPr/>
              </p:nvSpPr>
              <p:spPr bwMode="auto">
                <a:xfrm>
                  <a:off x="1376" y="1841"/>
                  <a:ext cx="2" cy="1"/>
                </a:xfrm>
                <a:custGeom>
                  <a:avLst/>
                  <a:gdLst>
                    <a:gd name="T0" fmla="*/ 2 w 2"/>
                    <a:gd name="T1" fmla="*/ 3 h 7"/>
                    <a:gd name="T2" fmla="*/ 0 w 2"/>
                    <a:gd name="T3" fmla="*/ 0 h 7"/>
                    <a:gd name="T4" fmla="*/ 0 w 2"/>
                    <a:gd name="T5" fmla="*/ 7 h 7"/>
                    <a:gd name="T6" fmla="*/ 2 w 2"/>
                    <a:gd name="T7" fmla="*/ 3 h 7"/>
                  </a:gdLst>
                  <a:ahLst/>
                  <a:cxnLst>
                    <a:cxn ang="0">
                      <a:pos x="T0" y="T1"/>
                    </a:cxn>
                    <a:cxn ang="0">
                      <a:pos x="T2" y="T3"/>
                    </a:cxn>
                    <a:cxn ang="0">
                      <a:pos x="T4" y="T5"/>
                    </a:cxn>
                    <a:cxn ang="0">
                      <a:pos x="T6" y="T7"/>
                    </a:cxn>
                  </a:cxnLst>
                  <a:rect l="0" t="0" r="r" b="b"/>
                  <a:pathLst>
                    <a:path w="2" h="7">
                      <a:moveTo>
                        <a:pt x="2" y="3"/>
                      </a:moveTo>
                      <a:cubicBezTo>
                        <a:pt x="1" y="2"/>
                        <a:pt x="1" y="1"/>
                        <a:pt x="0" y="0"/>
                      </a:cubicBezTo>
                      <a:cubicBezTo>
                        <a:pt x="0" y="2"/>
                        <a:pt x="0" y="4"/>
                        <a:pt x="0" y="7"/>
                      </a:cubicBezTo>
                      <a:cubicBezTo>
                        <a:pt x="1" y="5"/>
                        <a:pt x="2"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 name="Freeform 640">
                  <a:extLst>
                    <a:ext uri="{FF2B5EF4-FFF2-40B4-BE49-F238E27FC236}">
                      <a16:creationId xmlns:a16="http://schemas.microsoft.com/office/drawing/2014/main" id="{1EA3E288-C9A2-48D7-9C7D-F1AB71C127DD}"/>
                    </a:ext>
                  </a:extLst>
                </p:cNvPr>
                <p:cNvSpPr>
                  <a:spLocks/>
                </p:cNvSpPr>
                <p:nvPr/>
              </p:nvSpPr>
              <p:spPr bwMode="auto">
                <a:xfrm>
                  <a:off x="1398" y="1843"/>
                  <a:ext cx="27" cy="2"/>
                </a:xfrm>
                <a:custGeom>
                  <a:avLst/>
                  <a:gdLst>
                    <a:gd name="T0" fmla="*/ 2 w 30"/>
                    <a:gd name="T1" fmla="*/ 0 h 13"/>
                    <a:gd name="T2" fmla="*/ 1 w 30"/>
                    <a:gd name="T3" fmla="*/ 9 h 13"/>
                    <a:gd name="T4" fmla="*/ 13 w 30"/>
                    <a:gd name="T5" fmla="*/ 11 h 13"/>
                    <a:gd name="T6" fmla="*/ 30 w 30"/>
                    <a:gd name="T7" fmla="*/ 9 h 13"/>
                    <a:gd name="T8" fmla="*/ 2 w 30"/>
                    <a:gd name="T9" fmla="*/ 0 h 13"/>
                  </a:gdLst>
                  <a:ahLst/>
                  <a:cxnLst>
                    <a:cxn ang="0">
                      <a:pos x="T0" y="T1"/>
                    </a:cxn>
                    <a:cxn ang="0">
                      <a:pos x="T2" y="T3"/>
                    </a:cxn>
                    <a:cxn ang="0">
                      <a:pos x="T4" y="T5"/>
                    </a:cxn>
                    <a:cxn ang="0">
                      <a:pos x="T6" y="T7"/>
                    </a:cxn>
                    <a:cxn ang="0">
                      <a:pos x="T8" y="T9"/>
                    </a:cxn>
                  </a:cxnLst>
                  <a:rect l="0" t="0" r="r" b="b"/>
                  <a:pathLst>
                    <a:path w="30" h="13">
                      <a:moveTo>
                        <a:pt x="2" y="0"/>
                      </a:moveTo>
                      <a:cubicBezTo>
                        <a:pt x="0" y="0"/>
                        <a:pt x="0" y="8"/>
                        <a:pt x="1" y="9"/>
                      </a:cubicBezTo>
                      <a:cubicBezTo>
                        <a:pt x="3" y="13"/>
                        <a:pt x="10" y="11"/>
                        <a:pt x="13" y="11"/>
                      </a:cubicBezTo>
                      <a:cubicBezTo>
                        <a:pt x="19" y="10"/>
                        <a:pt x="25" y="10"/>
                        <a:pt x="30" y="9"/>
                      </a:cubicBezTo>
                      <a:cubicBezTo>
                        <a:pt x="21" y="4"/>
                        <a:pt x="12"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 name="Freeform 641">
                  <a:extLst>
                    <a:ext uri="{FF2B5EF4-FFF2-40B4-BE49-F238E27FC236}">
                      <a16:creationId xmlns:a16="http://schemas.microsoft.com/office/drawing/2014/main" id="{5DFF937A-55D9-4790-8414-1792AA796536}"/>
                    </a:ext>
                  </a:extLst>
                </p:cNvPr>
                <p:cNvSpPr>
                  <a:spLocks/>
                </p:cNvSpPr>
                <p:nvPr/>
              </p:nvSpPr>
              <p:spPr bwMode="auto">
                <a:xfrm>
                  <a:off x="1426" y="1838"/>
                  <a:ext cx="26" cy="3"/>
                </a:xfrm>
                <a:custGeom>
                  <a:avLst/>
                  <a:gdLst>
                    <a:gd name="T0" fmla="*/ 20 w 28"/>
                    <a:gd name="T1" fmla="*/ 13 h 18"/>
                    <a:gd name="T2" fmla="*/ 28 w 28"/>
                    <a:gd name="T3" fmla="*/ 15 h 18"/>
                    <a:gd name="T4" fmla="*/ 19 w 28"/>
                    <a:gd name="T5" fmla="*/ 2 h 18"/>
                    <a:gd name="T6" fmla="*/ 16 w 28"/>
                    <a:gd name="T7" fmla="*/ 10 h 18"/>
                    <a:gd name="T8" fmla="*/ 0 w 28"/>
                    <a:gd name="T9" fmla="*/ 11 h 18"/>
                    <a:gd name="T10" fmla="*/ 18 w 28"/>
                    <a:gd name="T11" fmla="*/ 18 h 18"/>
                    <a:gd name="T12" fmla="*/ 13 w 28"/>
                    <a:gd name="T13" fmla="*/ 13 h 18"/>
                    <a:gd name="T14" fmla="*/ 20 w 28"/>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20" y="13"/>
                      </a:moveTo>
                      <a:cubicBezTo>
                        <a:pt x="20" y="14"/>
                        <a:pt x="28" y="16"/>
                        <a:pt x="28" y="15"/>
                      </a:cubicBezTo>
                      <a:cubicBezTo>
                        <a:pt x="27" y="11"/>
                        <a:pt x="23" y="4"/>
                        <a:pt x="19" y="2"/>
                      </a:cubicBezTo>
                      <a:cubicBezTo>
                        <a:pt x="11" y="0"/>
                        <a:pt x="10" y="5"/>
                        <a:pt x="16" y="10"/>
                      </a:cubicBezTo>
                      <a:cubicBezTo>
                        <a:pt x="10" y="10"/>
                        <a:pt x="5" y="11"/>
                        <a:pt x="0" y="11"/>
                      </a:cubicBezTo>
                      <a:cubicBezTo>
                        <a:pt x="7" y="13"/>
                        <a:pt x="12" y="16"/>
                        <a:pt x="18" y="18"/>
                      </a:cubicBezTo>
                      <a:cubicBezTo>
                        <a:pt x="17" y="17"/>
                        <a:pt x="15" y="14"/>
                        <a:pt x="13" y="13"/>
                      </a:cubicBezTo>
                      <a:cubicBezTo>
                        <a:pt x="15" y="13"/>
                        <a:pt x="17" y="13"/>
                        <a:pt x="2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 name="Freeform 642">
                  <a:extLst>
                    <a:ext uri="{FF2B5EF4-FFF2-40B4-BE49-F238E27FC236}">
                      <a16:creationId xmlns:a16="http://schemas.microsoft.com/office/drawing/2014/main" id="{B997CDC2-9291-4FD7-B17C-CF115C4EFA36}"/>
                    </a:ext>
                  </a:extLst>
                </p:cNvPr>
                <p:cNvSpPr>
                  <a:spLocks/>
                </p:cNvSpPr>
                <p:nvPr/>
              </p:nvSpPr>
              <p:spPr bwMode="auto">
                <a:xfrm>
                  <a:off x="2265" y="1849"/>
                  <a:ext cx="13" cy="3"/>
                </a:xfrm>
                <a:custGeom>
                  <a:avLst/>
                  <a:gdLst>
                    <a:gd name="T0" fmla="*/ 2 w 14"/>
                    <a:gd name="T1" fmla="*/ 7 h 18"/>
                    <a:gd name="T2" fmla="*/ 2 w 14"/>
                    <a:gd name="T3" fmla="*/ 15 h 18"/>
                    <a:gd name="T4" fmla="*/ 14 w 14"/>
                    <a:gd name="T5" fmla="*/ 18 h 18"/>
                    <a:gd name="T6" fmla="*/ 2 w 14"/>
                    <a:gd name="T7" fmla="*/ 7 h 18"/>
                  </a:gdLst>
                  <a:ahLst/>
                  <a:cxnLst>
                    <a:cxn ang="0">
                      <a:pos x="T0" y="T1"/>
                    </a:cxn>
                    <a:cxn ang="0">
                      <a:pos x="T2" y="T3"/>
                    </a:cxn>
                    <a:cxn ang="0">
                      <a:pos x="T4" y="T5"/>
                    </a:cxn>
                    <a:cxn ang="0">
                      <a:pos x="T6" y="T7"/>
                    </a:cxn>
                  </a:cxnLst>
                  <a:rect l="0" t="0" r="r" b="b"/>
                  <a:pathLst>
                    <a:path w="14" h="18">
                      <a:moveTo>
                        <a:pt x="2" y="7"/>
                      </a:moveTo>
                      <a:cubicBezTo>
                        <a:pt x="3" y="9"/>
                        <a:pt x="0" y="13"/>
                        <a:pt x="2" y="15"/>
                      </a:cubicBezTo>
                      <a:cubicBezTo>
                        <a:pt x="3" y="17"/>
                        <a:pt x="11" y="17"/>
                        <a:pt x="14" y="18"/>
                      </a:cubicBezTo>
                      <a:cubicBezTo>
                        <a:pt x="12" y="0"/>
                        <a:pt x="6" y="14"/>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 name="Freeform 643">
                  <a:extLst>
                    <a:ext uri="{FF2B5EF4-FFF2-40B4-BE49-F238E27FC236}">
                      <a16:creationId xmlns:a16="http://schemas.microsoft.com/office/drawing/2014/main" id="{BAD2B315-87C3-44CC-8091-B8555EF37BD5}"/>
                    </a:ext>
                  </a:extLst>
                </p:cNvPr>
                <p:cNvSpPr>
                  <a:spLocks/>
                </p:cNvSpPr>
                <p:nvPr/>
              </p:nvSpPr>
              <p:spPr bwMode="auto">
                <a:xfrm>
                  <a:off x="2145" y="1861"/>
                  <a:ext cx="8" cy="2"/>
                </a:xfrm>
                <a:custGeom>
                  <a:avLst/>
                  <a:gdLst>
                    <a:gd name="T0" fmla="*/ 2 w 9"/>
                    <a:gd name="T1" fmla="*/ 11 h 11"/>
                    <a:gd name="T2" fmla="*/ 9 w 9"/>
                    <a:gd name="T3" fmla="*/ 5 h 11"/>
                    <a:gd name="T4" fmla="*/ 5 w 9"/>
                    <a:gd name="T5" fmla="*/ 0 h 11"/>
                    <a:gd name="T6" fmla="*/ 0 w 9"/>
                    <a:gd name="T7" fmla="*/ 7 h 11"/>
                    <a:gd name="T8" fmla="*/ 2 w 9"/>
                    <a:gd name="T9" fmla="*/ 11 h 11"/>
                  </a:gdLst>
                  <a:ahLst/>
                  <a:cxnLst>
                    <a:cxn ang="0">
                      <a:pos x="T0" y="T1"/>
                    </a:cxn>
                    <a:cxn ang="0">
                      <a:pos x="T2" y="T3"/>
                    </a:cxn>
                    <a:cxn ang="0">
                      <a:pos x="T4" y="T5"/>
                    </a:cxn>
                    <a:cxn ang="0">
                      <a:pos x="T6" y="T7"/>
                    </a:cxn>
                    <a:cxn ang="0">
                      <a:pos x="T8" y="T9"/>
                    </a:cxn>
                  </a:cxnLst>
                  <a:rect l="0" t="0" r="r" b="b"/>
                  <a:pathLst>
                    <a:path w="9" h="11">
                      <a:moveTo>
                        <a:pt x="2" y="11"/>
                      </a:moveTo>
                      <a:cubicBezTo>
                        <a:pt x="4" y="9"/>
                        <a:pt x="7" y="7"/>
                        <a:pt x="9" y="5"/>
                      </a:cubicBezTo>
                      <a:cubicBezTo>
                        <a:pt x="7" y="3"/>
                        <a:pt x="6" y="2"/>
                        <a:pt x="5" y="0"/>
                      </a:cubicBezTo>
                      <a:cubicBezTo>
                        <a:pt x="3" y="2"/>
                        <a:pt x="1" y="4"/>
                        <a:pt x="0" y="7"/>
                      </a:cubicBezTo>
                      <a:cubicBezTo>
                        <a:pt x="0" y="8"/>
                        <a:pt x="1" y="9"/>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 name="Freeform 644">
                  <a:extLst>
                    <a:ext uri="{FF2B5EF4-FFF2-40B4-BE49-F238E27FC236}">
                      <a16:creationId xmlns:a16="http://schemas.microsoft.com/office/drawing/2014/main" id="{9C0807EB-CA79-4B3A-B876-CD9A3F73465A}"/>
                    </a:ext>
                  </a:extLst>
                </p:cNvPr>
                <p:cNvSpPr>
                  <a:spLocks/>
                </p:cNvSpPr>
                <p:nvPr/>
              </p:nvSpPr>
              <p:spPr bwMode="auto">
                <a:xfrm>
                  <a:off x="1460" y="1840"/>
                  <a:ext cx="3" cy="1"/>
                </a:xfrm>
                <a:custGeom>
                  <a:avLst/>
                  <a:gdLst>
                    <a:gd name="T0" fmla="*/ 0 w 4"/>
                    <a:gd name="T1" fmla="*/ 2 h 4"/>
                    <a:gd name="T2" fmla="*/ 4 w 4"/>
                    <a:gd name="T3" fmla="*/ 1 h 4"/>
                    <a:gd name="T4" fmla="*/ 0 w 4"/>
                    <a:gd name="T5" fmla="*/ 2 h 4"/>
                  </a:gdLst>
                  <a:ahLst/>
                  <a:cxnLst>
                    <a:cxn ang="0">
                      <a:pos x="T0" y="T1"/>
                    </a:cxn>
                    <a:cxn ang="0">
                      <a:pos x="T2" y="T3"/>
                    </a:cxn>
                    <a:cxn ang="0">
                      <a:pos x="T4" y="T5"/>
                    </a:cxn>
                  </a:cxnLst>
                  <a:rect l="0" t="0" r="r" b="b"/>
                  <a:pathLst>
                    <a:path w="4" h="4">
                      <a:moveTo>
                        <a:pt x="0" y="2"/>
                      </a:moveTo>
                      <a:cubicBezTo>
                        <a:pt x="3" y="4"/>
                        <a:pt x="2" y="3"/>
                        <a:pt x="4" y="1"/>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 name="Freeform 645">
                  <a:extLst>
                    <a:ext uri="{FF2B5EF4-FFF2-40B4-BE49-F238E27FC236}">
                      <a16:creationId xmlns:a16="http://schemas.microsoft.com/office/drawing/2014/main" id="{CF422692-DD54-4A20-91DE-8147047B824B}"/>
                    </a:ext>
                  </a:extLst>
                </p:cNvPr>
                <p:cNvSpPr>
                  <a:spLocks/>
                </p:cNvSpPr>
                <p:nvPr/>
              </p:nvSpPr>
              <p:spPr bwMode="auto">
                <a:xfrm>
                  <a:off x="2818" y="1856"/>
                  <a:ext cx="6" cy="1"/>
                </a:xfrm>
                <a:custGeom>
                  <a:avLst/>
                  <a:gdLst>
                    <a:gd name="T0" fmla="*/ 0 w 6"/>
                    <a:gd name="T1" fmla="*/ 4 h 9"/>
                    <a:gd name="T2" fmla="*/ 1 w 6"/>
                    <a:gd name="T3" fmla="*/ 9 h 9"/>
                    <a:gd name="T4" fmla="*/ 2 w 6"/>
                    <a:gd name="T5" fmla="*/ 0 h 9"/>
                    <a:gd name="T6" fmla="*/ 0 w 6"/>
                    <a:gd name="T7" fmla="*/ 4 h 9"/>
                  </a:gdLst>
                  <a:ahLst/>
                  <a:cxnLst>
                    <a:cxn ang="0">
                      <a:pos x="T0" y="T1"/>
                    </a:cxn>
                    <a:cxn ang="0">
                      <a:pos x="T2" y="T3"/>
                    </a:cxn>
                    <a:cxn ang="0">
                      <a:pos x="T4" y="T5"/>
                    </a:cxn>
                    <a:cxn ang="0">
                      <a:pos x="T6" y="T7"/>
                    </a:cxn>
                  </a:cxnLst>
                  <a:rect l="0" t="0" r="r" b="b"/>
                  <a:pathLst>
                    <a:path w="6" h="9">
                      <a:moveTo>
                        <a:pt x="0" y="4"/>
                      </a:moveTo>
                      <a:cubicBezTo>
                        <a:pt x="0" y="6"/>
                        <a:pt x="1" y="8"/>
                        <a:pt x="1" y="9"/>
                      </a:cubicBezTo>
                      <a:cubicBezTo>
                        <a:pt x="6" y="9"/>
                        <a:pt x="2" y="1"/>
                        <a:pt x="2" y="0"/>
                      </a:cubicBezTo>
                      <a:cubicBezTo>
                        <a:pt x="1" y="2"/>
                        <a:pt x="1"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 name="Freeform 646">
                  <a:extLst>
                    <a:ext uri="{FF2B5EF4-FFF2-40B4-BE49-F238E27FC236}">
                      <a16:creationId xmlns:a16="http://schemas.microsoft.com/office/drawing/2014/main" id="{48DCBF14-8635-4832-9366-D580269821FF}"/>
                    </a:ext>
                  </a:extLst>
                </p:cNvPr>
                <p:cNvSpPr>
                  <a:spLocks/>
                </p:cNvSpPr>
                <p:nvPr/>
              </p:nvSpPr>
              <p:spPr bwMode="auto">
                <a:xfrm>
                  <a:off x="2278" y="1851"/>
                  <a:ext cx="8" cy="1"/>
                </a:xfrm>
                <a:custGeom>
                  <a:avLst/>
                  <a:gdLst>
                    <a:gd name="T0" fmla="*/ 0 w 9"/>
                    <a:gd name="T1" fmla="*/ 11 h 11"/>
                    <a:gd name="T2" fmla="*/ 9 w 9"/>
                    <a:gd name="T3" fmla="*/ 5 h 11"/>
                    <a:gd name="T4" fmla="*/ 0 w 9"/>
                    <a:gd name="T5" fmla="*/ 11 h 11"/>
                  </a:gdLst>
                  <a:ahLst/>
                  <a:cxnLst>
                    <a:cxn ang="0">
                      <a:pos x="T0" y="T1"/>
                    </a:cxn>
                    <a:cxn ang="0">
                      <a:pos x="T2" y="T3"/>
                    </a:cxn>
                    <a:cxn ang="0">
                      <a:pos x="T4" y="T5"/>
                    </a:cxn>
                  </a:cxnLst>
                  <a:rect l="0" t="0" r="r" b="b"/>
                  <a:pathLst>
                    <a:path w="9" h="11">
                      <a:moveTo>
                        <a:pt x="0" y="11"/>
                      </a:moveTo>
                      <a:cubicBezTo>
                        <a:pt x="3" y="9"/>
                        <a:pt x="6" y="7"/>
                        <a:pt x="9" y="5"/>
                      </a:cubicBezTo>
                      <a:cubicBezTo>
                        <a:pt x="6" y="0"/>
                        <a:pt x="3"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4" name="Freeform 647">
                  <a:extLst>
                    <a:ext uri="{FF2B5EF4-FFF2-40B4-BE49-F238E27FC236}">
                      <a16:creationId xmlns:a16="http://schemas.microsoft.com/office/drawing/2014/main" id="{50D04F5E-3997-4404-8575-18BB7213B4C1}"/>
                    </a:ext>
                  </a:extLst>
                </p:cNvPr>
                <p:cNvSpPr>
                  <a:spLocks/>
                </p:cNvSpPr>
                <p:nvPr/>
              </p:nvSpPr>
              <p:spPr bwMode="auto">
                <a:xfrm>
                  <a:off x="2834" y="1862"/>
                  <a:ext cx="1"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5" name="Freeform 648">
                  <a:extLst>
                    <a:ext uri="{FF2B5EF4-FFF2-40B4-BE49-F238E27FC236}">
                      <a16:creationId xmlns:a16="http://schemas.microsoft.com/office/drawing/2014/main" id="{37E899A6-47D4-4815-9D5A-3BC035C47993}"/>
                    </a:ext>
                  </a:extLst>
                </p:cNvPr>
                <p:cNvSpPr>
                  <a:spLocks/>
                </p:cNvSpPr>
                <p:nvPr/>
              </p:nvSpPr>
              <p:spPr bwMode="auto">
                <a:xfrm>
                  <a:off x="2830" y="1856"/>
                  <a:ext cx="1" cy="1"/>
                </a:xfrm>
                <a:custGeom>
                  <a:avLst/>
                  <a:gdLst>
                    <a:gd name="T0" fmla="*/ 0 w 1"/>
                    <a:gd name="T1" fmla="*/ 2 h 3"/>
                    <a:gd name="T2" fmla="*/ 1 w 1"/>
                    <a:gd name="T3" fmla="*/ 2 h 3"/>
                    <a:gd name="T4" fmla="*/ 0 w 1"/>
                    <a:gd name="T5" fmla="*/ 2 h 3"/>
                  </a:gdLst>
                  <a:ahLst/>
                  <a:cxnLst>
                    <a:cxn ang="0">
                      <a:pos x="T0" y="T1"/>
                    </a:cxn>
                    <a:cxn ang="0">
                      <a:pos x="T2" y="T3"/>
                    </a:cxn>
                    <a:cxn ang="0">
                      <a:pos x="T4" y="T5"/>
                    </a:cxn>
                  </a:cxnLst>
                  <a:rect l="0" t="0" r="r" b="b"/>
                  <a:pathLst>
                    <a:path w="1" h="3">
                      <a:moveTo>
                        <a:pt x="0" y="2"/>
                      </a:moveTo>
                      <a:cubicBezTo>
                        <a:pt x="0" y="3"/>
                        <a:pt x="1" y="3"/>
                        <a:pt x="1" y="2"/>
                      </a:cubicBezTo>
                      <a:cubicBezTo>
                        <a:pt x="1" y="1"/>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6" name="Freeform 649">
                  <a:extLst>
                    <a:ext uri="{FF2B5EF4-FFF2-40B4-BE49-F238E27FC236}">
                      <a16:creationId xmlns:a16="http://schemas.microsoft.com/office/drawing/2014/main" id="{4FB9AF86-F7D4-426A-9EB1-B1C43AA2E085}"/>
                    </a:ext>
                  </a:extLst>
                </p:cNvPr>
                <p:cNvSpPr>
                  <a:spLocks/>
                </p:cNvSpPr>
                <p:nvPr/>
              </p:nvSpPr>
              <p:spPr bwMode="auto">
                <a:xfrm>
                  <a:off x="1393" y="1843"/>
                  <a:ext cx="1" cy="1"/>
                </a:xfrm>
                <a:custGeom>
                  <a:avLst/>
                  <a:gdLst>
                    <a:gd name="T0" fmla="*/ 0 w 1"/>
                    <a:gd name="T1" fmla="*/ 0 h 5"/>
                    <a:gd name="T2" fmla="*/ 0 w 1"/>
                    <a:gd name="T3" fmla="*/ 5 h 5"/>
                    <a:gd name="T4" fmla="*/ 0 w 1"/>
                    <a:gd name="T5" fmla="*/ 0 h 5"/>
                  </a:gdLst>
                  <a:ahLst/>
                  <a:cxnLst>
                    <a:cxn ang="0">
                      <a:pos x="T0" y="T1"/>
                    </a:cxn>
                    <a:cxn ang="0">
                      <a:pos x="T2" y="T3"/>
                    </a:cxn>
                    <a:cxn ang="0">
                      <a:pos x="T4" y="T5"/>
                    </a:cxn>
                  </a:cxnLst>
                  <a:rect l="0" t="0" r="r" b="b"/>
                  <a:pathLst>
                    <a:path w="1" h="5">
                      <a:moveTo>
                        <a:pt x="0" y="0"/>
                      </a:moveTo>
                      <a:cubicBezTo>
                        <a:pt x="0" y="2"/>
                        <a:pt x="0" y="3"/>
                        <a:pt x="0" y="5"/>
                      </a:cubicBezTo>
                      <a:cubicBezTo>
                        <a:pt x="1"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7" name="Freeform 650">
                  <a:extLst>
                    <a:ext uri="{FF2B5EF4-FFF2-40B4-BE49-F238E27FC236}">
                      <a16:creationId xmlns:a16="http://schemas.microsoft.com/office/drawing/2014/main" id="{A0179285-11B3-403B-9538-BF85C2CC85BA}"/>
                    </a:ext>
                  </a:extLst>
                </p:cNvPr>
                <p:cNvSpPr>
                  <a:spLocks/>
                </p:cNvSpPr>
                <p:nvPr/>
              </p:nvSpPr>
              <p:spPr bwMode="auto">
                <a:xfrm>
                  <a:off x="2900" y="1839"/>
                  <a:ext cx="17" cy="2"/>
                </a:xfrm>
                <a:custGeom>
                  <a:avLst/>
                  <a:gdLst>
                    <a:gd name="T0" fmla="*/ 6 w 18"/>
                    <a:gd name="T1" fmla="*/ 2 h 12"/>
                    <a:gd name="T2" fmla="*/ 2 w 18"/>
                    <a:gd name="T3" fmla="*/ 7 h 12"/>
                    <a:gd name="T4" fmla="*/ 4 w 18"/>
                    <a:gd name="T5" fmla="*/ 12 h 12"/>
                    <a:gd name="T6" fmla="*/ 18 w 18"/>
                    <a:gd name="T7" fmla="*/ 6 h 12"/>
                    <a:gd name="T8" fmla="*/ 6 w 18"/>
                    <a:gd name="T9" fmla="*/ 2 h 12"/>
                  </a:gdLst>
                  <a:ahLst/>
                  <a:cxnLst>
                    <a:cxn ang="0">
                      <a:pos x="T0" y="T1"/>
                    </a:cxn>
                    <a:cxn ang="0">
                      <a:pos x="T2" y="T3"/>
                    </a:cxn>
                    <a:cxn ang="0">
                      <a:pos x="T4" y="T5"/>
                    </a:cxn>
                    <a:cxn ang="0">
                      <a:pos x="T6" y="T7"/>
                    </a:cxn>
                    <a:cxn ang="0">
                      <a:pos x="T8" y="T9"/>
                    </a:cxn>
                  </a:cxnLst>
                  <a:rect l="0" t="0" r="r" b="b"/>
                  <a:pathLst>
                    <a:path w="18" h="12">
                      <a:moveTo>
                        <a:pt x="6" y="2"/>
                      </a:moveTo>
                      <a:cubicBezTo>
                        <a:pt x="5" y="1"/>
                        <a:pt x="2" y="6"/>
                        <a:pt x="2" y="7"/>
                      </a:cubicBezTo>
                      <a:cubicBezTo>
                        <a:pt x="0" y="10"/>
                        <a:pt x="1" y="9"/>
                        <a:pt x="4" y="12"/>
                      </a:cubicBezTo>
                      <a:cubicBezTo>
                        <a:pt x="7" y="6"/>
                        <a:pt x="10" y="7"/>
                        <a:pt x="18" y="6"/>
                      </a:cubicBezTo>
                      <a:cubicBezTo>
                        <a:pt x="17" y="6"/>
                        <a:pt x="7" y="0"/>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8" name="Freeform 651">
                  <a:extLst>
                    <a:ext uri="{FF2B5EF4-FFF2-40B4-BE49-F238E27FC236}">
                      <a16:creationId xmlns:a16="http://schemas.microsoft.com/office/drawing/2014/main" id="{4C94220D-FBDE-4FCB-AB9D-F65BEBAFAB20}"/>
                    </a:ext>
                  </a:extLst>
                </p:cNvPr>
                <p:cNvSpPr>
                  <a:spLocks/>
                </p:cNvSpPr>
                <p:nvPr/>
              </p:nvSpPr>
              <p:spPr bwMode="auto">
                <a:xfrm>
                  <a:off x="2922" y="1827"/>
                  <a:ext cx="6" cy="1"/>
                </a:xfrm>
                <a:custGeom>
                  <a:avLst/>
                  <a:gdLst>
                    <a:gd name="T0" fmla="*/ 4 w 6"/>
                    <a:gd name="T1" fmla="*/ 0 h 8"/>
                    <a:gd name="T2" fmla="*/ 5 w 6"/>
                    <a:gd name="T3" fmla="*/ 8 h 8"/>
                    <a:gd name="T4" fmla="*/ 4 w 6"/>
                    <a:gd name="T5" fmla="*/ 0 h 8"/>
                  </a:gdLst>
                  <a:ahLst/>
                  <a:cxnLst>
                    <a:cxn ang="0">
                      <a:pos x="T0" y="T1"/>
                    </a:cxn>
                    <a:cxn ang="0">
                      <a:pos x="T2" y="T3"/>
                    </a:cxn>
                    <a:cxn ang="0">
                      <a:pos x="T4" y="T5"/>
                    </a:cxn>
                  </a:cxnLst>
                  <a:rect l="0" t="0" r="r" b="b"/>
                  <a:pathLst>
                    <a:path w="6" h="8">
                      <a:moveTo>
                        <a:pt x="4" y="0"/>
                      </a:moveTo>
                      <a:cubicBezTo>
                        <a:pt x="6" y="3"/>
                        <a:pt x="0" y="4"/>
                        <a:pt x="5" y="8"/>
                      </a:cubicBezTo>
                      <a:cubicBezTo>
                        <a:pt x="6" y="5"/>
                        <a:pt x="6"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9" name="Freeform 652">
                  <a:extLst>
                    <a:ext uri="{FF2B5EF4-FFF2-40B4-BE49-F238E27FC236}">
                      <a16:creationId xmlns:a16="http://schemas.microsoft.com/office/drawing/2014/main" id="{575F338D-C7FF-4DAB-9B5F-389A63A8D1E5}"/>
                    </a:ext>
                  </a:extLst>
                </p:cNvPr>
                <p:cNvSpPr>
                  <a:spLocks/>
                </p:cNvSpPr>
                <p:nvPr/>
              </p:nvSpPr>
              <p:spPr bwMode="auto">
                <a:xfrm>
                  <a:off x="2264" y="1848"/>
                  <a:ext cx="1" cy="2"/>
                </a:xfrm>
                <a:custGeom>
                  <a:avLst/>
                  <a:gdLst>
                    <a:gd name="T0" fmla="*/ 1 w 1"/>
                    <a:gd name="T1" fmla="*/ 3 h 7"/>
                    <a:gd name="T2" fmla="*/ 0 w 1"/>
                    <a:gd name="T3" fmla="*/ 0 h 7"/>
                    <a:gd name="T4" fmla="*/ 1 w 1"/>
                    <a:gd name="T5" fmla="*/ 3 h 7"/>
                  </a:gdLst>
                  <a:ahLst/>
                  <a:cxnLst>
                    <a:cxn ang="0">
                      <a:pos x="T0" y="T1"/>
                    </a:cxn>
                    <a:cxn ang="0">
                      <a:pos x="T2" y="T3"/>
                    </a:cxn>
                    <a:cxn ang="0">
                      <a:pos x="T4" y="T5"/>
                    </a:cxn>
                  </a:cxnLst>
                  <a:rect l="0" t="0" r="r" b="b"/>
                  <a:pathLst>
                    <a:path w="1" h="7">
                      <a:moveTo>
                        <a:pt x="1" y="3"/>
                      </a:moveTo>
                      <a:cubicBezTo>
                        <a:pt x="1" y="2"/>
                        <a:pt x="1" y="1"/>
                        <a:pt x="0" y="0"/>
                      </a:cubicBezTo>
                      <a:cubicBezTo>
                        <a:pt x="0" y="2"/>
                        <a:pt x="0" y="7"/>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0" name="Freeform 653">
                  <a:extLst>
                    <a:ext uri="{FF2B5EF4-FFF2-40B4-BE49-F238E27FC236}">
                      <a16:creationId xmlns:a16="http://schemas.microsoft.com/office/drawing/2014/main" id="{CEAF1C18-A0F0-4B61-8CE8-A2ACFFF9A83A}"/>
                    </a:ext>
                  </a:extLst>
                </p:cNvPr>
                <p:cNvSpPr>
                  <a:spLocks/>
                </p:cNvSpPr>
                <p:nvPr/>
              </p:nvSpPr>
              <p:spPr bwMode="auto">
                <a:xfrm>
                  <a:off x="2928" y="1824"/>
                  <a:ext cx="7" cy="2"/>
                </a:xfrm>
                <a:custGeom>
                  <a:avLst/>
                  <a:gdLst>
                    <a:gd name="T0" fmla="*/ 0 w 7"/>
                    <a:gd name="T1" fmla="*/ 6 h 11"/>
                    <a:gd name="T2" fmla="*/ 3 w 7"/>
                    <a:gd name="T3" fmla="*/ 10 h 11"/>
                    <a:gd name="T4" fmla="*/ 3 w 7"/>
                    <a:gd name="T5" fmla="*/ 1 h 11"/>
                    <a:gd name="T6" fmla="*/ 0 w 7"/>
                    <a:gd name="T7" fmla="*/ 6 h 11"/>
                  </a:gdLst>
                  <a:ahLst/>
                  <a:cxnLst>
                    <a:cxn ang="0">
                      <a:pos x="T0" y="T1"/>
                    </a:cxn>
                    <a:cxn ang="0">
                      <a:pos x="T2" y="T3"/>
                    </a:cxn>
                    <a:cxn ang="0">
                      <a:pos x="T4" y="T5"/>
                    </a:cxn>
                    <a:cxn ang="0">
                      <a:pos x="T6" y="T7"/>
                    </a:cxn>
                  </a:cxnLst>
                  <a:rect l="0" t="0" r="r" b="b"/>
                  <a:pathLst>
                    <a:path w="7" h="11">
                      <a:moveTo>
                        <a:pt x="0" y="6"/>
                      </a:moveTo>
                      <a:cubicBezTo>
                        <a:pt x="1" y="8"/>
                        <a:pt x="2" y="9"/>
                        <a:pt x="3" y="10"/>
                      </a:cubicBezTo>
                      <a:cubicBezTo>
                        <a:pt x="7" y="11"/>
                        <a:pt x="4" y="2"/>
                        <a:pt x="3" y="1"/>
                      </a:cubicBezTo>
                      <a:cubicBezTo>
                        <a:pt x="3" y="0"/>
                        <a:pt x="0" y="7"/>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1" name="Freeform 654">
                  <a:extLst>
                    <a:ext uri="{FF2B5EF4-FFF2-40B4-BE49-F238E27FC236}">
                      <a16:creationId xmlns:a16="http://schemas.microsoft.com/office/drawing/2014/main" id="{0EB19BF3-EF7A-4A70-B409-75F570C3D985}"/>
                    </a:ext>
                  </a:extLst>
                </p:cNvPr>
                <p:cNvSpPr>
                  <a:spLocks/>
                </p:cNvSpPr>
                <p:nvPr/>
              </p:nvSpPr>
              <p:spPr bwMode="auto">
                <a:xfrm>
                  <a:off x="2878" y="1854"/>
                  <a:ext cx="11" cy="1"/>
                </a:xfrm>
                <a:custGeom>
                  <a:avLst/>
                  <a:gdLst>
                    <a:gd name="T0" fmla="*/ 0 w 12"/>
                    <a:gd name="T1" fmla="*/ 5 h 11"/>
                    <a:gd name="T2" fmla="*/ 12 w 12"/>
                    <a:gd name="T3" fmla="*/ 7 h 11"/>
                    <a:gd name="T4" fmla="*/ 0 w 12"/>
                    <a:gd name="T5" fmla="*/ 5 h 11"/>
                  </a:gdLst>
                  <a:ahLst/>
                  <a:cxnLst>
                    <a:cxn ang="0">
                      <a:pos x="T0" y="T1"/>
                    </a:cxn>
                    <a:cxn ang="0">
                      <a:pos x="T2" y="T3"/>
                    </a:cxn>
                    <a:cxn ang="0">
                      <a:pos x="T4" y="T5"/>
                    </a:cxn>
                  </a:cxnLst>
                  <a:rect l="0" t="0" r="r" b="b"/>
                  <a:pathLst>
                    <a:path w="12" h="11">
                      <a:moveTo>
                        <a:pt x="0" y="5"/>
                      </a:moveTo>
                      <a:cubicBezTo>
                        <a:pt x="2" y="11"/>
                        <a:pt x="7" y="8"/>
                        <a:pt x="12" y="7"/>
                      </a:cubicBezTo>
                      <a:cubicBezTo>
                        <a:pt x="8" y="5"/>
                        <a:pt x="2"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2" name="Freeform 655">
                  <a:extLst>
                    <a:ext uri="{FF2B5EF4-FFF2-40B4-BE49-F238E27FC236}">
                      <a16:creationId xmlns:a16="http://schemas.microsoft.com/office/drawing/2014/main" id="{ECCC1EE7-96A6-4216-B94E-7ED3716DD2DE}"/>
                    </a:ext>
                  </a:extLst>
                </p:cNvPr>
                <p:cNvSpPr>
                  <a:spLocks/>
                </p:cNvSpPr>
                <p:nvPr/>
              </p:nvSpPr>
              <p:spPr bwMode="auto">
                <a:xfrm>
                  <a:off x="2130" y="1862"/>
                  <a:ext cx="8" cy="2"/>
                </a:xfrm>
                <a:custGeom>
                  <a:avLst/>
                  <a:gdLst>
                    <a:gd name="T0" fmla="*/ 4 w 8"/>
                    <a:gd name="T1" fmla="*/ 8 h 8"/>
                    <a:gd name="T2" fmla="*/ 3 w 8"/>
                    <a:gd name="T3" fmla="*/ 0 h 8"/>
                    <a:gd name="T4" fmla="*/ 0 w 8"/>
                    <a:gd name="T5" fmla="*/ 8 h 8"/>
                    <a:gd name="T6" fmla="*/ 4 w 8"/>
                    <a:gd name="T7" fmla="*/ 8 h 8"/>
                  </a:gdLst>
                  <a:ahLst/>
                  <a:cxnLst>
                    <a:cxn ang="0">
                      <a:pos x="T0" y="T1"/>
                    </a:cxn>
                    <a:cxn ang="0">
                      <a:pos x="T2" y="T3"/>
                    </a:cxn>
                    <a:cxn ang="0">
                      <a:pos x="T4" y="T5"/>
                    </a:cxn>
                    <a:cxn ang="0">
                      <a:pos x="T6" y="T7"/>
                    </a:cxn>
                  </a:cxnLst>
                  <a:rect l="0" t="0" r="r" b="b"/>
                  <a:pathLst>
                    <a:path w="8" h="8">
                      <a:moveTo>
                        <a:pt x="4" y="8"/>
                      </a:moveTo>
                      <a:cubicBezTo>
                        <a:pt x="8" y="7"/>
                        <a:pt x="2" y="1"/>
                        <a:pt x="3" y="0"/>
                      </a:cubicBezTo>
                      <a:cubicBezTo>
                        <a:pt x="2" y="2"/>
                        <a:pt x="1" y="5"/>
                        <a:pt x="0" y="8"/>
                      </a:cubicBezTo>
                      <a:cubicBezTo>
                        <a:pt x="1" y="8"/>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3" name="Freeform 656">
                  <a:extLst>
                    <a:ext uri="{FF2B5EF4-FFF2-40B4-BE49-F238E27FC236}">
                      <a16:creationId xmlns:a16="http://schemas.microsoft.com/office/drawing/2014/main" id="{F3430A3E-A321-4702-9D8B-D0411168574F}"/>
                    </a:ext>
                  </a:extLst>
                </p:cNvPr>
                <p:cNvSpPr>
                  <a:spLocks/>
                </p:cNvSpPr>
                <p:nvPr/>
              </p:nvSpPr>
              <p:spPr bwMode="auto">
                <a:xfrm>
                  <a:off x="2164" y="1863"/>
                  <a:ext cx="3" cy="1"/>
                </a:xfrm>
                <a:custGeom>
                  <a:avLst/>
                  <a:gdLst>
                    <a:gd name="T0" fmla="*/ 3 w 3"/>
                    <a:gd name="T1" fmla="*/ 4 h 4"/>
                    <a:gd name="T2" fmla="*/ 3 w 3"/>
                    <a:gd name="T3" fmla="*/ 0 h 4"/>
                    <a:gd name="T4" fmla="*/ 3 w 3"/>
                    <a:gd name="T5" fmla="*/ 4 h 4"/>
                  </a:gdLst>
                  <a:ahLst/>
                  <a:cxnLst>
                    <a:cxn ang="0">
                      <a:pos x="T0" y="T1"/>
                    </a:cxn>
                    <a:cxn ang="0">
                      <a:pos x="T2" y="T3"/>
                    </a:cxn>
                    <a:cxn ang="0">
                      <a:pos x="T4" y="T5"/>
                    </a:cxn>
                  </a:cxnLst>
                  <a:rect l="0" t="0" r="r" b="b"/>
                  <a:pathLst>
                    <a:path w="3" h="4">
                      <a:moveTo>
                        <a:pt x="3" y="4"/>
                      </a:moveTo>
                      <a:cubicBezTo>
                        <a:pt x="3" y="3"/>
                        <a:pt x="3" y="2"/>
                        <a:pt x="3" y="0"/>
                      </a:cubicBezTo>
                      <a:cubicBezTo>
                        <a:pt x="0" y="1"/>
                        <a:pt x="1"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4" name="Freeform 657">
                  <a:extLst>
                    <a:ext uri="{FF2B5EF4-FFF2-40B4-BE49-F238E27FC236}">
                      <a16:creationId xmlns:a16="http://schemas.microsoft.com/office/drawing/2014/main" id="{36313D96-4899-49DB-A803-F481BBD75269}"/>
                    </a:ext>
                  </a:extLst>
                </p:cNvPr>
                <p:cNvSpPr>
                  <a:spLocks/>
                </p:cNvSpPr>
                <p:nvPr/>
              </p:nvSpPr>
              <p:spPr bwMode="auto">
                <a:xfrm>
                  <a:off x="2156" y="1863"/>
                  <a:ext cx="4" cy="1"/>
                </a:xfrm>
                <a:custGeom>
                  <a:avLst/>
                  <a:gdLst>
                    <a:gd name="T0" fmla="*/ 5 w 5"/>
                    <a:gd name="T1" fmla="*/ 2 h 4"/>
                    <a:gd name="T2" fmla="*/ 5 w 5"/>
                    <a:gd name="T3" fmla="*/ 0 h 4"/>
                    <a:gd name="T4" fmla="*/ 3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5" y="2"/>
                        <a:pt x="5" y="1"/>
                        <a:pt x="5" y="0"/>
                      </a:cubicBezTo>
                      <a:cubicBezTo>
                        <a:pt x="4" y="0"/>
                        <a:pt x="0" y="3"/>
                        <a:pt x="3" y="4"/>
                      </a:cubicBezTo>
                      <a:cubicBezTo>
                        <a:pt x="4" y="3"/>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5" name="Freeform 658">
                  <a:extLst>
                    <a:ext uri="{FF2B5EF4-FFF2-40B4-BE49-F238E27FC236}">
                      <a16:creationId xmlns:a16="http://schemas.microsoft.com/office/drawing/2014/main" id="{6CBF7F0D-B5C7-45D9-BBE0-3AFC08BAD22B}"/>
                    </a:ext>
                  </a:extLst>
                </p:cNvPr>
                <p:cNvSpPr>
                  <a:spLocks/>
                </p:cNvSpPr>
                <p:nvPr/>
              </p:nvSpPr>
              <p:spPr bwMode="auto">
                <a:xfrm>
                  <a:off x="2092" y="1868"/>
                  <a:ext cx="2" cy="1"/>
                </a:xfrm>
                <a:custGeom>
                  <a:avLst/>
                  <a:gdLst>
                    <a:gd name="T0" fmla="*/ 0 w 2"/>
                    <a:gd name="T1" fmla="*/ 3 h 4"/>
                    <a:gd name="T2" fmla="*/ 0 w 2"/>
                    <a:gd name="T3" fmla="*/ 0 h 4"/>
                    <a:gd name="T4" fmla="*/ 0 w 2"/>
                    <a:gd name="T5" fmla="*/ 3 h 4"/>
                  </a:gdLst>
                  <a:ahLst/>
                  <a:cxnLst>
                    <a:cxn ang="0">
                      <a:pos x="T0" y="T1"/>
                    </a:cxn>
                    <a:cxn ang="0">
                      <a:pos x="T2" y="T3"/>
                    </a:cxn>
                    <a:cxn ang="0">
                      <a:pos x="T4" y="T5"/>
                    </a:cxn>
                  </a:cxnLst>
                  <a:rect l="0" t="0" r="r" b="b"/>
                  <a:pathLst>
                    <a:path w="2" h="4">
                      <a:moveTo>
                        <a:pt x="0" y="3"/>
                      </a:moveTo>
                      <a:cubicBezTo>
                        <a:pt x="2" y="4"/>
                        <a:pt x="1"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6" name="Freeform 659">
                  <a:extLst>
                    <a:ext uri="{FF2B5EF4-FFF2-40B4-BE49-F238E27FC236}">
                      <a16:creationId xmlns:a16="http://schemas.microsoft.com/office/drawing/2014/main" id="{A8616E0C-13BE-4246-A982-E07BB8C66EF2}"/>
                    </a:ext>
                  </a:extLst>
                </p:cNvPr>
                <p:cNvSpPr>
                  <a:spLocks/>
                </p:cNvSpPr>
                <p:nvPr/>
              </p:nvSpPr>
              <p:spPr bwMode="auto">
                <a:xfrm>
                  <a:off x="2052" y="1871"/>
                  <a:ext cx="1" cy="1"/>
                </a:xfrm>
                <a:custGeom>
                  <a:avLst/>
                  <a:gdLst>
                    <a:gd name="T0" fmla="*/ 0 w 1"/>
                    <a:gd name="T1" fmla="*/ 2 h 4"/>
                    <a:gd name="T2" fmla="*/ 0 w 1"/>
                    <a:gd name="T3" fmla="*/ 4 h 4"/>
                    <a:gd name="T4" fmla="*/ 0 w 1"/>
                    <a:gd name="T5" fmla="*/ 0 h 4"/>
                    <a:gd name="T6" fmla="*/ 0 w 1"/>
                    <a:gd name="T7" fmla="*/ 2 h 4"/>
                  </a:gdLst>
                  <a:ahLst/>
                  <a:cxnLst>
                    <a:cxn ang="0">
                      <a:pos x="T0" y="T1"/>
                    </a:cxn>
                    <a:cxn ang="0">
                      <a:pos x="T2" y="T3"/>
                    </a:cxn>
                    <a:cxn ang="0">
                      <a:pos x="T4" y="T5"/>
                    </a:cxn>
                    <a:cxn ang="0">
                      <a:pos x="T6" y="T7"/>
                    </a:cxn>
                  </a:cxnLst>
                  <a:rect l="0" t="0" r="r" b="b"/>
                  <a:pathLst>
                    <a:path w="1" h="4">
                      <a:moveTo>
                        <a:pt x="0" y="2"/>
                      </a:moveTo>
                      <a:cubicBezTo>
                        <a:pt x="0" y="3"/>
                        <a:pt x="0" y="4"/>
                        <a:pt x="0" y="4"/>
                      </a:cubicBezTo>
                      <a:cubicBezTo>
                        <a:pt x="1" y="3"/>
                        <a:pt x="1"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7" name="Freeform 660">
                  <a:extLst>
                    <a:ext uri="{FF2B5EF4-FFF2-40B4-BE49-F238E27FC236}">
                      <a16:creationId xmlns:a16="http://schemas.microsoft.com/office/drawing/2014/main" id="{BE577909-DEBA-475C-8056-0B18EA74A13E}"/>
                    </a:ext>
                  </a:extLst>
                </p:cNvPr>
                <p:cNvSpPr>
                  <a:spLocks/>
                </p:cNvSpPr>
                <p:nvPr/>
              </p:nvSpPr>
              <p:spPr bwMode="auto">
                <a:xfrm>
                  <a:off x="2128" y="1864"/>
                  <a:ext cx="2" cy="0"/>
                </a:xfrm>
                <a:custGeom>
                  <a:avLst/>
                  <a:gdLst>
                    <a:gd name="T0" fmla="*/ 3 w 3"/>
                    <a:gd name="T1" fmla="*/ 1 h 1"/>
                    <a:gd name="T2" fmla="*/ 0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2" y="1"/>
                        <a:pt x="2" y="1"/>
                        <a:pt x="0" y="0"/>
                      </a:cubicBezTo>
                      <a:cubicBezTo>
                        <a:pt x="0" y="0"/>
                        <a:pt x="0" y="0"/>
                        <a:pt x="0" y="0"/>
                      </a:cubicBezTo>
                      <a:cubicBezTo>
                        <a:pt x="0" y="1"/>
                        <a:pt x="2"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8" name="Freeform 661">
                  <a:extLst>
                    <a:ext uri="{FF2B5EF4-FFF2-40B4-BE49-F238E27FC236}">
                      <a16:creationId xmlns:a16="http://schemas.microsoft.com/office/drawing/2014/main" id="{01A11057-6FB3-4163-9E17-09BAE3BC7345}"/>
                    </a:ext>
                  </a:extLst>
                </p:cNvPr>
                <p:cNvSpPr>
                  <a:spLocks/>
                </p:cNvSpPr>
                <p:nvPr/>
              </p:nvSpPr>
              <p:spPr bwMode="auto">
                <a:xfrm>
                  <a:off x="2064" y="1894"/>
                  <a:ext cx="12" cy="1"/>
                </a:xfrm>
                <a:custGeom>
                  <a:avLst/>
                  <a:gdLst>
                    <a:gd name="T0" fmla="*/ 0 w 13"/>
                    <a:gd name="T1" fmla="*/ 2 h 3"/>
                    <a:gd name="T2" fmla="*/ 13 w 13"/>
                    <a:gd name="T3" fmla="*/ 1 h 3"/>
                    <a:gd name="T4" fmla="*/ 0 w 13"/>
                    <a:gd name="T5" fmla="*/ 2 h 3"/>
                  </a:gdLst>
                  <a:ahLst/>
                  <a:cxnLst>
                    <a:cxn ang="0">
                      <a:pos x="T0" y="T1"/>
                    </a:cxn>
                    <a:cxn ang="0">
                      <a:pos x="T2" y="T3"/>
                    </a:cxn>
                    <a:cxn ang="0">
                      <a:pos x="T4" y="T5"/>
                    </a:cxn>
                  </a:cxnLst>
                  <a:rect l="0" t="0" r="r" b="b"/>
                  <a:pathLst>
                    <a:path w="13" h="3">
                      <a:moveTo>
                        <a:pt x="0" y="2"/>
                      </a:moveTo>
                      <a:cubicBezTo>
                        <a:pt x="6" y="3"/>
                        <a:pt x="8" y="3"/>
                        <a:pt x="13" y="1"/>
                      </a:cubicBezTo>
                      <a:cubicBezTo>
                        <a:pt x="8" y="0"/>
                        <a:pt x="5"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9" name="Freeform 662">
                  <a:extLst>
                    <a:ext uri="{FF2B5EF4-FFF2-40B4-BE49-F238E27FC236}">
                      <a16:creationId xmlns:a16="http://schemas.microsoft.com/office/drawing/2014/main" id="{91A39DBA-E02A-42E5-BEBC-60E46DDD06B5}"/>
                    </a:ext>
                  </a:extLst>
                </p:cNvPr>
                <p:cNvSpPr>
                  <a:spLocks/>
                </p:cNvSpPr>
                <p:nvPr/>
              </p:nvSpPr>
              <p:spPr bwMode="auto">
                <a:xfrm>
                  <a:off x="2782" y="1894"/>
                  <a:ext cx="14" cy="2"/>
                </a:xfrm>
                <a:custGeom>
                  <a:avLst/>
                  <a:gdLst>
                    <a:gd name="T0" fmla="*/ 6 w 16"/>
                    <a:gd name="T1" fmla="*/ 1 h 9"/>
                    <a:gd name="T2" fmla="*/ 0 w 16"/>
                    <a:gd name="T3" fmla="*/ 4 h 9"/>
                    <a:gd name="T4" fmla="*/ 6 w 16"/>
                    <a:gd name="T5" fmla="*/ 1 h 9"/>
                  </a:gdLst>
                  <a:ahLst/>
                  <a:cxnLst>
                    <a:cxn ang="0">
                      <a:pos x="T0" y="T1"/>
                    </a:cxn>
                    <a:cxn ang="0">
                      <a:pos x="T2" y="T3"/>
                    </a:cxn>
                    <a:cxn ang="0">
                      <a:pos x="T4" y="T5"/>
                    </a:cxn>
                  </a:cxnLst>
                  <a:rect l="0" t="0" r="r" b="b"/>
                  <a:pathLst>
                    <a:path w="16" h="9">
                      <a:moveTo>
                        <a:pt x="6" y="1"/>
                      </a:moveTo>
                      <a:cubicBezTo>
                        <a:pt x="4" y="2"/>
                        <a:pt x="2" y="3"/>
                        <a:pt x="0" y="4"/>
                      </a:cubicBezTo>
                      <a:cubicBezTo>
                        <a:pt x="11" y="9"/>
                        <a:pt x="16"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0" name="Freeform 663">
                  <a:extLst>
                    <a:ext uri="{FF2B5EF4-FFF2-40B4-BE49-F238E27FC236}">
                      <a16:creationId xmlns:a16="http://schemas.microsoft.com/office/drawing/2014/main" id="{23752CD2-46F2-49AE-B19B-EAE8ECC3B7AE}"/>
                    </a:ext>
                  </a:extLst>
                </p:cNvPr>
                <p:cNvSpPr>
                  <a:spLocks/>
                </p:cNvSpPr>
                <p:nvPr/>
              </p:nvSpPr>
              <p:spPr bwMode="auto">
                <a:xfrm>
                  <a:off x="2935" y="1887"/>
                  <a:ext cx="1" cy="1"/>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cubicBezTo>
                        <a:pt x="0" y="3"/>
                        <a:pt x="1" y="1"/>
                        <a:pt x="1" y="0"/>
                      </a:cubicBezTo>
                      <a:cubicBezTo>
                        <a:pt x="0" y="1"/>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1" name="Freeform 664">
                  <a:extLst>
                    <a:ext uri="{FF2B5EF4-FFF2-40B4-BE49-F238E27FC236}">
                      <a16:creationId xmlns:a16="http://schemas.microsoft.com/office/drawing/2014/main" id="{1CC80FCD-7FE4-47C2-A83F-48623FFA536B}"/>
                    </a:ext>
                  </a:extLst>
                </p:cNvPr>
                <p:cNvSpPr>
                  <a:spLocks/>
                </p:cNvSpPr>
                <p:nvPr/>
              </p:nvSpPr>
              <p:spPr bwMode="auto">
                <a:xfrm>
                  <a:off x="2031" y="1898"/>
                  <a:ext cx="2" cy="1"/>
                </a:xfrm>
                <a:custGeom>
                  <a:avLst/>
                  <a:gdLst>
                    <a:gd name="T0" fmla="*/ 0 w 2"/>
                    <a:gd name="T1" fmla="*/ 0 h 2"/>
                    <a:gd name="T2" fmla="*/ 0 w 2"/>
                    <a:gd name="T3" fmla="*/ 2 h 2"/>
                    <a:gd name="T4" fmla="*/ 0 w 2"/>
                    <a:gd name="T5" fmla="*/ 0 h 2"/>
                  </a:gdLst>
                  <a:ahLst/>
                  <a:cxnLst>
                    <a:cxn ang="0">
                      <a:pos x="T0" y="T1"/>
                    </a:cxn>
                    <a:cxn ang="0">
                      <a:pos x="T2" y="T3"/>
                    </a:cxn>
                    <a:cxn ang="0">
                      <a:pos x="T4" y="T5"/>
                    </a:cxn>
                  </a:cxnLst>
                  <a:rect l="0" t="0" r="r" b="b"/>
                  <a:pathLst>
                    <a:path w="2" h="2">
                      <a:moveTo>
                        <a:pt x="0" y="0"/>
                      </a:moveTo>
                      <a:cubicBezTo>
                        <a:pt x="0" y="0"/>
                        <a:pt x="0" y="1"/>
                        <a:pt x="0" y="2"/>
                      </a:cubicBezTo>
                      <a:cubicBezTo>
                        <a:pt x="2"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2" name="Freeform 665">
                  <a:extLst>
                    <a:ext uri="{FF2B5EF4-FFF2-40B4-BE49-F238E27FC236}">
                      <a16:creationId xmlns:a16="http://schemas.microsoft.com/office/drawing/2014/main" id="{16D43B72-0B60-4789-BF63-93968748C49E}"/>
                    </a:ext>
                  </a:extLst>
                </p:cNvPr>
                <p:cNvSpPr>
                  <a:spLocks/>
                </p:cNvSpPr>
                <p:nvPr/>
              </p:nvSpPr>
              <p:spPr bwMode="auto">
                <a:xfrm>
                  <a:off x="2810" y="1896"/>
                  <a:ext cx="1" cy="1"/>
                </a:xfrm>
                <a:custGeom>
                  <a:avLst/>
                  <a:gdLst>
                    <a:gd name="T0" fmla="*/ 0 w 1"/>
                    <a:gd name="T1" fmla="*/ 2 h 4"/>
                    <a:gd name="T2" fmla="*/ 0 w 1"/>
                    <a:gd name="T3" fmla="*/ 4 h 4"/>
                    <a:gd name="T4" fmla="*/ 0 w 1"/>
                    <a:gd name="T5" fmla="*/ 2 h 4"/>
                  </a:gdLst>
                  <a:ahLst/>
                  <a:cxnLst>
                    <a:cxn ang="0">
                      <a:pos x="T0" y="T1"/>
                    </a:cxn>
                    <a:cxn ang="0">
                      <a:pos x="T2" y="T3"/>
                    </a:cxn>
                    <a:cxn ang="0">
                      <a:pos x="T4" y="T5"/>
                    </a:cxn>
                  </a:cxnLst>
                  <a:rect l="0" t="0" r="r" b="b"/>
                  <a:pathLst>
                    <a:path w="1" h="4">
                      <a:moveTo>
                        <a:pt x="0" y="2"/>
                      </a:moveTo>
                      <a:cubicBezTo>
                        <a:pt x="0" y="2"/>
                        <a:pt x="0" y="3"/>
                        <a:pt x="0" y="4"/>
                      </a:cubicBezTo>
                      <a:cubicBezTo>
                        <a:pt x="1" y="4"/>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3" name="Freeform 666">
                  <a:extLst>
                    <a:ext uri="{FF2B5EF4-FFF2-40B4-BE49-F238E27FC236}">
                      <a16:creationId xmlns:a16="http://schemas.microsoft.com/office/drawing/2014/main" id="{816F7E26-59C9-4895-9EFA-115038F2607B}"/>
                    </a:ext>
                  </a:extLst>
                </p:cNvPr>
                <p:cNvSpPr>
                  <a:spLocks/>
                </p:cNvSpPr>
                <p:nvPr/>
              </p:nvSpPr>
              <p:spPr bwMode="auto">
                <a:xfrm>
                  <a:off x="2936" y="1887"/>
                  <a:ext cx="1" cy="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2"/>
                        <a:pt x="0" y="2"/>
                      </a:cubicBezTo>
                      <a:cubicBezTo>
                        <a:pt x="1" y="0"/>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4" name="Freeform 667">
                  <a:extLst>
                    <a:ext uri="{FF2B5EF4-FFF2-40B4-BE49-F238E27FC236}">
                      <a16:creationId xmlns:a16="http://schemas.microsoft.com/office/drawing/2014/main" id="{0DB6AFFA-9349-474B-BA65-DC72EB3E773D}"/>
                    </a:ext>
                  </a:extLst>
                </p:cNvPr>
                <p:cNvSpPr>
                  <a:spLocks/>
                </p:cNvSpPr>
                <p:nvPr/>
              </p:nvSpPr>
              <p:spPr bwMode="auto">
                <a:xfrm>
                  <a:off x="2065" y="1893"/>
                  <a:ext cx="3" cy="0"/>
                </a:xfrm>
                <a:custGeom>
                  <a:avLst/>
                  <a:gdLst>
                    <a:gd name="T0" fmla="*/ 0 w 4"/>
                    <a:gd name="T1" fmla="*/ 2 h 3"/>
                    <a:gd name="T2" fmla="*/ 3 w 4"/>
                    <a:gd name="T3" fmla="*/ 0 h 3"/>
                    <a:gd name="T4" fmla="*/ 0 w 4"/>
                    <a:gd name="T5" fmla="*/ 2 h 3"/>
                  </a:gdLst>
                  <a:ahLst/>
                  <a:cxnLst>
                    <a:cxn ang="0">
                      <a:pos x="T0" y="T1"/>
                    </a:cxn>
                    <a:cxn ang="0">
                      <a:pos x="T2" y="T3"/>
                    </a:cxn>
                    <a:cxn ang="0">
                      <a:pos x="T4" y="T5"/>
                    </a:cxn>
                  </a:cxnLst>
                  <a:rect l="0" t="0" r="r" b="b"/>
                  <a:pathLst>
                    <a:path w="4" h="3">
                      <a:moveTo>
                        <a:pt x="0" y="2"/>
                      </a:moveTo>
                      <a:cubicBezTo>
                        <a:pt x="2" y="2"/>
                        <a:pt x="4" y="3"/>
                        <a:pt x="3" y="0"/>
                      </a:cubicBezTo>
                      <a:cubicBezTo>
                        <a:pt x="3" y="2"/>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5" name="Freeform 668">
                  <a:extLst>
                    <a:ext uri="{FF2B5EF4-FFF2-40B4-BE49-F238E27FC236}">
                      <a16:creationId xmlns:a16="http://schemas.microsoft.com/office/drawing/2014/main" id="{BB26BBB5-7593-4C35-9EB2-9FAA31E4E56B}"/>
                    </a:ext>
                  </a:extLst>
                </p:cNvPr>
                <p:cNvSpPr>
                  <a:spLocks/>
                </p:cNvSpPr>
                <p:nvPr/>
              </p:nvSpPr>
              <p:spPr bwMode="auto">
                <a:xfrm>
                  <a:off x="2806" y="1890"/>
                  <a:ext cx="8" cy="2"/>
                </a:xfrm>
                <a:custGeom>
                  <a:avLst/>
                  <a:gdLst>
                    <a:gd name="T0" fmla="*/ 9 w 9"/>
                    <a:gd name="T1" fmla="*/ 4 h 10"/>
                    <a:gd name="T2" fmla="*/ 7 w 9"/>
                    <a:gd name="T3" fmla="*/ 0 h 10"/>
                    <a:gd name="T4" fmla="*/ 4 w 9"/>
                    <a:gd name="T5" fmla="*/ 10 h 10"/>
                    <a:gd name="T6" fmla="*/ 9 w 9"/>
                    <a:gd name="T7" fmla="*/ 4 h 10"/>
                  </a:gdLst>
                  <a:ahLst/>
                  <a:cxnLst>
                    <a:cxn ang="0">
                      <a:pos x="T0" y="T1"/>
                    </a:cxn>
                    <a:cxn ang="0">
                      <a:pos x="T2" y="T3"/>
                    </a:cxn>
                    <a:cxn ang="0">
                      <a:pos x="T4" y="T5"/>
                    </a:cxn>
                    <a:cxn ang="0">
                      <a:pos x="T6" y="T7"/>
                    </a:cxn>
                  </a:cxnLst>
                  <a:rect l="0" t="0" r="r" b="b"/>
                  <a:pathLst>
                    <a:path w="9" h="10">
                      <a:moveTo>
                        <a:pt x="9" y="4"/>
                      </a:moveTo>
                      <a:cubicBezTo>
                        <a:pt x="9" y="3"/>
                        <a:pt x="8" y="1"/>
                        <a:pt x="7" y="0"/>
                      </a:cubicBezTo>
                      <a:cubicBezTo>
                        <a:pt x="2" y="4"/>
                        <a:pt x="0" y="5"/>
                        <a:pt x="4" y="10"/>
                      </a:cubicBezTo>
                      <a:cubicBezTo>
                        <a:pt x="6" y="8"/>
                        <a:pt x="7" y="6"/>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6" name="Freeform 669">
                  <a:extLst>
                    <a:ext uri="{FF2B5EF4-FFF2-40B4-BE49-F238E27FC236}">
                      <a16:creationId xmlns:a16="http://schemas.microsoft.com/office/drawing/2014/main" id="{41E005C2-0DD4-4B9E-BB98-DB9064FAD728}"/>
                    </a:ext>
                  </a:extLst>
                </p:cNvPr>
                <p:cNvSpPr>
                  <a:spLocks/>
                </p:cNvSpPr>
                <p:nvPr/>
              </p:nvSpPr>
              <p:spPr bwMode="auto">
                <a:xfrm>
                  <a:off x="2859" y="1894"/>
                  <a:ext cx="8" cy="1"/>
                </a:xfrm>
                <a:custGeom>
                  <a:avLst/>
                  <a:gdLst>
                    <a:gd name="T0" fmla="*/ 6 w 9"/>
                    <a:gd name="T1" fmla="*/ 1 h 6"/>
                    <a:gd name="T2" fmla="*/ 0 w 9"/>
                    <a:gd name="T3" fmla="*/ 2 h 6"/>
                    <a:gd name="T4" fmla="*/ 9 w 9"/>
                    <a:gd name="T5" fmla="*/ 3 h 6"/>
                    <a:gd name="T6" fmla="*/ 6 w 9"/>
                    <a:gd name="T7" fmla="*/ 1 h 6"/>
                  </a:gdLst>
                  <a:ahLst/>
                  <a:cxnLst>
                    <a:cxn ang="0">
                      <a:pos x="T0" y="T1"/>
                    </a:cxn>
                    <a:cxn ang="0">
                      <a:pos x="T2" y="T3"/>
                    </a:cxn>
                    <a:cxn ang="0">
                      <a:pos x="T4" y="T5"/>
                    </a:cxn>
                    <a:cxn ang="0">
                      <a:pos x="T6" y="T7"/>
                    </a:cxn>
                  </a:cxnLst>
                  <a:rect l="0" t="0" r="r" b="b"/>
                  <a:pathLst>
                    <a:path w="9" h="6">
                      <a:moveTo>
                        <a:pt x="6" y="1"/>
                      </a:moveTo>
                      <a:cubicBezTo>
                        <a:pt x="5" y="0"/>
                        <a:pt x="2" y="2"/>
                        <a:pt x="0" y="2"/>
                      </a:cubicBezTo>
                      <a:cubicBezTo>
                        <a:pt x="3" y="6"/>
                        <a:pt x="5" y="6"/>
                        <a:pt x="9" y="3"/>
                      </a:cubicBezTo>
                      <a:cubicBezTo>
                        <a:pt x="8" y="2"/>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7" name="Freeform 670">
                  <a:extLst>
                    <a:ext uri="{FF2B5EF4-FFF2-40B4-BE49-F238E27FC236}">
                      <a16:creationId xmlns:a16="http://schemas.microsoft.com/office/drawing/2014/main" id="{259BD6B5-2C8A-4A2C-B2F2-CF1EAEF9EB3B}"/>
                    </a:ext>
                  </a:extLst>
                </p:cNvPr>
                <p:cNvSpPr>
                  <a:spLocks/>
                </p:cNvSpPr>
                <p:nvPr/>
              </p:nvSpPr>
              <p:spPr bwMode="auto">
                <a:xfrm>
                  <a:off x="2924" y="1887"/>
                  <a:ext cx="11" cy="2"/>
                </a:xfrm>
                <a:custGeom>
                  <a:avLst/>
                  <a:gdLst>
                    <a:gd name="T0" fmla="*/ 10 w 12"/>
                    <a:gd name="T1" fmla="*/ 0 h 10"/>
                    <a:gd name="T2" fmla="*/ 4 w 12"/>
                    <a:gd name="T3" fmla="*/ 5 h 10"/>
                    <a:gd name="T4" fmla="*/ 12 w 12"/>
                    <a:gd name="T5" fmla="*/ 0 h 10"/>
                    <a:gd name="T6" fmla="*/ 10 w 12"/>
                    <a:gd name="T7" fmla="*/ 0 h 10"/>
                  </a:gdLst>
                  <a:ahLst/>
                  <a:cxnLst>
                    <a:cxn ang="0">
                      <a:pos x="T0" y="T1"/>
                    </a:cxn>
                    <a:cxn ang="0">
                      <a:pos x="T2" y="T3"/>
                    </a:cxn>
                    <a:cxn ang="0">
                      <a:pos x="T4" y="T5"/>
                    </a:cxn>
                    <a:cxn ang="0">
                      <a:pos x="T6" y="T7"/>
                    </a:cxn>
                  </a:cxnLst>
                  <a:rect l="0" t="0" r="r" b="b"/>
                  <a:pathLst>
                    <a:path w="12" h="10">
                      <a:moveTo>
                        <a:pt x="10" y="0"/>
                      </a:moveTo>
                      <a:cubicBezTo>
                        <a:pt x="8" y="0"/>
                        <a:pt x="0" y="1"/>
                        <a:pt x="4" y="5"/>
                      </a:cubicBezTo>
                      <a:cubicBezTo>
                        <a:pt x="7" y="10"/>
                        <a:pt x="11" y="4"/>
                        <a:pt x="12" y="0"/>
                      </a:cubicBezTo>
                      <a:cubicBezTo>
                        <a:pt x="11" y="0"/>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8" name="Freeform 671">
                  <a:extLst>
                    <a:ext uri="{FF2B5EF4-FFF2-40B4-BE49-F238E27FC236}">
                      <a16:creationId xmlns:a16="http://schemas.microsoft.com/office/drawing/2014/main" id="{2FBBFCEF-9615-4EF1-BD9A-DD591521E0D9}"/>
                    </a:ext>
                  </a:extLst>
                </p:cNvPr>
                <p:cNvSpPr>
                  <a:spLocks/>
                </p:cNvSpPr>
                <p:nvPr/>
              </p:nvSpPr>
              <p:spPr bwMode="auto">
                <a:xfrm>
                  <a:off x="2051" y="1895"/>
                  <a:ext cx="7" cy="2"/>
                </a:xfrm>
                <a:custGeom>
                  <a:avLst/>
                  <a:gdLst>
                    <a:gd name="T0" fmla="*/ 1 w 7"/>
                    <a:gd name="T1" fmla="*/ 3 h 11"/>
                    <a:gd name="T2" fmla="*/ 0 w 7"/>
                    <a:gd name="T3" fmla="*/ 6 h 11"/>
                    <a:gd name="T4" fmla="*/ 2 w 7"/>
                    <a:gd name="T5" fmla="*/ 6 h 11"/>
                    <a:gd name="T6" fmla="*/ 4 w 7"/>
                    <a:gd name="T7" fmla="*/ 0 h 11"/>
                    <a:gd name="T8" fmla="*/ 1 w 7"/>
                    <a:gd name="T9" fmla="*/ 3 h 11"/>
                  </a:gdLst>
                  <a:ahLst/>
                  <a:cxnLst>
                    <a:cxn ang="0">
                      <a:pos x="T0" y="T1"/>
                    </a:cxn>
                    <a:cxn ang="0">
                      <a:pos x="T2" y="T3"/>
                    </a:cxn>
                    <a:cxn ang="0">
                      <a:pos x="T4" y="T5"/>
                    </a:cxn>
                    <a:cxn ang="0">
                      <a:pos x="T6" y="T7"/>
                    </a:cxn>
                    <a:cxn ang="0">
                      <a:pos x="T8" y="T9"/>
                    </a:cxn>
                  </a:cxnLst>
                  <a:rect l="0" t="0" r="r" b="b"/>
                  <a:pathLst>
                    <a:path w="7" h="11">
                      <a:moveTo>
                        <a:pt x="1" y="3"/>
                      </a:moveTo>
                      <a:cubicBezTo>
                        <a:pt x="3" y="5"/>
                        <a:pt x="2" y="6"/>
                        <a:pt x="0" y="6"/>
                      </a:cubicBezTo>
                      <a:cubicBezTo>
                        <a:pt x="1" y="8"/>
                        <a:pt x="3" y="10"/>
                        <a:pt x="2" y="6"/>
                      </a:cubicBezTo>
                      <a:cubicBezTo>
                        <a:pt x="4" y="11"/>
                        <a:pt x="7" y="2"/>
                        <a:pt x="4" y="0"/>
                      </a:cubicBezTo>
                      <a:cubicBezTo>
                        <a:pt x="3" y="1"/>
                        <a:pt x="2"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9" name="Freeform 672">
                  <a:extLst>
                    <a:ext uri="{FF2B5EF4-FFF2-40B4-BE49-F238E27FC236}">
                      <a16:creationId xmlns:a16="http://schemas.microsoft.com/office/drawing/2014/main" id="{B03FB010-C887-449D-A4BA-264D16C855EB}"/>
                    </a:ext>
                  </a:extLst>
                </p:cNvPr>
                <p:cNvSpPr>
                  <a:spLocks/>
                </p:cNvSpPr>
                <p:nvPr/>
              </p:nvSpPr>
              <p:spPr bwMode="auto">
                <a:xfrm>
                  <a:off x="1996" y="1869"/>
                  <a:ext cx="4" cy="2"/>
                </a:xfrm>
                <a:custGeom>
                  <a:avLst/>
                  <a:gdLst>
                    <a:gd name="T0" fmla="*/ 3 w 5"/>
                    <a:gd name="T1" fmla="*/ 0 h 8"/>
                    <a:gd name="T2" fmla="*/ 3 w 5"/>
                    <a:gd name="T3" fmla="*/ 7 h 8"/>
                    <a:gd name="T4" fmla="*/ 3 w 5"/>
                    <a:gd name="T5" fmla="*/ 0 h 8"/>
                  </a:gdLst>
                  <a:ahLst/>
                  <a:cxnLst>
                    <a:cxn ang="0">
                      <a:pos x="T0" y="T1"/>
                    </a:cxn>
                    <a:cxn ang="0">
                      <a:pos x="T2" y="T3"/>
                    </a:cxn>
                    <a:cxn ang="0">
                      <a:pos x="T4" y="T5"/>
                    </a:cxn>
                  </a:cxnLst>
                  <a:rect l="0" t="0" r="r" b="b"/>
                  <a:pathLst>
                    <a:path w="5" h="8">
                      <a:moveTo>
                        <a:pt x="3" y="0"/>
                      </a:moveTo>
                      <a:cubicBezTo>
                        <a:pt x="3" y="1"/>
                        <a:pt x="0" y="5"/>
                        <a:pt x="3" y="7"/>
                      </a:cubicBezTo>
                      <a:cubicBezTo>
                        <a:pt x="5" y="8"/>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0" name="Freeform 673">
                  <a:extLst>
                    <a:ext uri="{FF2B5EF4-FFF2-40B4-BE49-F238E27FC236}">
                      <a16:creationId xmlns:a16="http://schemas.microsoft.com/office/drawing/2014/main" id="{3240501B-9085-47FF-8F85-44C481F25DA3}"/>
                    </a:ext>
                  </a:extLst>
                </p:cNvPr>
                <p:cNvSpPr>
                  <a:spLocks/>
                </p:cNvSpPr>
                <p:nvPr/>
              </p:nvSpPr>
              <p:spPr bwMode="auto">
                <a:xfrm>
                  <a:off x="2841" y="1894"/>
                  <a:ext cx="2" cy="1"/>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0" y="1"/>
                        <a:pt x="0" y="2"/>
                        <a:pt x="1" y="2"/>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1" name="Freeform 674">
                  <a:extLst>
                    <a:ext uri="{FF2B5EF4-FFF2-40B4-BE49-F238E27FC236}">
                      <a16:creationId xmlns:a16="http://schemas.microsoft.com/office/drawing/2014/main" id="{06E0EB74-D468-44E3-BF2D-40BF79B0B49B}"/>
                    </a:ext>
                  </a:extLst>
                </p:cNvPr>
                <p:cNvSpPr>
                  <a:spLocks/>
                </p:cNvSpPr>
                <p:nvPr/>
              </p:nvSpPr>
              <p:spPr bwMode="auto">
                <a:xfrm>
                  <a:off x="3003" y="1888"/>
                  <a:ext cx="1" cy="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0"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2" name="Freeform 675">
                  <a:extLst>
                    <a:ext uri="{FF2B5EF4-FFF2-40B4-BE49-F238E27FC236}">
                      <a16:creationId xmlns:a16="http://schemas.microsoft.com/office/drawing/2014/main" id="{155B94F4-C576-4672-8C3D-A5B1559B47F3}"/>
                    </a:ext>
                  </a:extLst>
                </p:cNvPr>
                <p:cNvSpPr>
                  <a:spLocks/>
                </p:cNvSpPr>
                <p:nvPr/>
              </p:nvSpPr>
              <p:spPr bwMode="auto">
                <a:xfrm>
                  <a:off x="2041" y="1894"/>
                  <a:ext cx="2" cy="1"/>
                </a:xfrm>
                <a:custGeom>
                  <a:avLst/>
                  <a:gdLst>
                    <a:gd name="T0" fmla="*/ 0 w 2"/>
                    <a:gd name="T1" fmla="*/ 2 h 6"/>
                    <a:gd name="T2" fmla="*/ 0 w 2"/>
                    <a:gd name="T3" fmla="*/ 4 h 6"/>
                    <a:gd name="T4" fmla="*/ 1 w 2"/>
                    <a:gd name="T5" fmla="*/ 0 h 6"/>
                    <a:gd name="T6" fmla="*/ 0 w 2"/>
                    <a:gd name="T7" fmla="*/ 2 h 6"/>
                  </a:gdLst>
                  <a:ahLst/>
                  <a:cxnLst>
                    <a:cxn ang="0">
                      <a:pos x="T0" y="T1"/>
                    </a:cxn>
                    <a:cxn ang="0">
                      <a:pos x="T2" y="T3"/>
                    </a:cxn>
                    <a:cxn ang="0">
                      <a:pos x="T4" y="T5"/>
                    </a:cxn>
                    <a:cxn ang="0">
                      <a:pos x="T6" y="T7"/>
                    </a:cxn>
                  </a:cxnLst>
                  <a:rect l="0" t="0" r="r" b="b"/>
                  <a:pathLst>
                    <a:path w="2" h="6">
                      <a:moveTo>
                        <a:pt x="0" y="2"/>
                      </a:moveTo>
                      <a:cubicBezTo>
                        <a:pt x="0" y="3"/>
                        <a:pt x="0" y="4"/>
                        <a:pt x="0" y="4"/>
                      </a:cubicBezTo>
                      <a:cubicBezTo>
                        <a:pt x="2" y="6"/>
                        <a:pt x="1" y="1"/>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3" name="Freeform 676">
                  <a:extLst>
                    <a:ext uri="{FF2B5EF4-FFF2-40B4-BE49-F238E27FC236}">
                      <a16:creationId xmlns:a16="http://schemas.microsoft.com/office/drawing/2014/main" id="{09E6E77D-ADE4-4BC2-B9DF-36CECFF7081D}"/>
                    </a:ext>
                  </a:extLst>
                </p:cNvPr>
                <p:cNvSpPr>
                  <a:spLocks/>
                </p:cNvSpPr>
                <p:nvPr/>
              </p:nvSpPr>
              <p:spPr bwMode="auto">
                <a:xfrm>
                  <a:off x="2041" y="1895"/>
                  <a:ext cx="7" cy="1"/>
                </a:xfrm>
                <a:custGeom>
                  <a:avLst/>
                  <a:gdLst>
                    <a:gd name="T0" fmla="*/ 6 w 7"/>
                    <a:gd name="T1" fmla="*/ 0 h 6"/>
                    <a:gd name="T2" fmla="*/ 4 w 7"/>
                    <a:gd name="T3" fmla="*/ 5 h 6"/>
                    <a:gd name="T4" fmla="*/ 6 w 7"/>
                    <a:gd name="T5" fmla="*/ 0 h 6"/>
                  </a:gdLst>
                  <a:ahLst/>
                  <a:cxnLst>
                    <a:cxn ang="0">
                      <a:pos x="T0" y="T1"/>
                    </a:cxn>
                    <a:cxn ang="0">
                      <a:pos x="T2" y="T3"/>
                    </a:cxn>
                    <a:cxn ang="0">
                      <a:pos x="T4" y="T5"/>
                    </a:cxn>
                  </a:cxnLst>
                  <a:rect l="0" t="0" r="r" b="b"/>
                  <a:pathLst>
                    <a:path w="7" h="6">
                      <a:moveTo>
                        <a:pt x="6" y="0"/>
                      </a:moveTo>
                      <a:cubicBezTo>
                        <a:pt x="6" y="0"/>
                        <a:pt x="0" y="4"/>
                        <a:pt x="4" y="5"/>
                      </a:cubicBezTo>
                      <a:cubicBezTo>
                        <a:pt x="7" y="6"/>
                        <a:pt x="7"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4" name="Freeform 677">
                  <a:extLst>
                    <a:ext uri="{FF2B5EF4-FFF2-40B4-BE49-F238E27FC236}">
                      <a16:creationId xmlns:a16="http://schemas.microsoft.com/office/drawing/2014/main" id="{381E4247-1D12-4FE9-A319-F6B3EB1B8B43}"/>
                    </a:ext>
                  </a:extLst>
                </p:cNvPr>
                <p:cNvSpPr>
                  <a:spLocks/>
                </p:cNvSpPr>
                <p:nvPr/>
              </p:nvSpPr>
              <p:spPr bwMode="auto">
                <a:xfrm>
                  <a:off x="2092" y="1877"/>
                  <a:ext cx="1" cy="1"/>
                </a:xfrm>
                <a:custGeom>
                  <a:avLst/>
                  <a:gdLst>
                    <a:gd name="T0" fmla="*/ 0 w 1"/>
                    <a:gd name="T1" fmla="*/ 4 h 5"/>
                    <a:gd name="T2" fmla="*/ 1 w 1"/>
                    <a:gd name="T3" fmla="*/ 0 h 5"/>
                    <a:gd name="T4" fmla="*/ 0 w 1"/>
                    <a:gd name="T5" fmla="*/ 4 h 5"/>
                  </a:gdLst>
                  <a:ahLst/>
                  <a:cxnLst>
                    <a:cxn ang="0">
                      <a:pos x="T0" y="T1"/>
                    </a:cxn>
                    <a:cxn ang="0">
                      <a:pos x="T2" y="T3"/>
                    </a:cxn>
                    <a:cxn ang="0">
                      <a:pos x="T4" y="T5"/>
                    </a:cxn>
                  </a:cxnLst>
                  <a:rect l="0" t="0" r="r" b="b"/>
                  <a:pathLst>
                    <a:path w="1" h="5">
                      <a:moveTo>
                        <a:pt x="0" y="4"/>
                      </a:moveTo>
                      <a:cubicBezTo>
                        <a:pt x="0" y="4"/>
                        <a:pt x="1" y="4"/>
                        <a:pt x="1" y="0"/>
                      </a:cubicBezTo>
                      <a:cubicBezTo>
                        <a:pt x="1" y="1"/>
                        <a:pt x="0"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5" name="Freeform 678">
                  <a:extLst>
                    <a:ext uri="{FF2B5EF4-FFF2-40B4-BE49-F238E27FC236}">
                      <a16:creationId xmlns:a16="http://schemas.microsoft.com/office/drawing/2014/main" id="{2F426F71-91C3-4371-A00F-8A8ACB560690}"/>
                    </a:ext>
                  </a:extLst>
                </p:cNvPr>
                <p:cNvSpPr>
                  <a:spLocks/>
                </p:cNvSpPr>
                <p:nvPr/>
              </p:nvSpPr>
              <p:spPr bwMode="auto">
                <a:xfrm>
                  <a:off x="1622" y="1906"/>
                  <a:ext cx="1" cy="0"/>
                </a:xfrm>
                <a:custGeom>
                  <a:avLst/>
                  <a:gdLst>
                    <a:gd name="T0" fmla="*/ 1 w 2"/>
                    <a:gd name="T1" fmla="*/ 2 h 5"/>
                    <a:gd name="T2" fmla="*/ 2 w 2"/>
                    <a:gd name="T3" fmla="*/ 5 h 5"/>
                    <a:gd name="T4" fmla="*/ 1 w 2"/>
                    <a:gd name="T5" fmla="*/ 2 h 5"/>
                  </a:gdLst>
                  <a:ahLst/>
                  <a:cxnLst>
                    <a:cxn ang="0">
                      <a:pos x="T0" y="T1"/>
                    </a:cxn>
                    <a:cxn ang="0">
                      <a:pos x="T2" y="T3"/>
                    </a:cxn>
                    <a:cxn ang="0">
                      <a:pos x="T4" y="T5"/>
                    </a:cxn>
                  </a:cxnLst>
                  <a:rect l="0" t="0" r="r" b="b"/>
                  <a:pathLst>
                    <a:path w="2" h="5">
                      <a:moveTo>
                        <a:pt x="1" y="2"/>
                      </a:moveTo>
                      <a:cubicBezTo>
                        <a:pt x="0" y="4"/>
                        <a:pt x="1" y="5"/>
                        <a:pt x="2" y="5"/>
                      </a:cubicBezTo>
                      <a:cubicBezTo>
                        <a:pt x="2" y="4"/>
                        <a:pt x="2"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6" name="Freeform 679">
                  <a:extLst>
                    <a:ext uri="{FF2B5EF4-FFF2-40B4-BE49-F238E27FC236}">
                      <a16:creationId xmlns:a16="http://schemas.microsoft.com/office/drawing/2014/main" id="{FFA756FD-879D-46C1-8644-64FDC5B06CB1}"/>
                    </a:ext>
                  </a:extLst>
                </p:cNvPr>
                <p:cNvSpPr>
                  <a:spLocks/>
                </p:cNvSpPr>
                <p:nvPr/>
              </p:nvSpPr>
              <p:spPr bwMode="auto">
                <a:xfrm>
                  <a:off x="1620" y="1905"/>
                  <a:ext cx="1" cy="1"/>
                </a:xfrm>
                <a:custGeom>
                  <a:avLst/>
                  <a:gdLst>
                    <a:gd name="T0" fmla="*/ 0 w 1"/>
                    <a:gd name="T1" fmla="*/ 2 h 6"/>
                    <a:gd name="T2" fmla="*/ 1 w 1"/>
                    <a:gd name="T3" fmla="*/ 6 h 6"/>
                    <a:gd name="T4" fmla="*/ 0 w 1"/>
                    <a:gd name="T5" fmla="*/ 2 h 6"/>
                  </a:gdLst>
                  <a:ahLst/>
                  <a:cxnLst>
                    <a:cxn ang="0">
                      <a:pos x="T0" y="T1"/>
                    </a:cxn>
                    <a:cxn ang="0">
                      <a:pos x="T2" y="T3"/>
                    </a:cxn>
                    <a:cxn ang="0">
                      <a:pos x="T4" y="T5"/>
                    </a:cxn>
                  </a:cxnLst>
                  <a:rect l="0" t="0" r="r" b="b"/>
                  <a:pathLst>
                    <a:path w="1" h="6">
                      <a:moveTo>
                        <a:pt x="0" y="2"/>
                      </a:moveTo>
                      <a:cubicBezTo>
                        <a:pt x="0" y="3"/>
                        <a:pt x="0" y="5"/>
                        <a:pt x="1" y="6"/>
                      </a:cubicBezTo>
                      <a:cubicBezTo>
                        <a:pt x="1" y="6"/>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7" name="Freeform 680">
                  <a:extLst>
                    <a:ext uri="{FF2B5EF4-FFF2-40B4-BE49-F238E27FC236}">
                      <a16:creationId xmlns:a16="http://schemas.microsoft.com/office/drawing/2014/main" id="{16697520-8C5F-48AD-9BA5-F7B9E4638EEC}"/>
                    </a:ext>
                  </a:extLst>
                </p:cNvPr>
                <p:cNvSpPr>
                  <a:spLocks/>
                </p:cNvSpPr>
                <p:nvPr/>
              </p:nvSpPr>
              <p:spPr bwMode="auto">
                <a:xfrm>
                  <a:off x="1488" y="1891"/>
                  <a:ext cx="4" cy="1"/>
                </a:xfrm>
                <a:custGeom>
                  <a:avLst/>
                  <a:gdLst>
                    <a:gd name="T0" fmla="*/ 5 w 5"/>
                    <a:gd name="T1" fmla="*/ 9 h 9"/>
                    <a:gd name="T2" fmla="*/ 2 w 5"/>
                    <a:gd name="T3" fmla="*/ 1 h 9"/>
                    <a:gd name="T4" fmla="*/ 5 w 5"/>
                    <a:gd name="T5" fmla="*/ 9 h 9"/>
                  </a:gdLst>
                  <a:ahLst/>
                  <a:cxnLst>
                    <a:cxn ang="0">
                      <a:pos x="T0" y="T1"/>
                    </a:cxn>
                    <a:cxn ang="0">
                      <a:pos x="T2" y="T3"/>
                    </a:cxn>
                    <a:cxn ang="0">
                      <a:pos x="T4" y="T5"/>
                    </a:cxn>
                  </a:cxnLst>
                  <a:rect l="0" t="0" r="r" b="b"/>
                  <a:pathLst>
                    <a:path w="5" h="9">
                      <a:moveTo>
                        <a:pt x="5" y="9"/>
                      </a:moveTo>
                      <a:cubicBezTo>
                        <a:pt x="5" y="9"/>
                        <a:pt x="3" y="0"/>
                        <a:pt x="2" y="1"/>
                      </a:cubicBezTo>
                      <a:cubicBezTo>
                        <a:pt x="0" y="2"/>
                        <a:pt x="5"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8" name="Freeform 681">
                  <a:extLst>
                    <a:ext uri="{FF2B5EF4-FFF2-40B4-BE49-F238E27FC236}">
                      <a16:creationId xmlns:a16="http://schemas.microsoft.com/office/drawing/2014/main" id="{498A4324-F8E1-4CAD-9482-A8FF59876AE2}"/>
                    </a:ext>
                  </a:extLst>
                </p:cNvPr>
                <p:cNvSpPr>
                  <a:spLocks/>
                </p:cNvSpPr>
                <p:nvPr/>
              </p:nvSpPr>
              <p:spPr bwMode="auto">
                <a:xfrm>
                  <a:off x="1484" y="1891"/>
                  <a:ext cx="4" cy="2"/>
                </a:xfrm>
                <a:custGeom>
                  <a:avLst/>
                  <a:gdLst>
                    <a:gd name="T0" fmla="*/ 3 w 4"/>
                    <a:gd name="T1" fmla="*/ 7 h 11"/>
                    <a:gd name="T2" fmla="*/ 0 w 4"/>
                    <a:gd name="T3" fmla="*/ 0 h 11"/>
                    <a:gd name="T4" fmla="*/ 4 w 4"/>
                    <a:gd name="T5" fmla="*/ 11 h 11"/>
                    <a:gd name="T6" fmla="*/ 3 w 4"/>
                    <a:gd name="T7" fmla="*/ 7 h 11"/>
                  </a:gdLst>
                  <a:ahLst/>
                  <a:cxnLst>
                    <a:cxn ang="0">
                      <a:pos x="T0" y="T1"/>
                    </a:cxn>
                    <a:cxn ang="0">
                      <a:pos x="T2" y="T3"/>
                    </a:cxn>
                    <a:cxn ang="0">
                      <a:pos x="T4" y="T5"/>
                    </a:cxn>
                    <a:cxn ang="0">
                      <a:pos x="T6" y="T7"/>
                    </a:cxn>
                  </a:cxnLst>
                  <a:rect l="0" t="0" r="r" b="b"/>
                  <a:pathLst>
                    <a:path w="4" h="11">
                      <a:moveTo>
                        <a:pt x="3" y="7"/>
                      </a:moveTo>
                      <a:cubicBezTo>
                        <a:pt x="2" y="4"/>
                        <a:pt x="1" y="2"/>
                        <a:pt x="0" y="0"/>
                      </a:cubicBezTo>
                      <a:cubicBezTo>
                        <a:pt x="1" y="3"/>
                        <a:pt x="4" y="8"/>
                        <a:pt x="4" y="11"/>
                      </a:cubicBezTo>
                      <a:cubicBezTo>
                        <a:pt x="4" y="10"/>
                        <a:pt x="4" y="8"/>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9" name="Freeform 682">
                  <a:extLst>
                    <a:ext uri="{FF2B5EF4-FFF2-40B4-BE49-F238E27FC236}">
                      <a16:creationId xmlns:a16="http://schemas.microsoft.com/office/drawing/2014/main" id="{981F826F-5672-4991-AED0-E30C3BD0D5CC}"/>
                    </a:ext>
                  </a:extLst>
                </p:cNvPr>
                <p:cNvSpPr>
                  <a:spLocks/>
                </p:cNvSpPr>
                <p:nvPr/>
              </p:nvSpPr>
              <p:spPr bwMode="auto">
                <a:xfrm>
                  <a:off x="1615" y="1906"/>
                  <a:ext cx="1" cy="1"/>
                </a:xfrm>
                <a:custGeom>
                  <a:avLst/>
                  <a:gdLst>
                    <a:gd name="T0" fmla="*/ 1 w 1"/>
                    <a:gd name="T1" fmla="*/ 0 h 3"/>
                    <a:gd name="T2" fmla="*/ 1 w 1"/>
                    <a:gd name="T3" fmla="*/ 3 h 3"/>
                    <a:gd name="T4" fmla="*/ 1 w 1"/>
                    <a:gd name="T5" fmla="*/ 0 h 3"/>
                  </a:gdLst>
                  <a:ahLst/>
                  <a:cxnLst>
                    <a:cxn ang="0">
                      <a:pos x="T0" y="T1"/>
                    </a:cxn>
                    <a:cxn ang="0">
                      <a:pos x="T2" y="T3"/>
                    </a:cxn>
                    <a:cxn ang="0">
                      <a:pos x="T4" y="T5"/>
                    </a:cxn>
                  </a:cxnLst>
                  <a:rect l="0" t="0" r="r" b="b"/>
                  <a:pathLst>
                    <a:path w="1" h="3">
                      <a:moveTo>
                        <a:pt x="1" y="0"/>
                      </a:moveTo>
                      <a:cubicBezTo>
                        <a:pt x="0" y="0"/>
                        <a:pt x="1" y="3"/>
                        <a:pt x="1" y="3"/>
                      </a:cubicBezTo>
                      <a:cubicBezTo>
                        <a:pt x="1"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0" name="Freeform 683">
                  <a:extLst>
                    <a:ext uri="{FF2B5EF4-FFF2-40B4-BE49-F238E27FC236}">
                      <a16:creationId xmlns:a16="http://schemas.microsoft.com/office/drawing/2014/main" id="{5F9C9EBC-C008-4C08-8DC1-98275EDA5A6E}"/>
                    </a:ext>
                  </a:extLst>
                </p:cNvPr>
                <p:cNvSpPr>
                  <a:spLocks/>
                </p:cNvSpPr>
                <p:nvPr/>
              </p:nvSpPr>
              <p:spPr bwMode="auto">
                <a:xfrm>
                  <a:off x="1618" y="1908"/>
                  <a:ext cx="0" cy="1"/>
                </a:xfrm>
                <a:custGeom>
                  <a:avLst/>
                  <a:gdLst>
                    <a:gd name="T0" fmla="*/ 1 h 3"/>
                    <a:gd name="T1" fmla="*/ 3 h 3"/>
                    <a:gd name="T2" fmla="*/ 1 h 3"/>
                  </a:gdLst>
                  <a:ahLst/>
                  <a:cxnLst>
                    <a:cxn ang="0">
                      <a:pos x="0" y="T0"/>
                    </a:cxn>
                    <a:cxn ang="0">
                      <a:pos x="0" y="T1"/>
                    </a:cxn>
                    <a:cxn ang="0">
                      <a:pos x="0" y="T2"/>
                    </a:cxn>
                  </a:cxnLst>
                  <a:rect l="0" t="0" r="r" b="b"/>
                  <a:pathLst>
                    <a:path h="3">
                      <a:moveTo>
                        <a:pt x="0" y="1"/>
                      </a:moveTo>
                      <a:cubicBezTo>
                        <a:pt x="0" y="1"/>
                        <a:pt x="0" y="2"/>
                        <a:pt x="0" y="3"/>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1" name="Freeform 684">
                  <a:extLst>
                    <a:ext uri="{FF2B5EF4-FFF2-40B4-BE49-F238E27FC236}">
                      <a16:creationId xmlns:a16="http://schemas.microsoft.com/office/drawing/2014/main" id="{D53B0BFE-2575-47DD-AE6E-DA61622C8B02}"/>
                    </a:ext>
                  </a:extLst>
                </p:cNvPr>
                <p:cNvSpPr>
                  <a:spLocks/>
                </p:cNvSpPr>
                <p:nvPr/>
              </p:nvSpPr>
              <p:spPr bwMode="auto">
                <a:xfrm>
                  <a:off x="1608" y="1892"/>
                  <a:ext cx="0" cy="1"/>
                </a:xfrm>
                <a:custGeom>
                  <a:avLst/>
                  <a:gdLst>
                    <a:gd name="T0" fmla="*/ 2 h 4"/>
                    <a:gd name="T1" fmla="*/ 0 h 4"/>
                    <a:gd name="T2" fmla="*/ 2 h 4"/>
                  </a:gdLst>
                  <a:ahLst/>
                  <a:cxnLst>
                    <a:cxn ang="0">
                      <a:pos x="0" y="T0"/>
                    </a:cxn>
                    <a:cxn ang="0">
                      <a:pos x="0" y="T1"/>
                    </a:cxn>
                    <a:cxn ang="0">
                      <a:pos x="0" y="T2"/>
                    </a:cxn>
                  </a:cxnLst>
                  <a:rect l="0" t="0" r="r" b="b"/>
                  <a:pathLst>
                    <a:path h="4">
                      <a:moveTo>
                        <a:pt x="0" y="2"/>
                      </a:moveTo>
                      <a:cubicBezTo>
                        <a:pt x="0" y="2"/>
                        <a:pt x="0" y="1"/>
                        <a:pt x="0" y="0"/>
                      </a:cubicBezTo>
                      <a:cubicBezTo>
                        <a:pt x="0" y="0"/>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2" name="Freeform 685">
                  <a:extLst>
                    <a:ext uri="{FF2B5EF4-FFF2-40B4-BE49-F238E27FC236}">
                      <a16:creationId xmlns:a16="http://schemas.microsoft.com/office/drawing/2014/main" id="{F2360CF3-FCC1-445C-896D-8DBD169EF9AC}"/>
                    </a:ext>
                  </a:extLst>
                </p:cNvPr>
                <p:cNvSpPr>
                  <a:spLocks/>
                </p:cNvSpPr>
                <p:nvPr/>
              </p:nvSpPr>
              <p:spPr bwMode="auto">
                <a:xfrm>
                  <a:off x="1591" y="1896"/>
                  <a:ext cx="2" cy="2"/>
                </a:xfrm>
                <a:custGeom>
                  <a:avLst/>
                  <a:gdLst>
                    <a:gd name="T0" fmla="*/ 3 w 3"/>
                    <a:gd name="T1" fmla="*/ 5 h 9"/>
                    <a:gd name="T2" fmla="*/ 2 w 3"/>
                    <a:gd name="T3" fmla="*/ 0 h 9"/>
                    <a:gd name="T4" fmla="*/ 3 w 3"/>
                    <a:gd name="T5" fmla="*/ 9 h 9"/>
                    <a:gd name="T6" fmla="*/ 3 w 3"/>
                    <a:gd name="T7" fmla="*/ 5 h 9"/>
                  </a:gdLst>
                  <a:ahLst/>
                  <a:cxnLst>
                    <a:cxn ang="0">
                      <a:pos x="T0" y="T1"/>
                    </a:cxn>
                    <a:cxn ang="0">
                      <a:pos x="T2" y="T3"/>
                    </a:cxn>
                    <a:cxn ang="0">
                      <a:pos x="T4" y="T5"/>
                    </a:cxn>
                    <a:cxn ang="0">
                      <a:pos x="T6" y="T7"/>
                    </a:cxn>
                  </a:cxnLst>
                  <a:rect l="0" t="0" r="r" b="b"/>
                  <a:pathLst>
                    <a:path w="3" h="9">
                      <a:moveTo>
                        <a:pt x="3" y="5"/>
                      </a:moveTo>
                      <a:cubicBezTo>
                        <a:pt x="3" y="4"/>
                        <a:pt x="2" y="2"/>
                        <a:pt x="2" y="0"/>
                      </a:cubicBezTo>
                      <a:cubicBezTo>
                        <a:pt x="2" y="1"/>
                        <a:pt x="0" y="8"/>
                        <a:pt x="3" y="9"/>
                      </a:cubicBezTo>
                      <a:cubicBezTo>
                        <a:pt x="3" y="7"/>
                        <a:pt x="3"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3" name="Freeform 686">
                  <a:extLst>
                    <a:ext uri="{FF2B5EF4-FFF2-40B4-BE49-F238E27FC236}">
                      <a16:creationId xmlns:a16="http://schemas.microsoft.com/office/drawing/2014/main" id="{801CB6CD-3742-41D2-AD65-6A4FE3ED5D03}"/>
                    </a:ext>
                  </a:extLst>
                </p:cNvPr>
                <p:cNvSpPr>
                  <a:spLocks/>
                </p:cNvSpPr>
                <p:nvPr/>
              </p:nvSpPr>
              <p:spPr bwMode="auto">
                <a:xfrm>
                  <a:off x="1591" y="1897"/>
                  <a:ext cx="1" cy="0"/>
                </a:xfrm>
                <a:custGeom>
                  <a:avLst/>
                  <a:gdLst>
                    <a:gd name="T0" fmla="*/ 0 w 1"/>
                    <a:gd name="T1" fmla="*/ 4 h 6"/>
                    <a:gd name="T2" fmla="*/ 0 w 1"/>
                    <a:gd name="T3" fmla="*/ 0 h 6"/>
                    <a:gd name="T4" fmla="*/ 0 w 1"/>
                    <a:gd name="T5" fmla="*/ 4 h 6"/>
                  </a:gdLst>
                  <a:ahLst/>
                  <a:cxnLst>
                    <a:cxn ang="0">
                      <a:pos x="T0" y="T1"/>
                    </a:cxn>
                    <a:cxn ang="0">
                      <a:pos x="T2" y="T3"/>
                    </a:cxn>
                    <a:cxn ang="0">
                      <a:pos x="T4" y="T5"/>
                    </a:cxn>
                  </a:cxnLst>
                  <a:rect l="0" t="0" r="r" b="b"/>
                  <a:pathLst>
                    <a:path w="1" h="6">
                      <a:moveTo>
                        <a:pt x="0" y="4"/>
                      </a:moveTo>
                      <a:cubicBezTo>
                        <a:pt x="1" y="6"/>
                        <a:pt x="0" y="0"/>
                        <a:pt x="0" y="0"/>
                      </a:cubicBezTo>
                      <a:cubicBezTo>
                        <a:pt x="0" y="1"/>
                        <a:pt x="0"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4" name="Freeform 687">
                  <a:extLst>
                    <a:ext uri="{FF2B5EF4-FFF2-40B4-BE49-F238E27FC236}">
                      <a16:creationId xmlns:a16="http://schemas.microsoft.com/office/drawing/2014/main" id="{29838895-972B-4B27-9F83-E1847D014C02}"/>
                    </a:ext>
                  </a:extLst>
                </p:cNvPr>
                <p:cNvSpPr>
                  <a:spLocks/>
                </p:cNvSpPr>
                <p:nvPr/>
              </p:nvSpPr>
              <p:spPr bwMode="auto">
                <a:xfrm>
                  <a:off x="2146" y="1916"/>
                  <a:ext cx="4" cy="1"/>
                </a:xfrm>
                <a:custGeom>
                  <a:avLst/>
                  <a:gdLst>
                    <a:gd name="T0" fmla="*/ 5 w 5"/>
                    <a:gd name="T1" fmla="*/ 6 h 7"/>
                    <a:gd name="T2" fmla="*/ 4 w 5"/>
                    <a:gd name="T3" fmla="*/ 1 h 7"/>
                    <a:gd name="T4" fmla="*/ 2 w 5"/>
                    <a:gd name="T5" fmla="*/ 7 h 7"/>
                    <a:gd name="T6" fmla="*/ 5 w 5"/>
                    <a:gd name="T7" fmla="*/ 6 h 7"/>
                  </a:gdLst>
                  <a:ahLst/>
                  <a:cxnLst>
                    <a:cxn ang="0">
                      <a:pos x="T0" y="T1"/>
                    </a:cxn>
                    <a:cxn ang="0">
                      <a:pos x="T2" y="T3"/>
                    </a:cxn>
                    <a:cxn ang="0">
                      <a:pos x="T4" y="T5"/>
                    </a:cxn>
                    <a:cxn ang="0">
                      <a:pos x="T6" y="T7"/>
                    </a:cxn>
                  </a:cxnLst>
                  <a:rect l="0" t="0" r="r" b="b"/>
                  <a:pathLst>
                    <a:path w="5" h="7">
                      <a:moveTo>
                        <a:pt x="5" y="6"/>
                      </a:moveTo>
                      <a:cubicBezTo>
                        <a:pt x="5" y="4"/>
                        <a:pt x="4" y="2"/>
                        <a:pt x="4" y="1"/>
                      </a:cubicBezTo>
                      <a:cubicBezTo>
                        <a:pt x="0" y="0"/>
                        <a:pt x="0" y="7"/>
                        <a:pt x="2" y="7"/>
                      </a:cubicBezTo>
                      <a:cubicBezTo>
                        <a:pt x="3" y="7"/>
                        <a:pt x="4" y="7"/>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5" name="Freeform 688">
                  <a:extLst>
                    <a:ext uri="{FF2B5EF4-FFF2-40B4-BE49-F238E27FC236}">
                      <a16:creationId xmlns:a16="http://schemas.microsoft.com/office/drawing/2014/main" id="{E96E83A0-0EEC-46E5-8300-2D8696E20C04}"/>
                    </a:ext>
                  </a:extLst>
                </p:cNvPr>
                <p:cNvSpPr>
                  <a:spLocks/>
                </p:cNvSpPr>
                <p:nvPr/>
              </p:nvSpPr>
              <p:spPr bwMode="auto">
                <a:xfrm>
                  <a:off x="2626" y="1924"/>
                  <a:ext cx="4" cy="2"/>
                </a:xfrm>
                <a:custGeom>
                  <a:avLst/>
                  <a:gdLst>
                    <a:gd name="T0" fmla="*/ 0 w 4"/>
                    <a:gd name="T1" fmla="*/ 4 h 9"/>
                    <a:gd name="T2" fmla="*/ 1 w 4"/>
                    <a:gd name="T3" fmla="*/ 9 h 9"/>
                    <a:gd name="T4" fmla="*/ 2 w 4"/>
                    <a:gd name="T5" fmla="*/ 0 h 9"/>
                    <a:gd name="T6" fmla="*/ 0 w 4"/>
                    <a:gd name="T7" fmla="*/ 4 h 9"/>
                  </a:gdLst>
                  <a:ahLst/>
                  <a:cxnLst>
                    <a:cxn ang="0">
                      <a:pos x="T0" y="T1"/>
                    </a:cxn>
                    <a:cxn ang="0">
                      <a:pos x="T2" y="T3"/>
                    </a:cxn>
                    <a:cxn ang="0">
                      <a:pos x="T4" y="T5"/>
                    </a:cxn>
                    <a:cxn ang="0">
                      <a:pos x="T6" y="T7"/>
                    </a:cxn>
                  </a:cxnLst>
                  <a:rect l="0" t="0" r="r" b="b"/>
                  <a:pathLst>
                    <a:path w="4" h="9">
                      <a:moveTo>
                        <a:pt x="0" y="4"/>
                      </a:moveTo>
                      <a:cubicBezTo>
                        <a:pt x="0" y="6"/>
                        <a:pt x="0" y="8"/>
                        <a:pt x="1" y="9"/>
                      </a:cubicBezTo>
                      <a:cubicBezTo>
                        <a:pt x="4" y="9"/>
                        <a:pt x="2" y="0"/>
                        <a:pt x="2" y="0"/>
                      </a:cubicBezTo>
                      <a:cubicBezTo>
                        <a:pt x="1" y="2"/>
                        <a:pt x="1"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6" name="Freeform 689">
                  <a:extLst>
                    <a:ext uri="{FF2B5EF4-FFF2-40B4-BE49-F238E27FC236}">
                      <a16:creationId xmlns:a16="http://schemas.microsoft.com/office/drawing/2014/main" id="{95BDCF82-1C60-45AA-AEAA-B7AFD588FDBD}"/>
                    </a:ext>
                  </a:extLst>
                </p:cNvPr>
                <p:cNvSpPr>
                  <a:spLocks/>
                </p:cNvSpPr>
                <p:nvPr/>
              </p:nvSpPr>
              <p:spPr bwMode="auto">
                <a:xfrm>
                  <a:off x="2630" y="1922"/>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7" name="Freeform 690">
                  <a:extLst>
                    <a:ext uri="{FF2B5EF4-FFF2-40B4-BE49-F238E27FC236}">
                      <a16:creationId xmlns:a16="http://schemas.microsoft.com/office/drawing/2014/main" id="{67CA05BB-9FDF-48D1-BB2B-0E371540E934}"/>
                    </a:ext>
                  </a:extLst>
                </p:cNvPr>
                <p:cNvSpPr>
                  <a:spLocks/>
                </p:cNvSpPr>
                <p:nvPr/>
              </p:nvSpPr>
              <p:spPr bwMode="auto">
                <a:xfrm>
                  <a:off x="2699" y="1934"/>
                  <a:ext cx="2" cy="0"/>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1" y="2"/>
                        <a:pt x="1" y="2"/>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8" name="Freeform 691">
                  <a:extLst>
                    <a:ext uri="{FF2B5EF4-FFF2-40B4-BE49-F238E27FC236}">
                      <a16:creationId xmlns:a16="http://schemas.microsoft.com/office/drawing/2014/main" id="{DEC426FF-8F4B-4F7C-BDBD-81B920E29441}"/>
                    </a:ext>
                  </a:extLst>
                </p:cNvPr>
                <p:cNvSpPr>
                  <a:spLocks/>
                </p:cNvSpPr>
                <p:nvPr/>
              </p:nvSpPr>
              <p:spPr bwMode="auto">
                <a:xfrm>
                  <a:off x="2562" y="1927"/>
                  <a:ext cx="2" cy="1"/>
                </a:xfrm>
                <a:custGeom>
                  <a:avLst/>
                  <a:gdLst>
                    <a:gd name="T0" fmla="*/ 0 w 2"/>
                    <a:gd name="T1" fmla="*/ 4 h 7"/>
                    <a:gd name="T2" fmla="*/ 1 w 2"/>
                    <a:gd name="T3" fmla="*/ 7 h 7"/>
                    <a:gd name="T4" fmla="*/ 0 w 2"/>
                    <a:gd name="T5" fmla="*/ 4 h 7"/>
                  </a:gdLst>
                  <a:ahLst/>
                  <a:cxnLst>
                    <a:cxn ang="0">
                      <a:pos x="T0" y="T1"/>
                    </a:cxn>
                    <a:cxn ang="0">
                      <a:pos x="T2" y="T3"/>
                    </a:cxn>
                    <a:cxn ang="0">
                      <a:pos x="T4" y="T5"/>
                    </a:cxn>
                  </a:cxnLst>
                  <a:rect l="0" t="0" r="r" b="b"/>
                  <a:pathLst>
                    <a:path w="2" h="7">
                      <a:moveTo>
                        <a:pt x="0" y="4"/>
                      </a:moveTo>
                      <a:cubicBezTo>
                        <a:pt x="1" y="5"/>
                        <a:pt x="1" y="6"/>
                        <a:pt x="1" y="7"/>
                      </a:cubicBezTo>
                      <a:cubicBezTo>
                        <a:pt x="1" y="5"/>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9" name="Freeform 692">
                  <a:extLst>
                    <a:ext uri="{FF2B5EF4-FFF2-40B4-BE49-F238E27FC236}">
                      <a16:creationId xmlns:a16="http://schemas.microsoft.com/office/drawing/2014/main" id="{366C20A3-DB37-4045-8DD3-CE1D60CDBEAD}"/>
                    </a:ext>
                  </a:extLst>
                </p:cNvPr>
                <p:cNvSpPr>
                  <a:spLocks/>
                </p:cNvSpPr>
                <p:nvPr/>
              </p:nvSpPr>
              <p:spPr bwMode="auto">
                <a:xfrm>
                  <a:off x="2553" y="1927"/>
                  <a:ext cx="1" cy="0"/>
                </a:xfrm>
                <a:custGeom>
                  <a:avLst/>
                  <a:gdLst>
                    <a:gd name="T0" fmla="*/ 1 w 1"/>
                    <a:gd name="T1" fmla="*/ 4 h 5"/>
                    <a:gd name="T2" fmla="*/ 1 w 1"/>
                    <a:gd name="T3" fmla="*/ 0 h 5"/>
                    <a:gd name="T4" fmla="*/ 1 w 1"/>
                    <a:gd name="T5" fmla="*/ 4 h 5"/>
                  </a:gdLst>
                  <a:ahLst/>
                  <a:cxnLst>
                    <a:cxn ang="0">
                      <a:pos x="T0" y="T1"/>
                    </a:cxn>
                    <a:cxn ang="0">
                      <a:pos x="T2" y="T3"/>
                    </a:cxn>
                    <a:cxn ang="0">
                      <a:pos x="T4" y="T5"/>
                    </a:cxn>
                  </a:cxnLst>
                  <a:rect l="0" t="0" r="r" b="b"/>
                  <a:pathLst>
                    <a:path w="1" h="5">
                      <a:moveTo>
                        <a:pt x="1" y="4"/>
                      </a:moveTo>
                      <a:cubicBezTo>
                        <a:pt x="1" y="3"/>
                        <a:pt x="1" y="2"/>
                        <a:pt x="1" y="0"/>
                      </a:cubicBezTo>
                      <a:cubicBezTo>
                        <a:pt x="0" y="3"/>
                        <a:pt x="0"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0" name="Freeform 693">
                  <a:extLst>
                    <a:ext uri="{FF2B5EF4-FFF2-40B4-BE49-F238E27FC236}">
                      <a16:creationId xmlns:a16="http://schemas.microsoft.com/office/drawing/2014/main" id="{2C4B963E-E414-4FE2-B979-349B9AAD8ACA}"/>
                    </a:ext>
                  </a:extLst>
                </p:cNvPr>
                <p:cNvSpPr>
                  <a:spLocks/>
                </p:cNvSpPr>
                <p:nvPr/>
              </p:nvSpPr>
              <p:spPr bwMode="auto">
                <a:xfrm>
                  <a:off x="2552" y="1926"/>
                  <a:ext cx="3"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3" y="1"/>
                        <a:pt x="4" y="1"/>
                        <a:pt x="2" y="1"/>
                      </a:cubicBezTo>
                      <a:cubicBezTo>
                        <a:pt x="0" y="0"/>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1" name="Freeform 694">
                  <a:extLst>
                    <a:ext uri="{FF2B5EF4-FFF2-40B4-BE49-F238E27FC236}">
                      <a16:creationId xmlns:a16="http://schemas.microsoft.com/office/drawing/2014/main" id="{4B332E6C-A64B-4D14-AC90-9D835B26DCA3}"/>
                    </a:ext>
                  </a:extLst>
                </p:cNvPr>
                <p:cNvSpPr>
                  <a:spLocks/>
                </p:cNvSpPr>
                <p:nvPr/>
              </p:nvSpPr>
              <p:spPr bwMode="auto">
                <a:xfrm>
                  <a:off x="2116" y="1917"/>
                  <a:ext cx="3" cy="2"/>
                </a:xfrm>
                <a:custGeom>
                  <a:avLst/>
                  <a:gdLst>
                    <a:gd name="T0" fmla="*/ 0 w 4"/>
                    <a:gd name="T1" fmla="*/ 6 h 10"/>
                    <a:gd name="T2" fmla="*/ 2 w 4"/>
                    <a:gd name="T3" fmla="*/ 10 h 10"/>
                    <a:gd name="T4" fmla="*/ 4 w 4"/>
                    <a:gd name="T5" fmla="*/ 0 h 10"/>
                    <a:gd name="T6" fmla="*/ 0 w 4"/>
                    <a:gd name="T7" fmla="*/ 6 h 10"/>
                  </a:gdLst>
                  <a:ahLst/>
                  <a:cxnLst>
                    <a:cxn ang="0">
                      <a:pos x="T0" y="T1"/>
                    </a:cxn>
                    <a:cxn ang="0">
                      <a:pos x="T2" y="T3"/>
                    </a:cxn>
                    <a:cxn ang="0">
                      <a:pos x="T4" y="T5"/>
                    </a:cxn>
                    <a:cxn ang="0">
                      <a:pos x="T6" y="T7"/>
                    </a:cxn>
                  </a:cxnLst>
                  <a:rect l="0" t="0" r="r" b="b"/>
                  <a:pathLst>
                    <a:path w="4" h="10">
                      <a:moveTo>
                        <a:pt x="0" y="6"/>
                      </a:moveTo>
                      <a:cubicBezTo>
                        <a:pt x="0" y="8"/>
                        <a:pt x="1" y="9"/>
                        <a:pt x="2" y="10"/>
                      </a:cubicBezTo>
                      <a:cubicBezTo>
                        <a:pt x="3" y="9"/>
                        <a:pt x="4" y="0"/>
                        <a:pt x="4"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 name="Freeform 695">
                  <a:extLst>
                    <a:ext uri="{FF2B5EF4-FFF2-40B4-BE49-F238E27FC236}">
                      <a16:creationId xmlns:a16="http://schemas.microsoft.com/office/drawing/2014/main" id="{1ADEA227-28B8-4CF3-B2EE-005DEBC54B1B}"/>
                    </a:ext>
                  </a:extLst>
                </p:cNvPr>
                <p:cNvSpPr>
                  <a:spLocks/>
                </p:cNvSpPr>
                <p:nvPr/>
              </p:nvSpPr>
              <p:spPr bwMode="auto">
                <a:xfrm>
                  <a:off x="1622" y="190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3"/>
                        <a:pt x="0"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 name="Freeform 696">
                  <a:extLst>
                    <a:ext uri="{FF2B5EF4-FFF2-40B4-BE49-F238E27FC236}">
                      <a16:creationId xmlns:a16="http://schemas.microsoft.com/office/drawing/2014/main" id="{32D0BDC9-A875-4A3D-AF36-3A43AE951A67}"/>
                    </a:ext>
                  </a:extLst>
                </p:cNvPr>
                <p:cNvSpPr>
                  <a:spLocks/>
                </p:cNvSpPr>
                <p:nvPr/>
              </p:nvSpPr>
              <p:spPr bwMode="auto">
                <a:xfrm>
                  <a:off x="1619" y="1907"/>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 name="Freeform 697">
                  <a:extLst>
                    <a:ext uri="{FF2B5EF4-FFF2-40B4-BE49-F238E27FC236}">
                      <a16:creationId xmlns:a16="http://schemas.microsoft.com/office/drawing/2014/main" id="{D8C823F8-8481-4BB1-8809-0636750A7DD5}"/>
                    </a:ext>
                  </a:extLst>
                </p:cNvPr>
                <p:cNvSpPr>
                  <a:spLocks/>
                </p:cNvSpPr>
                <p:nvPr/>
              </p:nvSpPr>
              <p:spPr bwMode="auto">
                <a:xfrm>
                  <a:off x="1355" y="190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 name="Freeform 698">
                  <a:extLst>
                    <a:ext uri="{FF2B5EF4-FFF2-40B4-BE49-F238E27FC236}">
                      <a16:creationId xmlns:a16="http://schemas.microsoft.com/office/drawing/2014/main" id="{A8642AE3-0BE9-4A3D-9CEB-1837F36AF5B9}"/>
                    </a:ext>
                  </a:extLst>
                </p:cNvPr>
                <p:cNvSpPr>
                  <a:spLocks/>
                </p:cNvSpPr>
                <p:nvPr/>
              </p:nvSpPr>
              <p:spPr bwMode="auto">
                <a:xfrm>
                  <a:off x="1678" y="1916"/>
                  <a:ext cx="10" cy="2"/>
                </a:xfrm>
                <a:custGeom>
                  <a:avLst/>
                  <a:gdLst>
                    <a:gd name="T0" fmla="*/ 6 w 11"/>
                    <a:gd name="T1" fmla="*/ 12 h 13"/>
                    <a:gd name="T2" fmla="*/ 10 w 11"/>
                    <a:gd name="T3" fmla="*/ 7 h 13"/>
                    <a:gd name="T4" fmla="*/ 6 w 11"/>
                    <a:gd name="T5" fmla="*/ 12 h 13"/>
                  </a:gdLst>
                  <a:ahLst/>
                  <a:cxnLst>
                    <a:cxn ang="0">
                      <a:pos x="T0" y="T1"/>
                    </a:cxn>
                    <a:cxn ang="0">
                      <a:pos x="T2" y="T3"/>
                    </a:cxn>
                    <a:cxn ang="0">
                      <a:pos x="T4" y="T5"/>
                    </a:cxn>
                  </a:cxnLst>
                  <a:rect l="0" t="0" r="r" b="b"/>
                  <a:pathLst>
                    <a:path w="11" h="13">
                      <a:moveTo>
                        <a:pt x="6" y="12"/>
                      </a:moveTo>
                      <a:cubicBezTo>
                        <a:pt x="7" y="13"/>
                        <a:pt x="11" y="12"/>
                        <a:pt x="10" y="7"/>
                      </a:cubicBezTo>
                      <a:cubicBezTo>
                        <a:pt x="9" y="0"/>
                        <a:pt x="0" y="9"/>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6" name="Freeform 699">
                  <a:extLst>
                    <a:ext uri="{FF2B5EF4-FFF2-40B4-BE49-F238E27FC236}">
                      <a16:creationId xmlns:a16="http://schemas.microsoft.com/office/drawing/2014/main" id="{966EA1FC-902C-420B-9CE3-F6A730A38215}"/>
                    </a:ext>
                  </a:extLst>
                </p:cNvPr>
                <p:cNvSpPr>
                  <a:spLocks/>
                </p:cNvSpPr>
                <p:nvPr/>
              </p:nvSpPr>
              <p:spPr bwMode="auto">
                <a:xfrm>
                  <a:off x="1576" y="1951"/>
                  <a:ext cx="3" cy="2"/>
                </a:xfrm>
                <a:custGeom>
                  <a:avLst/>
                  <a:gdLst>
                    <a:gd name="T0" fmla="*/ 0 w 3"/>
                    <a:gd name="T1" fmla="*/ 5 h 10"/>
                    <a:gd name="T2" fmla="*/ 1 w 3"/>
                    <a:gd name="T3" fmla="*/ 8 h 10"/>
                    <a:gd name="T4" fmla="*/ 2 w 3"/>
                    <a:gd name="T5" fmla="*/ 1 h 10"/>
                    <a:gd name="T6" fmla="*/ 0 w 3"/>
                    <a:gd name="T7" fmla="*/ 5 h 10"/>
                  </a:gdLst>
                  <a:ahLst/>
                  <a:cxnLst>
                    <a:cxn ang="0">
                      <a:pos x="T0" y="T1"/>
                    </a:cxn>
                    <a:cxn ang="0">
                      <a:pos x="T2" y="T3"/>
                    </a:cxn>
                    <a:cxn ang="0">
                      <a:pos x="T4" y="T5"/>
                    </a:cxn>
                    <a:cxn ang="0">
                      <a:pos x="T6" y="T7"/>
                    </a:cxn>
                  </a:cxnLst>
                  <a:rect l="0" t="0" r="r" b="b"/>
                  <a:pathLst>
                    <a:path w="3" h="10">
                      <a:moveTo>
                        <a:pt x="0" y="5"/>
                      </a:moveTo>
                      <a:cubicBezTo>
                        <a:pt x="0" y="6"/>
                        <a:pt x="1" y="7"/>
                        <a:pt x="1" y="8"/>
                      </a:cubicBezTo>
                      <a:cubicBezTo>
                        <a:pt x="1" y="10"/>
                        <a:pt x="3" y="0"/>
                        <a:pt x="2" y="1"/>
                      </a:cubicBezTo>
                      <a:cubicBezTo>
                        <a:pt x="1" y="2"/>
                        <a:pt x="1"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7" name="Freeform 700">
                  <a:extLst>
                    <a:ext uri="{FF2B5EF4-FFF2-40B4-BE49-F238E27FC236}">
                      <a16:creationId xmlns:a16="http://schemas.microsoft.com/office/drawing/2014/main" id="{E361FDE1-89CE-4670-B6E2-243AF7C86BE2}"/>
                    </a:ext>
                  </a:extLst>
                </p:cNvPr>
                <p:cNvSpPr>
                  <a:spLocks/>
                </p:cNvSpPr>
                <p:nvPr/>
              </p:nvSpPr>
              <p:spPr bwMode="auto">
                <a:xfrm>
                  <a:off x="3008" y="1926"/>
                  <a:ext cx="1" cy="1"/>
                </a:xfrm>
                <a:custGeom>
                  <a:avLst/>
                  <a:gdLst>
                    <a:gd name="T0" fmla="*/ 2 w 2"/>
                    <a:gd name="T1" fmla="*/ 3 h 6"/>
                    <a:gd name="T2" fmla="*/ 1 w 2"/>
                    <a:gd name="T3" fmla="*/ 0 h 6"/>
                    <a:gd name="T4" fmla="*/ 2 w 2"/>
                    <a:gd name="T5" fmla="*/ 5 h 6"/>
                    <a:gd name="T6" fmla="*/ 2 w 2"/>
                    <a:gd name="T7" fmla="*/ 3 h 6"/>
                  </a:gdLst>
                  <a:ahLst/>
                  <a:cxnLst>
                    <a:cxn ang="0">
                      <a:pos x="T0" y="T1"/>
                    </a:cxn>
                    <a:cxn ang="0">
                      <a:pos x="T2" y="T3"/>
                    </a:cxn>
                    <a:cxn ang="0">
                      <a:pos x="T4" y="T5"/>
                    </a:cxn>
                    <a:cxn ang="0">
                      <a:pos x="T6" y="T7"/>
                    </a:cxn>
                  </a:cxnLst>
                  <a:rect l="0" t="0" r="r" b="b"/>
                  <a:pathLst>
                    <a:path w="2" h="6">
                      <a:moveTo>
                        <a:pt x="2" y="3"/>
                      </a:moveTo>
                      <a:cubicBezTo>
                        <a:pt x="2" y="2"/>
                        <a:pt x="2" y="1"/>
                        <a:pt x="1" y="0"/>
                      </a:cubicBezTo>
                      <a:cubicBezTo>
                        <a:pt x="1" y="1"/>
                        <a:pt x="0" y="6"/>
                        <a:pt x="2" y="5"/>
                      </a:cubicBezTo>
                      <a:cubicBezTo>
                        <a:pt x="2" y="4"/>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 name="Freeform 701">
                  <a:extLst>
                    <a:ext uri="{FF2B5EF4-FFF2-40B4-BE49-F238E27FC236}">
                      <a16:creationId xmlns:a16="http://schemas.microsoft.com/office/drawing/2014/main" id="{1B357186-7869-4BF8-BC3D-6FF875B8B5FD}"/>
                    </a:ext>
                  </a:extLst>
                </p:cNvPr>
                <p:cNvSpPr>
                  <a:spLocks/>
                </p:cNvSpPr>
                <p:nvPr/>
              </p:nvSpPr>
              <p:spPr bwMode="auto">
                <a:xfrm>
                  <a:off x="2590" y="1929"/>
                  <a:ext cx="2" cy="1"/>
                </a:xfrm>
                <a:custGeom>
                  <a:avLst/>
                  <a:gdLst>
                    <a:gd name="T0" fmla="*/ 2 w 2"/>
                    <a:gd name="T1" fmla="*/ 2 h 2"/>
                    <a:gd name="T2" fmla="*/ 2 w 2"/>
                    <a:gd name="T3" fmla="*/ 0 h 2"/>
                    <a:gd name="T4" fmla="*/ 2 w 2"/>
                    <a:gd name="T5" fmla="*/ 2 h 2"/>
                  </a:gdLst>
                  <a:ahLst/>
                  <a:cxnLst>
                    <a:cxn ang="0">
                      <a:pos x="T0" y="T1"/>
                    </a:cxn>
                    <a:cxn ang="0">
                      <a:pos x="T2" y="T3"/>
                    </a:cxn>
                    <a:cxn ang="0">
                      <a:pos x="T4" y="T5"/>
                    </a:cxn>
                  </a:cxnLst>
                  <a:rect l="0" t="0" r="r" b="b"/>
                  <a:pathLst>
                    <a:path w="2" h="2">
                      <a:moveTo>
                        <a:pt x="2" y="2"/>
                      </a:moveTo>
                      <a:cubicBezTo>
                        <a:pt x="2" y="1"/>
                        <a:pt x="2" y="1"/>
                        <a:pt x="2" y="0"/>
                      </a:cubicBezTo>
                      <a:cubicBezTo>
                        <a:pt x="0" y="0"/>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 name="Freeform 702">
                  <a:extLst>
                    <a:ext uri="{FF2B5EF4-FFF2-40B4-BE49-F238E27FC236}">
                      <a16:creationId xmlns:a16="http://schemas.microsoft.com/office/drawing/2014/main" id="{73B4CD29-61F6-4A89-9EAA-4CD92E4F8028}"/>
                    </a:ext>
                  </a:extLst>
                </p:cNvPr>
                <p:cNvSpPr>
                  <a:spLocks/>
                </p:cNvSpPr>
                <p:nvPr/>
              </p:nvSpPr>
              <p:spPr bwMode="auto">
                <a:xfrm>
                  <a:off x="2641" y="1927"/>
                  <a:ext cx="0" cy="1"/>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3"/>
                        <a:pt x="0" y="4"/>
                      </a:cubicBezTo>
                      <a:cubicBezTo>
                        <a:pt x="0"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 name="Freeform 703">
                  <a:extLst>
                    <a:ext uri="{FF2B5EF4-FFF2-40B4-BE49-F238E27FC236}">
                      <a16:creationId xmlns:a16="http://schemas.microsoft.com/office/drawing/2014/main" id="{7E36017E-EDD3-459A-BC3F-14648DB1FF88}"/>
                    </a:ext>
                  </a:extLst>
                </p:cNvPr>
                <p:cNvSpPr>
                  <a:spLocks/>
                </p:cNvSpPr>
                <p:nvPr/>
              </p:nvSpPr>
              <p:spPr bwMode="auto">
                <a:xfrm>
                  <a:off x="2606" y="1932"/>
                  <a:ext cx="2" cy="0"/>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0"/>
                        <a:pt x="2" y="1"/>
                      </a:cubicBezTo>
                      <a:cubicBezTo>
                        <a:pt x="2" y="1"/>
                        <a:pt x="2" y="1"/>
                        <a:pt x="2"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 name="Freeform 704">
                  <a:extLst>
                    <a:ext uri="{FF2B5EF4-FFF2-40B4-BE49-F238E27FC236}">
                      <a16:creationId xmlns:a16="http://schemas.microsoft.com/office/drawing/2014/main" id="{6F2ECCA9-EC04-47C1-811C-3CBFF01539A3}"/>
                    </a:ext>
                  </a:extLst>
                </p:cNvPr>
                <p:cNvSpPr>
                  <a:spLocks/>
                </p:cNvSpPr>
                <p:nvPr/>
              </p:nvSpPr>
              <p:spPr bwMode="auto">
                <a:xfrm>
                  <a:off x="2729" y="1924"/>
                  <a:ext cx="1" cy="0"/>
                </a:xfrm>
                <a:custGeom>
                  <a:avLst/>
                  <a:gdLst>
                    <a:gd name="T0" fmla="*/ 1 w 1"/>
                    <a:gd name="T1" fmla="*/ 2 h 3"/>
                    <a:gd name="T2" fmla="*/ 1 w 1"/>
                    <a:gd name="T3" fmla="*/ 3 h 3"/>
                    <a:gd name="T4" fmla="*/ 1 w 1"/>
                    <a:gd name="T5" fmla="*/ 2 h 3"/>
                  </a:gdLst>
                  <a:ahLst/>
                  <a:cxnLst>
                    <a:cxn ang="0">
                      <a:pos x="T0" y="T1"/>
                    </a:cxn>
                    <a:cxn ang="0">
                      <a:pos x="T2" y="T3"/>
                    </a:cxn>
                    <a:cxn ang="0">
                      <a:pos x="T4" y="T5"/>
                    </a:cxn>
                  </a:cxnLst>
                  <a:rect l="0" t="0" r="r" b="b"/>
                  <a:pathLst>
                    <a:path w="1" h="3">
                      <a:moveTo>
                        <a:pt x="1" y="2"/>
                      </a:moveTo>
                      <a:cubicBezTo>
                        <a:pt x="1" y="1"/>
                        <a:pt x="1" y="3"/>
                        <a:pt x="1" y="3"/>
                      </a:cubicBezTo>
                      <a:cubicBezTo>
                        <a:pt x="1" y="3"/>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2" name="Freeform 705">
                  <a:extLst>
                    <a:ext uri="{FF2B5EF4-FFF2-40B4-BE49-F238E27FC236}">
                      <a16:creationId xmlns:a16="http://schemas.microsoft.com/office/drawing/2014/main" id="{6A1604DC-D3AC-4F74-A5AC-DE61567CBDD0}"/>
                    </a:ext>
                  </a:extLst>
                </p:cNvPr>
                <p:cNvSpPr>
                  <a:spLocks/>
                </p:cNvSpPr>
                <p:nvPr/>
              </p:nvSpPr>
              <p:spPr bwMode="auto">
                <a:xfrm>
                  <a:off x="2973" y="1900"/>
                  <a:ext cx="15" cy="4"/>
                </a:xfrm>
                <a:custGeom>
                  <a:avLst/>
                  <a:gdLst>
                    <a:gd name="T0" fmla="*/ 0 w 16"/>
                    <a:gd name="T1" fmla="*/ 10 h 20"/>
                    <a:gd name="T2" fmla="*/ 9 w 16"/>
                    <a:gd name="T3" fmla="*/ 20 h 20"/>
                    <a:gd name="T4" fmla="*/ 6 w 16"/>
                    <a:gd name="T5" fmla="*/ 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0"/>
                        <a:pt x="7" y="20"/>
                        <a:pt x="9" y="20"/>
                      </a:cubicBezTo>
                      <a:cubicBezTo>
                        <a:pt x="16" y="19"/>
                        <a:pt x="7" y="2"/>
                        <a:pt x="6" y="0"/>
                      </a:cubicBezTo>
                      <a:cubicBezTo>
                        <a:pt x="4" y="3"/>
                        <a:pt x="2" y="7"/>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3" name="Freeform 706">
                  <a:extLst>
                    <a:ext uri="{FF2B5EF4-FFF2-40B4-BE49-F238E27FC236}">
                      <a16:creationId xmlns:a16="http://schemas.microsoft.com/office/drawing/2014/main" id="{32B92DB0-E33D-43B1-99E8-2AB70A07FF32}"/>
                    </a:ext>
                  </a:extLst>
                </p:cNvPr>
                <p:cNvSpPr>
                  <a:spLocks/>
                </p:cNvSpPr>
                <p:nvPr/>
              </p:nvSpPr>
              <p:spPr bwMode="auto">
                <a:xfrm>
                  <a:off x="2896" y="1898"/>
                  <a:ext cx="21" cy="4"/>
                </a:xfrm>
                <a:custGeom>
                  <a:avLst/>
                  <a:gdLst>
                    <a:gd name="T0" fmla="*/ 7 w 24"/>
                    <a:gd name="T1" fmla="*/ 0 h 19"/>
                    <a:gd name="T2" fmla="*/ 12 w 24"/>
                    <a:gd name="T3" fmla="*/ 18 h 19"/>
                    <a:gd name="T4" fmla="*/ 7 w 24"/>
                    <a:gd name="T5" fmla="*/ 0 h 19"/>
                  </a:gdLst>
                  <a:ahLst/>
                  <a:cxnLst>
                    <a:cxn ang="0">
                      <a:pos x="T0" y="T1"/>
                    </a:cxn>
                    <a:cxn ang="0">
                      <a:pos x="T2" y="T3"/>
                    </a:cxn>
                    <a:cxn ang="0">
                      <a:pos x="T4" y="T5"/>
                    </a:cxn>
                  </a:cxnLst>
                  <a:rect l="0" t="0" r="r" b="b"/>
                  <a:pathLst>
                    <a:path w="24" h="19">
                      <a:moveTo>
                        <a:pt x="7" y="0"/>
                      </a:moveTo>
                      <a:cubicBezTo>
                        <a:pt x="12" y="3"/>
                        <a:pt x="0" y="17"/>
                        <a:pt x="12" y="18"/>
                      </a:cubicBezTo>
                      <a:cubicBezTo>
                        <a:pt x="24" y="19"/>
                        <a:pt x="14" y="4"/>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4" name="Freeform 707">
                  <a:extLst>
                    <a:ext uri="{FF2B5EF4-FFF2-40B4-BE49-F238E27FC236}">
                      <a16:creationId xmlns:a16="http://schemas.microsoft.com/office/drawing/2014/main" id="{DFCB0A4E-905E-4157-B098-CEDC036C479D}"/>
                    </a:ext>
                  </a:extLst>
                </p:cNvPr>
                <p:cNvSpPr>
                  <a:spLocks/>
                </p:cNvSpPr>
                <p:nvPr/>
              </p:nvSpPr>
              <p:spPr bwMode="auto">
                <a:xfrm>
                  <a:off x="2920" y="1898"/>
                  <a:ext cx="6" cy="1"/>
                </a:xfrm>
                <a:custGeom>
                  <a:avLst/>
                  <a:gdLst>
                    <a:gd name="T0" fmla="*/ 2 w 6"/>
                    <a:gd name="T1" fmla="*/ 0 h 8"/>
                    <a:gd name="T2" fmla="*/ 2 w 6"/>
                    <a:gd name="T3" fmla="*/ 6 h 8"/>
                    <a:gd name="T4" fmla="*/ 2 w 6"/>
                    <a:gd name="T5" fmla="*/ 0 h 8"/>
                  </a:gdLst>
                  <a:ahLst/>
                  <a:cxnLst>
                    <a:cxn ang="0">
                      <a:pos x="T0" y="T1"/>
                    </a:cxn>
                    <a:cxn ang="0">
                      <a:pos x="T2" y="T3"/>
                    </a:cxn>
                    <a:cxn ang="0">
                      <a:pos x="T4" y="T5"/>
                    </a:cxn>
                  </a:cxnLst>
                  <a:rect l="0" t="0" r="r" b="b"/>
                  <a:pathLst>
                    <a:path w="6" h="8">
                      <a:moveTo>
                        <a:pt x="2" y="0"/>
                      </a:moveTo>
                      <a:cubicBezTo>
                        <a:pt x="1" y="1"/>
                        <a:pt x="0" y="5"/>
                        <a:pt x="2" y="6"/>
                      </a:cubicBezTo>
                      <a:cubicBezTo>
                        <a:pt x="6" y="8"/>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5" name="Freeform 708">
                  <a:extLst>
                    <a:ext uri="{FF2B5EF4-FFF2-40B4-BE49-F238E27FC236}">
                      <a16:creationId xmlns:a16="http://schemas.microsoft.com/office/drawing/2014/main" id="{8F194820-5517-4207-8C88-A1B2C10BC582}"/>
                    </a:ext>
                  </a:extLst>
                </p:cNvPr>
                <p:cNvSpPr>
                  <a:spLocks/>
                </p:cNvSpPr>
                <p:nvPr/>
              </p:nvSpPr>
              <p:spPr bwMode="auto">
                <a:xfrm>
                  <a:off x="2843" y="1900"/>
                  <a:ext cx="3" cy="1"/>
                </a:xfrm>
                <a:custGeom>
                  <a:avLst/>
                  <a:gdLst>
                    <a:gd name="T0" fmla="*/ 1 w 3"/>
                    <a:gd name="T1" fmla="*/ 2 h 10"/>
                    <a:gd name="T2" fmla="*/ 1 w 3"/>
                    <a:gd name="T3" fmla="*/ 9 h 10"/>
                    <a:gd name="T4" fmla="*/ 2 w 3"/>
                    <a:gd name="T5" fmla="*/ 0 h 10"/>
                    <a:gd name="T6" fmla="*/ 1 w 3"/>
                    <a:gd name="T7" fmla="*/ 2 h 10"/>
                  </a:gdLst>
                  <a:ahLst/>
                  <a:cxnLst>
                    <a:cxn ang="0">
                      <a:pos x="T0" y="T1"/>
                    </a:cxn>
                    <a:cxn ang="0">
                      <a:pos x="T2" y="T3"/>
                    </a:cxn>
                    <a:cxn ang="0">
                      <a:pos x="T4" y="T5"/>
                    </a:cxn>
                    <a:cxn ang="0">
                      <a:pos x="T6" y="T7"/>
                    </a:cxn>
                  </a:cxnLst>
                  <a:rect l="0" t="0" r="r" b="b"/>
                  <a:pathLst>
                    <a:path w="3" h="10">
                      <a:moveTo>
                        <a:pt x="1" y="2"/>
                      </a:moveTo>
                      <a:cubicBezTo>
                        <a:pt x="1" y="2"/>
                        <a:pt x="0" y="9"/>
                        <a:pt x="1" y="9"/>
                      </a:cubicBezTo>
                      <a:cubicBezTo>
                        <a:pt x="3" y="10"/>
                        <a:pt x="3" y="1"/>
                        <a:pt x="2" y="0"/>
                      </a:cubicBezTo>
                      <a:cubicBezTo>
                        <a:pt x="1" y="0"/>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6" name="Freeform 709">
                  <a:extLst>
                    <a:ext uri="{FF2B5EF4-FFF2-40B4-BE49-F238E27FC236}">
                      <a16:creationId xmlns:a16="http://schemas.microsoft.com/office/drawing/2014/main" id="{1702A9E9-80BB-4942-9D22-3F09F3613DD9}"/>
                    </a:ext>
                  </a:extLst>
                </p:cNvPr>
                <p:cNvSpPr>
                  <a:spLocks/>
                </p:cNvSpPr>
                <p:nvPr/>
              </p:nvSpPr>
              <p:spPr bwMode="auto">
                <a:xfrm>
                  <a:off x="2996" y="1898"/>
                  <a:ext cx="2" cy="2"/>
                </a:xfrm>
                <a:custGeom>
                  <a:avLst/>
                  <a:gdLst>
                    <a:gd name="T0" fmla="*/ 0 w 3"/>
                    <a:gd name="T1" fmla="*/ 4 h 10"/>
                    <a:gd name="T2" fmla="*/ 1 w 3"/>
                    <a:gd name="T3" fmla="*/ 10 h 10"/>
                    <a:gd name="T4" fmla="*/ 1 w 3"/>
                    <a:gd name="T5" fmla="*/ 1 h 10"/>
                    <a:gd name="T6" fmla="*/ 0 w 3"/>
                    <a:gd name="T7" fmla="*/ 4 h 10"/>
                  </a:gdLst>
                  <a:ahLst/>
                  <a:cxnLst>
                    <a:cxn ang="0">
                      <a:pos x="T0" y="T1"/>
                    </a:cxn>
                    <a:cxn ang="0">
                      <a:pos x="T2" y="T3"/>
                    </a:cxn>
                    <a:cxn ang="0">
                      <a:pos x="T4" y="T5"/>
                    </a:cxn>
                    <a:cxn ang="0">
                      <a:pos x="T6" y="T7"/>
                    </a:cxn>
                  </a:cxnLst>
                  <a:rect l="0" t="0" r="r" b="b"/>
                  <a:pathLst>
                    <a:path w="3" h="10">
                      <a:moveTo>
                        <a:pt x="0" y="4"/>
                      </a:moveTo>
                      <a:cubicBezTo>
                        <a:pt x="0" y="6"/>
                        <a:pt x="0" y="8"/>
                        <a:pt x="1" y="10"/>
                      </a:cubicBezTo>
                      <a:cubicBezTo>
                        <a:pt x="3" y="9"/>
                        <a:pt x="1" y="0"/>
                        <a:pt x="1" y="1"/>
                      </a:cubicBezTo>
                      <a:cubicBezTo>
                        <a:pt x="1" y="2"/>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7" name="Freeform 710">
                  <a:extLst>
                    <a:ext uri="{FF2B5EF4-FFF2-40B4-BE49-F238E27FC236}">
                      <a16:creationId xmlns:a16="http://schemas.microsoft.com/office/drawing/2014/main" id="{22A9490F-09FE-4C99-9682-18188FD3B7A7}"/>
                    </a:ext>
                  </a:extLst>
                </p:cNvPr>
                <p:cNvSpPr>
                  <a:spLocks/>
                </p:cNvSpPr>
                <p:nvPr/>
              </p:nvSpPr>
              <p:spPr bwMode="auto">
                <a:xfrm>
                  <a:off x="2931" y="1898"/>
                  <a:ext cx="4" cy="1"/>
                </a:xfrm>
                <a:custGeom>
                  <a:avLst/>
                  <a:gdLst>
                    <a:gd name="T0" fmla="*/ 0 w 4"/>
                    <a:gd name="T1" fmla="*/ 1 h 4"/>
                    <a:gd name="T2" fmla="*/ 1 w 4"/>
                    <a:gd name="T3" fmla="*/ 3 h 4"/>
                    <a:gd name="T4" fmla="*/ 1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0" y="3"/>
                        <a:pt x="1" y="3"/>
                      </a:cubicBezTo>
                      <a:cubicBezTo>
                        <a:pt x="4" y="4"/>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8" name="Freeform 711">
                  <a:extLst>
                    <a:ext uri="{FF2B5EF4-FFF2-40B4-BE49-F238E27FC236}">
                      <a16:creationId xmlns:a16="http://schemas.microsoft.com/office/drawing/2014/main" id="{D4B81F03-421A-4A57-A36D-B4D2329AEDA2}"/>
                    </a:ext>
                  </a:extLst>
                </p:cNvPr>
                <p:cNvSpPr>
                  <a:spLocks/>
                </p:cNvSpPr>
                <p:nvPr/>
              </p:nvSpPr>
              <p:spPr bwMode="auto">
                <a:xfrm>
                  <a:off x="2817" y="1898"/>
                  <a:ext cx="1" cy="1"/>
                </a:xfrm>
                <a:custGeom>
                  <a:avLst/>
                  <a:gdLst>
                    <a:gd name="T0" fmla="*/ 0 w 1"/>
                    <a:gd name="T1" fmla="*/ 2 h 6"/>
                    <a:gd name="T2" fmla="*/ 0 w 1"/>
                    <a:gd name="T3" fmla="*/ 6 h 6"/>
                    <a:gd name="T4" fmla="*/ 0 w 1"/>
                    <a:gd name="T5" fmla="*/ 2 h 6"/>
                  </a:gdLst>
                  <a:ahLst/>
                  <a:cxnLst>
                    <a:cxn ang="0">
                      <a:pos x="T0" y="T1"/>
                    </a:cxn>
                    <a:cxn ang="0">
                      <a:pos x="T2" y="T3"/>
                    </a:cxn>
                    <a:cxn ang="0">
                      <a:pos x="T4" y="T5"/>
                    </a:cxn>
                  </a:cxnLst>
                  <a:rect l="0" t="0" r="r" b="b"/>
                  <a:pathLst>
                    <a:path w="1" h="6">
                      <a:moveTo>
                        <a:pt x="0" y="2"/>
                      </a:moveTo>
                      <a:cubicBezTo>
                        <a:pt x="0" y="3"/>
                        <a:pt x="0" y="5"/>
                        <a:pt x="0" y="6"/>
                      </a:cubicBezTo>
                      <a:cubicBezTo>
                        <a:pt x="1" y="5"/>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9" name="Freeform 712">
                  <a:extLst>
                    <a:ext uri="{FF2B5EF4-FFF2-40B4-BE49-F238E27FC236}">
                      <a16:creationId xmlns:a16="http://schemas.microsoft.com/office/drawing/2014/main" id="{20412FDD-F9E7-4DEE-9B73-6378183A7897}"/>
                    </a:ext>
                  </a:extLst>
                </p:cNvPr>
                <p:cNvSpPr>
                  <a:spLocks/>
                </p:cNvSpPr>
                <p:nvPr/>
              </p:nvSpPr>
              <p:spPr bwMode="auto">
                <a:xfrm>
                  <a:off x="3039" y="1927"/>
                  <a:ext cx="2" cy="2"/>
                </a:xfrm>
                <a:custGeom>
                  <a:avLst/>
                  <a:gdLst>
                    <a:gd name="T0" fmla="*/ 0 w 2"/>
                    <a:gd name="T1" fmla="*/ 3 h 10"/>
                    <a:gd name="T2" fmla="*/ 0 w 2"/>
                    <a:gd name="T3" fmla="*/ 10 h 10"/>
                    <a:gd name="T4" fmla="*/ 0 w 2"/>
                    <a:gd name="T5" fmla="*/ 3 h 10"/>
                  </a:gdLst>
                  <a:ahLst/>
                  <a:cxnLst>
                    <a:cxn ang="0">
                      <a:pos x="T0" y="T1"/>
                    </a:cxn>
                    <a:cxn ang="0">
                      <a:pos x="T2" y="T3"/>
                    </a:cxn>
                    <a:cxn ang="0">
                      <a:pos x="T4" y="T5"/>
                    </a:cxn>
                  </a:cxnLst>
                  <a:rect l="0" t="0" r="r" b="b"/>
                  <a:pathLst>
                    <a:path w="2" h="10">
                      <a:moveTo>
                        <a:pt x="0" y="3"/>
                      </a:moveTo>
                      <a:cubicBezTo>
                        <a:pt x="0" y="5"/>
                        <a:pt x="0" y="7"/>
                        <a:pt x="0" y="10"/>
                      </a:cubicBezTo>
                      <a:cubicBezTo>
                        <a:pt x="1" y="8"/>
                        <a:pt x="2"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0" name="Freeform 713">
                  <a:extLst>
                    <a:ext uri="{FF2B5EF4-FFF2-40B4-BE49-F238E27FC236}">
                      <a16:creationId xmlns:a16="http://schemas.microsoft.com/office/drawing/2014/main" id="{21F40C88-D6FA-4CBB-91B5-507C94D09732}"/>
                    </a:ext>
                  </a:extLst>
                </p:cNvPr>
                <p:cNvSpPr>
                  <a:spLocks/>
                </p:cNvSpPr>
                <p:nvPr/>
              </p:nvSpPr>
              <p:spPr bwMode="auto">
                <a:xfrm>
                  <a:off x="3032" y="1927"/>
                  <a:ext cx="3" cy="1"/>
                </a:xfrm>
                <a:custGeom>
                  <a:avLst/>
                  <a:gdLst>
                    <a:gd name="T0" fmla="*/ 0 w 3"/>
                    <a:gd name="T1" fmla="*/ 2 h 5"/>
                    <a:gd name="T2" fmla="*/ 1 w 3"/>
                    <a:gd name="T3" fmla="*/ 5 h 5"/>
                    <a:gd name="T4" fmla="*/ 1 w 3"/>
                    <a:gd name="T5" fmla="*/ 0 h 5"/>
                    <a:gd name="T6" fmla="*/ 0 w 3"/>
                    <a:gd name="T7" fmla="*/ 2 h 5"/>
                  </a:gdLst>
                  <a:ahLst/>
                  <a:cxnLst>
                    <a:cxn ang="0">
                      <a:pos x="T0" y="T1"/>
                    </a:cxn>
                    <a:cxn ang="0">
                      <a:pos x="T2" y="T3"/>
                    </a:cxn>
                    <a:cxn ang="0">
                      <a:pos x="T4" y="T5"/>
                    </a:cxn>
                    <a:cxn ang="0">
                      <a:pos x="T6" y="T7"/>
                    </a:cxn>
                  </a:cxnLst>
                  <a:rect l="0" t="0" r="r" b="b"/>
                  <a:pathLst>
                    <a:path w="3" h="5">
                      <a:moveTo>
                        <a:pt x="0" y="2"/>
                      </a:moveTo>
                      <a:cubicBezTo>
                        <a:pt x="0" y="3"/>
                        <a:pt x="0" y="4"/>
                        <a:pt x="1" y="5"/>
                      </a:cubicBezTo>
                      <a:cubicBezTo>
                        <a:pt x="1" y="4"/>
                        <a:pt x="3"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1" name="Freeform 714">
                  <a:extLst>
                    <a:ext uri="{FF2B5EF4-FFF2-40B4-BE49-F238E27FC236}">
                      <a16:creationId xmlns:a16="http://schemas.microsoft.com/office/drawing/2014/main" id="{567CE0D8-CD40-4D85-8577-D6C3CFB264D9}"/>
                    </a:ext>
                  </a:extLst>
                </p:cNvPr>
                <p:cNvSpPr>
                  <a:spLocks/>
                </p:cNvSpPr>
                <p:nvPr/>
              </p:nvSpPr>
              <p:spPr bwMode="auto">
                <a:xfrm>
                  <a:off x="3002" y="1899"/>
                  <a:ext cx="1" cy="0"/>
                </a:xfrm>
                <a:custGeom>
                  <a:avLst/>
                  <a:gdLst>
                    <a:gd name="T0" fmla="*/ 0 w 1"/>
                    <a:gd name="T1" fmla="*/ 1 h 3"/>
                    <a:gd name="T2" fmla="*/ 1 w 1"/>
                    <a:gd name="T3" fmla="*/ 2 h 3"/>
                    <a:gd name="T4" fmla="*/ 0 w 1"/>
                    <a:gd name="T5" fmla="*/ 1 h 3"/>
                  </a:gdLst>
                  <a:ahLst/>
                  <a:cxnLst>
                    <a:cxn ang="0">
                      <a:pos x="T0" y="T1"/>
                    </a:cxn>
                    <a:cxn ang="0">
                      <a:pos x="T2" y="T3"/>
                    </a:cxn>
                    <a:cxn ang="0">
                      <a:pos x="T4" y="T5"/>
                    </a:cxn>
                  </a:cxnLst>
                  <a:rect l="0" t="0" r="r" b="b"/>
                  <a:pathLst>
                    <a:path w="1" h="3">
                      <a:moveTo>
                        <a:pt x="0" y="1"/>
                      </a:moveTo>
                      <a:cubicBezTo>
                        <a:pt x="0" y="3"/>
                        <a:pt x="0" y="3"/>
                        <a:pt x="1" y="2"/>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2" name="Freeform 715">
                  <a:extLst>
                    <a:ext uri="{FF2B5EF4-FFF2-40B4-BE49-F238E27FC236}">
                      <a16:creationId xmlns:a16="http://schemas.microsoft.com/office/drawing/2014/main" id="{919972E2-E90E-4194-BCC4-E02690E36190}"/>
                    </a:ext>
                  </a:extLst>
                </p:cNvPr>
                <p:cNvSpPr>
                  <a:spLocks/>
                </p:cNvSpPr>
                <p:nvPr/>
              </p:nvSpPr>
              <p:spPr bwMode="auto">
                <a:xfrm>
                  <a:off x="2668" y="1924"/>
                  <a:ext cx="2" cy="1"/>
                </a:xfrm>
                <a:custGeom>
                  <a:avLst/>
                  <a:gdLst>
                    <a:gd name="T0" fmla="*/ 0 w 2"/>
                    <a:gd name="T1" fmla="*/ 4 h 10"/>
                    <a:gd name="T2" fmla="*/ 1 w 2"/>
                    <a:gd name="T3" fmla="*/ 10 h 10"/>
                    <a:gd name="T4" fmla="*/ 0 w 2"/>
                    <a:gd name="T5" fmla="*/ 4 h 10"/>
                  </a:gdLst>
                  <a:ahLst/>
                  <a:cxnLst>
                    <a:cxn ang="0">
                      <a:pos x="T0" y="T1"/>
                    </a:cxn>
                    <a:cxn ang="0">
                      <a:pos x="T2" y="T3"/>
                    </a:cxn>
                    <a:cxn ang="0">
                      <a:pos x="T4" y="T5"/>
                    </a:cxn>
                  </a:cxnLst>
                  <a:rect l="0" t="0" r="r" b="b"/>
                  <a:pathLst>
                    <a:path w="2" h="10">
                      <a:moveTo>
                        <a:pt x="0" y="4"/>
                      </a:moveTo>
                      <a:cubicBezTo>
                        <a:pt x="0" y="6"/>
                        <a:pt x="0" y="8"/>
                        <a:pt x="1" y="10"/>
                      </a:cubicBezTo>
                      <a:cubicBezTo>
                        <a:pt x="1" y="8"/>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 name="Freeform 716">
                  <a:extLst>
                    <a:ext uri="{FF2B5EF4-FFF2-40B4-BE49-F238E27FC236}">
                      <a16:creationId xmlns:a16="http://schemas.microsoft.com/office/drawing/2014/main" id="{D9C4C943-E4BD-4BC3-A1B7-E32A2ABD1265}"/>
                    </a:ext>
                  </a:extLst>
                </p:cNvPr>
                <p:cNvSpPr>
                  <a:spLocks/>
                </p:cNvSpPr>
                <p:nvPr/>
              </p:nvSpPr>
              <p:spPr bwMode="auto">
                <a:xfrm>
                  <a:off x="2947" y="1901"/>
                  <a:ext cx="1" cy="1"/>
                </a:xfrm>
                <a:custGeom>
                  <a:avLst/>
                  <a:gdLst>
                    <a:gd name="T0" fmla="*/ 0 w 1"/>
                    <a:gd name="T1" fmla="*/ 4 h 6"/>
                    <a:gd name="T2" fmla="*/ 0 w 1"/>
                    <a:gd name="T3" fmla="*/ 6 h 6"/>
                    <a:gd name="T4" fmla="*/ 0 w 1"/>
                    <a:gd name="T5" fmla="*/ 4 h 6"/>
                  </a:gdLst>
                  <a:ahLst/>
                  <a:cxnLst>
                    <a:cxn ang="0">
                      <a:pos x="T0" y="T1"/>
                    </a:cxn>
                    <a:cxn ang="0">
                      <a:pos x="T2" y="T3"/>
                    </a:cxn>
                    <a:cxn ang="0">
                      <a:pos x="T4" y="T5"/>
                    </a:cxn>
                  </a:cxnLst>
                  <a:rect l="0" t="0" r="r" b="b"/>
                  <a:pathLst>
                    <a:path w="1" h="6">
                      <a:moveTo>
                        <a:pt x="0" y="4"/>
                      </a:moveTo>
                      <a:cubicBezTo>
                        <a:pt x="0" y="5"/>
                        <a:pt x="0" y="6"/>
                        <a:pt x="0" y="6"/>
                      </a:cubicBezTo>
                      <a:cubicBezTo>
                        <a:pt x="0" y="5"/>
                        <a:pt x="1"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4" name="Freeform 717">
                  <a:extLst>
                    <a:ext uri="{FF2B5EF4-FFF2-40B4-BE49-F238E27FC236}">
                      <a16:creationId xmlns:a16="http://schemas.microsoft.com/office/drawing/2014/main" id="{CD24B30F-B4C3-47CA-989D-07DB080C46A6}"/>
                    </a:ext>
                  </a:extLst>
                </p:cNvPr>
                <p:cNvSpPr>
                  <a:spLocks/>
                </p:cNvSpPr>
                <p:nvPr/>
              </p:nvSpPr>
              <p:spPr bwMode="auto">
                <a:xfrm>
                  <a:off x="2940" y="1901"/>
                  <a:ext cx="1" cy="1"/>
                </a:xfrm>
                <a:custGeom>
                  <a:avLst/>
                  <a:gdLst>
                    <a:gd name="T0" fmla="*/ 0 w 1"/>
                    <a:gd name="T1" fmla="*/ 4 h 4"/>
                    <a:gd name="T2" fmla="*/ 0 w 1"/>
                    <a:gd name="T3" fmla="*/ 0 h 4"/>
                    <a:gd name="T4" fmla="*/ 0 w 1"/>
                    <a:gd name="T5" fmla="*/ 4 h 4"/>
                  </a:gdLst>
                  <a:ahLst/>
                  <a:cxnLst>
                    <a:cxn ang="0">
                      <a:pos x="T0" y="T1"/>
                    </a:cxn>
                    <a:cxn ang="0">
                      <a:pos x="T2" y="T3"/>
                    </a:cxn>
                    <a:cxn ang="0">
                      <a:pos x="T4" y="T5"/>
                    </a:cxn>
                  </a:cxnLst>
                  <a:rect l="0" t="0" r="r" b="b"/>
                  <a:pathLst>
                    <a:path w="1" h="4">
                      <a:moveTo>
                        <a:pt x="0" y="4"/>
                      </a:moveTo>
                      <a:cubicBezTo>
                        <a:pt x="0" y="4"/>
                        <a:pt x="1" y="2"/>
                        <a:pt x="0" y="0"/>
                      </a:cubicBezTo>
                      <a:cubicBezTo>
                        <a:pt x="0" y="2"/>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5" name="Freeform 718">
                  <a:extLst>
                    <a:ext uri="{FF2B5EF4-FFF2-40B4-BE49-F238E27FC236}">
                      <a16:creationId xmlns:a16="http://schemas.microsoft.com/office/drawing/2014/main" id="{73322764-702F-4B33-94E8-799C2CD0D042}"/>
                    </a:ext>
                  </a:extLst>
                </p:cNvPr>
                <p:cNvSpPr>
                  <a:spLocks/>
                </p:cNvSpPr>
                <p:nvPr/>
              </p:nvSpPr>
              <p:spPr bwMode="auto">
                <a:xfrm>
                  <a:off x="2740" y="1924"/>
                  <a:ext cx="1" cy="1"/>
                </a:xfrm>
                <a:custGeom>
                  <a:avLst/>
                  <a:gdLst>
                    <a:gd name="T0" fmla="*/ 1 w 1"/>
                    <a:gd name="T1" fmla="*/ 4 h 6"/>
                    <a:gd name="T2" fmla="*/ 1 w 1"/>
                    <a:gd name="T3" fmla="*/ 1 h 6"/>
                    <a:gd name="T4" fmla="*/ 1 w 1"/>
                    <a:gd name="T5" fmla="*/ 6 h 6"/>
                    <a:gd name="T6" fmla="*/ 1 w 1"/>
                    <a:gd name="T7" fmla="*/ 4 h 6"/>
                  </a:gdLst>
                  <a:ahLst/>
                  <a:cxnLst>
                    <a:cxn ang="0">
                      <a:pos x="T0" y="T1"/>
                    </a:cxn>
                    <a:cxn ang="0">
                      <a:pos x="T2" y="T3"/>
                    </a:cxn>
                    <a:cxn ang="0">
                      <a:pos x="T4" y="T5"/>
                    </a:cxn>
                    <a:cxn ang="0">
                      <a:pos x="T6" y="T7"/>
                    </a:cxn>
                  </a:cxnLst>
                  <a:rect l="0" t="0" r="r" b="b"/>
                  <a:pathLst>
                    <a:path w="1" h="6">
                      <a:moveTo>
                        <a:pt x="1" y="4"/>
                      </a:moveTo>
                      <a:cubicBezTo>
                        <a:pt x="1" y="3"/>
                        <a:pt x="1" y="2"/>
                        <a:pt x="1" y="1"/>
                      </a:cubicBezTo>
                      <a:cubicBezTo>
                        <a:pt x="1" y="0"/>
                        <a:pt x="0" y="5"/>
                        <a:pt x="1" y="6"/>
                      </a:cubicBezTo>
                      <a:cubicBezTo>
                        <a:pt x="1" y="5"/>
                        <a:pt x="1"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6" name="Freeform 719">
                  <a:extLst>
                    <a:ext uri="{FF2B5EF4-FFF2-40B4-BE49-F238E27FC236}">
                      <a16:creationId xmlns:a16="http://schemas.microsoft.com/office/drawing/2014/main" id="{BFDD1D05-4C94-42FD-BE35-E2ABD4E433EF}"/>
                    </a:ext>
                  </a:extLst>
                </p:cNvPr>
                <p:cNvSpPr>
                  <a:spLocks/>
                </p:cNvSpPr>
                <p:nvPr/>
              </p:nvSpPr>
              <p:spPr bwMode="auto">
                <a:xfrm>
                  <a:off x="2928" y="1901"/>
                  <a:ext cx="0" cy="1"/>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2"/>
                        <a:pt x="0" y="3"/>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7" name="Freeform 720">
                  <a:extLst>
                    <a:ext uri="{FF2B5EF4-FFF2-40B4-BE49-F238E27FC236}">
                      <a16:creationId xmlns:a16="http://schemas.microsoft.com/office/drawing/2014/main" id="{77C159E3-A437-45A9-B1D9-05935D85CCF1}"/>
                    </a:ext>
                  </a:extLst>
                </p:cNvPr>
                <p:cNvSpPr>
                  <a:spLocks/>
                </p:cNvSpPr>
                <p:nvPr/>
              </p:nvSpPr>
              <p:spPr bwMode="auto">
                <a:xfrm>
                  <a:off x="2939" y="1901"/>
                  <a:ext cx="1" cy="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1"/>
                        <a:pt x="1" y="2"/>
                      </a:cubicBezTo>
                      <a:cubicBezTo>
                        <a:pt x="1" y="0"/>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8" name="Freeform 721">
                  <a:extLst>
                    <a:ext uri="{FF2B5EF4-FFF2-40B4-BE49-F238E27FC236}">
                      <a16:creationId xmlns:a16="http://schemas.microsoft.com/office/drawing/2014/main" id="{E20800D5-4C1A-40E1-89BE-C777087CDD6E}"/>
                    </a:ext>
                  </a:extLst>
                </p:cNvPr>
                <p:cNvSpPr>
                  <a:spLocks/>
                </p:cNvSpPr>
                <p:nvPr/>
              </p:nvSpPr>
              <p:spPr bwMode="auto">
                <a:xfrm>
                  <a:off x="3072" y="1927"/>
                  <a:ext cx="6" cy="2"/>
                </a:xfrm>
                <a:custGeom>
                  <a:avLst/>
                  <a:gdLst>
                    <a:gd name="T0" fmla="*/ 5 w 6"/>
                    <a:gd name="T1" fmla="*/ 2 h 11"/>
                    <a:gd name="T2" fmla="*/ 4 w 6"/>
                    <a:gd name="T3" fmla="*/ 0 h 11"/>
                    <a:gd name="T4" fmla="*/ 4 w 6"/>
                    <a:gd name="T5" fmla="*/ 11 h 11"/>
                    <a:gd name="T6" fmla="*/ 5 w 6"/>
                    <a:gd name="T7" fmla="*/ 2 h 11"/>
                  </a:gdLst>
                  <a:ahLst/>
                  <a:cxnLst>
                    <a:cxn ang="0">
                      <a:pos x="T0" y="T1"/>
                    </a:cxn>
                    <a:cxn ang="0">
                      <a:pos x="T2" y="T3"/>
                    </a:cxn>
                    <a:cxn ang="0">
                      <a:pos x="T4" y="T5"/>
                    </a:cxn>
                    <a:cxn ang="0">
                      <a:pos x="T6" y="T7"/>
                    </a:cxn>
                  </a:cxnLst>
                  <a:rect l="0" t="0" r="r" b="b"/>
                  <a:pathLst>
                    <a:path w="6" h="11">
                      <a:moveTo>
                        <a:pt x="5" y="2"/>
                      </a:moveTo>
                      <a:cubicBezTo>
                        <a:pt x="6" y="4"/>
                        <a:pt x="4" y="0"/>
                        <a:pt x="4" y="0"/>
                      </a:cubicBezTo>
                      <a:cubicBezTo>
                        <a:pt x="0" y="1"/>
                        <a:pt x="4" y="10"/>
                        <a:pt x="4" y="11"/>
                      </a:cubicBezTo>
                      <a:cubicBezTo>
                        <a:pt x="5" y="9"/>
                        <a:pt x="5" y="4"/>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9" name="Freeform 722">
                  <a:extLst>
                    <a:ext uri="{FF2B5EF4-FFF2-40B4-BE49-F238E27FC236}">
                      <a16:creationId xmlns:a16="http://schemas.microsoft.com/office/drawing/2014/main" id="{6C48C7C7-EF03-4CF5-9A5C-6086A3A35F7E}"/>
                    </a:ext>
                  </a:extLst>
                </p:cNvPr>
                <p:cNvSpPr>
                  <a:spLocks/>
                </p:cNvSpPr>
                <p:nvPr/>
              </p:nvSpPr>
              <p:spPr bwMode="auto">
                <a:xfrm>
                  <a:off x="2612" y="1924"/>
                  <a:ext cx="1" cy="0"/>
                </a:xfrm>
                <a:custGeom>
                  <a:avLst/>
                  <a:gdLst>
                    <a:gd name="T0" fmla="*/ 1 w 1"/>
                    <a:gd name="T1" fmla="*/ 1 h 3"/>
                    <a:gd name="T2" fmla="*/ 1 w 1"/>
                    <a:gd name="T3" fmla="*/ 3 h 3"/>
                    <a:gd name="T4" fmla="*/ 1 w 1"/>
                    <a:gd name="T5" fmla="*/ 1 h 3"/>
                  </a:gdLst>
                  <a:ahLst/>
                  <a:cxnLst>
                    <a:cxn ang="0">
                      <a:pos x="T0" y="T1"/>
                    </a:cxn>
                    <a:cxn ang="0">
                      <a:pos x="T2" y="T3"/>
                    </a:cxn>
                    <a:cxn ang="0">
                      <a:pos x="T4" y="T5"/>
                    </a:cxn>
                  </a:cxnLst>
                  <a:rect l="0" t="0" r="r" b="b"/>
                  <a:pathLst>
                    <a:path w="1" h="3">
                      <a:moveTo>
                        <a:pt x="1" y="1"/>
                      </a:moveTo>
                      <a:cubicBezTo>
                        <a:pt x="1" y="0"/>
                        <a:pt x="1" y="3"/>
                        <a:pt x="1" y="3"/>
                      </a:cubicBezTo>
                      <a:cubicBezTo>
                        <a:pt x="1" y="2"/>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0" name="Freeform 723">
                  <a:extLst>
                    <a:ext uri="{FF2B5EF4-FFF2-40B4-BE49-F238E27FC236}">
                      <a16:creationId xmlns:a16="http://schemas.microsoft.com/office/drawing/2014/main" id="{596245FE-5D86-4FEE-A15C-69E75A562BA6}"/>
                    </a:ext>
                  </a:extLst>
                </p:cNvPr>
                <p:cNvSpPr>
                  <a:spLocks/>
                </p:cNvSpPr>
                <p:nvPr/>
              </p:nvSpPr>
              <p:spPr bwMode="auto">
                <a:xfrm>
                  <a:off x="2937" y="1903"/>
                  <a:ext cx="1"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1" y="1"/>
                        <a:pt x="0" y="0"/>
                        <a:pt x="0" y="2"/>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1" name="Freeform 724">
                  <a:extLst>
                    <a:ext uri="{FF2B5EF4-FFF2-40B4-BE49-F238E27FC236}">
                      <a16:creationId xmlns:a16="http://schemas.microsoft.com/office/drawing/2014/main" id="{FA318C43-DA03-461A-B03D-BBCD2533418E}"/>
                    </a:ext>
                  </a:extLst>
                </p:cNvPr>
                <p:cNvSpPr>
                  <a:spLocks/>
                </p:cNvSpPr>
                <p:nvPr/>
              </p:nvSpPr>
              <p:spPr bwMode="auto">
                <a:xfrm>
                  <a:off x="2829" y="1894"/>
                  <a:ext cx="13" cy="3"/>
                </a:xfrm>
                <a:custGeom>
                  <a:avLst/>
                  <a:gdLst>
                    <a:gd name="T0" fmla="*/ 6 w 14"/>
                    <a:gd name="T1" fmla="*/ 3 h 20"/>
                    <a:gd name="T2" fmla="*/ 2 w 14"/>
                    <a:gd name="T3" fmla="*/ 0 h 20"/>
                    <a:gd name="T4" fmla="*/ 2 w 14"/>
                    <a:gd name="T5" fmla="*/ 8 h 20"/>
                    <a:gd name="T6" fmla="*/ 5 w 14"/>
                    <a:gd name="T7" fmla="*/ 9 h 20"/>
                    <a:gd name="T8" fmla="*/ 10 w 14"/>
                    <a:gd name="T9" fmla="*/ 20 h 20"/>
                    <a:gd name="T10" fmla="*/ 6 w 14"/>
                    <a:gd name="T11" fmla="*/ 3 h 20"/>
                  </a:gdLst>
                  <a:ahLst/>
                  <a:cxnLst>
                    <a:cxn ang="0">
                      <a:pos x="T0" y="T1"/>
                    </a:cxn>
                    <a:cxn ang="0">
                      <a:pos x="T2" y="T3"/>
                    </a:cxn>
                    <a:cxn ang="0">
                      <a:pos x="T4" y="T5"/>
                    </a:cxn>
                    <a:cxn ang="0">
                      <a:pos x="T6" y="T7"/>
                    </a:cxn>
                    <a:cxn ang="0">
                      <a:pos x="T8" y="T9"/>
                    </a:cxn>
                    <a:cxn ang="0">
                      <a:pos x="T10" y="T11"/>
                    </a:cxn>
                  </a:cxnLst>
                  <a:rect l="0" t="0" r="r" b="b"/>
                  <a:pathLst>
                    <a:path w="14" h="20">
                      <a:moveTo>
                        <a:pt x="6" y="3"/>
                      </a:moveTo>
                      <a:cubicBezTo>
                        <a:pt x="5" y="2"/>
                        <a:pt x="4" y="1"/>
                        <a:pt x="2" y="0"/>
                      </a:cubicBezTo>
                      <a:cubicBezTo>
                        <a:pt x="0" y="0"/>
                        <a:pt x="2" y="8"/>
                        <a:pt x="2" y="8"/>
                      </a:cubicBezTo>
                      <a:cubicBezTo>
                        <a:pt x="3" y="10"/>
                        <a:pt x="5" y="8"/>
                        <a:pt x="5" y="9"/>
                      </a:cubicBezTo>
                      <a:cubicBezTo>
                        <a:pt x="6" y="11"/>
                        <a:pt x="11" y="18"/>
                        <a:pt x="10" y="20"/>
                      </a:cubicBezTo>
                      <a:cubicBezTo>
                        <a:pt x="12" y="14"/>
                        <a:pt x="14"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2" name="Freeform 725">
                  <a:extLst>
                    <a:ext uri="{FF2B5EF4-FFF2-40B4-BE49-F238E27FC236}">
                      <a16:creationId xmlns:a16="http://schemas.microsoft.com/office/drawing/2014/main" id="{D23763EE-A01A-4A41-B776-C35C0B1793A5}"/>
                    </a:ext>
                  </a:extLst>
                </p:cNvPr>
                <p:cNvSpPr>
                  <a:spLocks/>
                </p:cNvSpPr>
                <p:nvPr/>
              </p:nvSpPr>
              <p:spPr bwMode="auto">
                <a:xfrm>
                  <a:off x="2988" y="1898"/>
                  <a:ext cx="12" cy="6"/>
                </a:xfrm>
                <a:custGeom>
                  <a:avLst/>
                  <a:gdLst>
                    <a:gd name="T0" fmla="*/ 9 w 13"/>
                    <a:gd name="T1" fmla="*/ 28 h 37"/>
                    <a:gd name="T2" fmla="*/ 12 w 13"/>
                    <a:gd name="T3" fmla="*/ 37 h 37"/>
                    <a:gd name="T4" fmla="*/ 12 w 13"/>
                    <a:gd name="T5" fmla="*/ 17 h 37"/>
                    <a:gd name="T6" fmla="*/ 9 w 13"/>
                    <a:gd name="T7" fmla="*/ 28 h 37"/>
                  </a:gdLst>
                  <a:ahLst/>
                  <a:cxnLst>
                    <a:cxn ang="0">
                      <a:pos x="T0" y="T1"/>
                    </a:cxn>
                    <a:cxn ang="0">
                      <a:pos x="T2" y="T3"/>
                    </a:cxn>
                    <a:cxn ang="0">
                      <a:pos x="T4" y="T5"/>
                    </a:cxn>
                    <a:cxn ang="0">
                      <a:pos x="T6" y="T7"/>
                    </a:cxn>
                  </a:cxnLst>
                  <a:rect l="0" t="0" r="r" b="b"/>
                  <a:pathLst>
                    <a:path w="13" h="37">
                      <a:moveTo>
                        <a:pt x="9" y="28"/>
                      </a:moveTo>
                      <a:cubicBezTo>
                        <a:pt x="9" y="31"/>
                        <a:pt x="11" y="35"/>
                        <a:pt x="12" y="37"/>
                      </a:cubicBezTo>
                      <a:cubicBezTo>
                        <a:pt x="13" y="33"/>
                        <a:pt x="13" y="21"/>
                        <a:pt x="12" y="17"/>
                      </a:cubicBezTo>
                      <a:cubicBezTo>
                        <a:pt x="8" y="0"/>
                        <a:pt x="0" y="27"/>
                        <a:pt x="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3" name="Freeform 726">
                  <a:extLst>
                    <a:ext uri="{FF2B5EF4-FFF2-40B4-BE49-F238E27FC236}">
                      <a16:creationId xmlns:a16="http://schemas.microsoft.com/office/drawing/2014/main" id="{2BCCB9F3-3516-4C37-AB28-082FD34684D5}"/>
                    </a:ext>
                  </a:extLst>
                </p:cNvPr>
                <p:cNvSpPr>
                  <a:spLocks/>
                </p:cNvSpPr>
                <p:nvPr/>
              </p:nvSpPr>
              <p:spPr bwMode="auto">
                <a:xfrm>
                  <a:off x="2806" y="1892"/>
                  <a:ext cx="14" cy="1"/>
                </a:xfrm>
                <a:custGeom>
                  <a:avLst/>
                  <a:gdLst>
                    <a:gd name="T0" fmla="*/ 11 w 15"/>
                    <a:gd name="T1" fmla="*/ 3 h 10"/>
                    <a:gd name="T2" fmla="*/ 7 w 15"/>
                    <a:gd name="T3" fmla="*/ 0 h 10"/>
                    <a:gd name="T4" fmla="*/ 7 w 15"/>
                    <a:gd name="T5" fmla="*/ 10 h 10"/>
                    <a:gd name="T6" fmla="*/ 11 w 15"/>
                    <a:gd name="T7" fmla="*/ 3 h 10"/>
                  </a:gdLst>
                  <a:ahLst/>
                  <a:cxnLst>
                    <a:cxn ang="0">
                      <a:pos x="T0" y="T1"/>
                    </a:cxn>
                    <a:cxn ang="0">
                      <a:pos x="T2" y="T3"/>
                    </a:cxn>
                    <a:cxn ang="0">
                      <a:pos x="T4" y="T5"/>
                    </a:cxn>
                    <a:cxn ang="0">
                      <a:pos x="T6" y="T7"/>
                    </a:cxn>
                  </a:cxnLst>
                  <a:rect l="0" t="0" r="r" b="b"/>
                  <a:pathLst>
                    <a:path w="15" h="10">
                      <a:moveTo>
                        <a:pt x="11" y="3"/>
                      </a:moveTo>
                      <a:cubicBezTo>
                        <a:pt x="8" y="2"/>
                        <a:pt x="6" y="3"/>
                        <a:pt x="7" y="0"/>
                      </a:cubicBezTo>
                      <a:cubicBezTo>
                        <a:pt x="4" y="2"/>
                        <a:pt x="0" y="8"/>
                        <a:pt x="7" y="10"/>
                      </a:cubicBezTo>
                      <a:cubicBezTo>
                        <a:pt x="10" y="10"/>
                        <a:pt x="15" y="4"/>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4" name="Freeform 727">
                  <a:extLst>
                    <a:ext uri="{FF2B5EF4-FFF2-40B4-BE49-F238E27FC236}">
                      <a16:creationId xmlns:a16="http://schemas.microsoft.com/office/drawing/2014/main" id="{D25CABF7-3159-401B-BD4D-2A5D08037BA7}"/>
                    </a:ext>
                  </a:extLst>
                </p:cNvPr>
                <p:cNvSpPr>
                  <a:spLocks/>
                </p:cNvSpPr>
                <p:nvPr/>
              </p:nvSpPr>
              <p:spPr bwMode="auto">
                <a:xfrm>
                  <a:off x="2825" y="1896"/>
                  <a:ext cx="7" cy="2"/>
                </a:xfrm>
                <a:custGeom>
                  <a:avLst/>
                  <a:gdLst>
                    <a:gd name="T0" fmla="*/ 2 w 8"/>
                    <a:gd name="T1" fmla="*/ 3 h 12"/>
                    <a:gd name="T2" fmla="*/ 5 w 8"/>
                    <a:gd name="T3" fmla="*/ 10 h 12"/>
                    <a:gd name="T4" fmla="*/ 2 w 8"/>
                    <a:gd name="T5" fmla="*/ 3 h 12"/>
                  </a:gdLst>
                  <a:ahLst/>
                  <a:cxnLst>
                    <a:cxn ang="0">
                      <a:pos x="T0" y="T1"/>
                    </a:cxn>
                    <a:cxn ang="0">
                      <a:pos x="T2" y="T3"/>
                    </a:cxn>
                    <a:cxn ang="0">
                      <a:pos x="T4" y="T5"/>
                    </a:cxn>
                  </a:cxnLst>
                  <a:rect l="0" t="0" r="r" b="b"/>
                  <a:pathLst>
                    <a:path w="8" h="12">
                      <a:moveTo>
                        <a:pt x="2" y="3"/>
                      </a:moveTo>
                      <a:cubicBezTo>
                        <a:pt x="0" y="5"/>
                        <a:pt x="1" y="12"/>
                        <a:pt x="5" y="10"/>
                      </a:cubicBezTo>
                      <a:cubicBezTo>
                        <a:pt x="8" y="8"/>
                        <a:pt x="5" y="0"/>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5" name="Freeform 728">
                  <a:extLst>
                    <a:ext uri="{FF2B5EF4-FFF2-40B4-BE49-F238E27FC236}">
                      <a16:creationId xmlns:a16="http://schemas.microsoft.com/office/drawing/2014/main" id="{AFE0E9FE-628D-4A34-BCB7-1C48EB5ACDA0}"/>
                    </a:ext>
                  </a:extLst>
                </p:cNvPr>
                <p:cNvSpPr>
                  <a:spLocks/>
                </p:cNvSpPr>
                <p:nvPr/>
              </p:nvSpPr>
              <p:spPr bwMode="auto">
                <a:xfrm>
                  <a:off x="2794" y="1890"/>
                  <a:ext cx="3" cy="2"/>
                </a:xfrm>
                <a:custGeom>
                  <a:avLst/>
                  <a:gdLst>
                    <a:gd name="T0" fmla="*/ 1 w 4"/>
                    <a:gd name="T1" fmla="*/ 1 h 8"/>
                    <a:gd name="T2" fmla="*/ 4 w 4"/>
                    <a:gd name="T3" fmla="*/ 8 h 8"/>
                    <a:gd name="T4" fmla="*/ 3 w 4"/>
                    <a:gd name="T5" fmla="*/ 0 h 8"/>
                    <a:gd name="T6" fmla="*/ 1 w 4"/>
                    <a:gd name="T7" fmla="*/ 1 h 8"/>
                  </a:gdLst>
                  <a:ahLst/>
                  <a:cxnLst>
                    <a:cxn ang="0">
                      <a:pos x="T0" y="T1"/>
                    </a:cxn>
                    <a:cxn ang="0">
                      <a:pos x="T2" y="T3"/>
                    </a:cxn>
                    <a:cxn ang="0">
                      <a:pos x="T4" y="T5"/>
                    </a:cxn>
                    <a:cxn ang="0">
                      <a:pos x="T6" y="T7"/>
                    </a:cxn>
                  </a:cxnLst>
                  <a:rect l="0" t="0" r="r" b="b"/>
                  <a:pathLst>
                    <a:path w="4" h="8">
                      <a:moveTo>
                        <a:pt x="1" y="1"/>
                      </a:moveTo>
                      <a:cubicBezTo>
                        <a:pt x="1" y="5"/>
                        <a:pt x="0" y="8"/>
                        <a:pt x="4" y="8"/>
                      </a:cubicBezTo>
                      <a:cubicBezTo>
                        <a:pt x="4" y="8"/>
                        <a:pt x="4" y="1"/>
                        <a:pt x="3" y="0"/>
                      </a:cubicBezTo>
                      <a:cubicBezTo>
                        <a:pt x="2"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6" name="Freeform 729">
                  <a:extLst>
                    <a:ext uri="{FF2B5EF4-FFF2-40B4-BE49-F238E27FC236}">
                      <a16:creationId xmlns:a16="http://schemas.microsoft.com/office/drawing/2014/main" id="{BF34C071-FFBC-45D2-BFF9-57832EC232DF}"/>
                    </a:ext>
                  </a:extLst>
                </p:cNvPr>
                <p:cNvSpPr>
                  <a:spLocks/>
                </p:cNvSpPr>
                <p:nvPr/>
              </p:nvSpPr>
              <p:spPr bwMode="auto">
                <a:xfrm>
                  <a:off x="2877" y="1900"/>
                  <a:ext cx="3" cy="2"/>
                </a:xfrm>
                <a:custGeom>
                  <a:avLst/>
                  <a:gdLst>
                    <a:gd name="T0" fmla="*/ 0 w 3"/>
                    <a:gd name="T1" fmla="*/ 5 h 14"/>
                    <a:gd name="T2" fmla="*/ 1 w 3"/>
                    <a:gd name="T3" fmla="*/ 14 h 14"/>
                    <a:gd name="T4" fmla="*/ 1 w 3"/>
                    <a:gd name="T5" fmla="*/ 0 h 14"/>
                    <a:gd name="T6" fmla="*/ 0 w 3"/>
                    <a:gd name="T7" fmla="*/ 5 h 14"/>
                  </a:gdLst>
                  <a:ahLst/>
                  <a:cxnLst>
                    <a:cxn ang="0">
                      <a:pos x="T0" y="T1"/>
                    </a:cxn>
                    <a:cxn ang="0">
                      <a:pos x="T2" y="T3"/>
                    </a:cxn>
                    <a:cxn ang="0">
                      <a:pos x="T4" y="T5"/>
                    </a:cxn>
                    <a:cxn ang="0">
                      <a:pos x="T6" y="T7"/>
                    </a:cxn>
                  </a:cxnLst>
                  <a:rect l="0" t="0" r="r" b="b"/>
                  <a:pathLst>
                    <a:path w="3" h="14">
                      <a:moveTo>
                        <a:pt x="0" y="5"/>
                      </a:moveTo>
                      <a:cubicBezTo>
                        <a:pt x="1" y="8"/>
                        <a:pt x="1" y="11"/>
                        <a:pt x="1" y="14"/>
                      </a:cubicBezTo>
                      <a:cubicBezTo>
                        <a:pt x="2" y="9"/>
                        <a:pt x="3" y="5"/>
                        <a:pt x="1" y="0"/>
                      </a:cubicBezTo>
                      <a:cubicBezTo>
                        <a:pt x="1" y="2"/>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7" name="Freeform 730">
                  <a:extLst>
                    <a:ext uri="{FF2B5EF4-FFF2-40B4-BE49-F238E27FC236}">
                      <a16:creationId xmlns:a16="http://schemas.microsoft.com/office/drawing/2014/main" id="{811D43A7-9935-4663-823D-DC197A91B72A}"/>
                    </a:ext>
                  </a:extLst>
                </p:cNvPr>
                <p:cNvSpPr>
                  <a:spLocks/>
                </p:cNvSpPr>
                <p:nvPr/>
              </p:nvSpPr>
              <p:spPr bwMode="auto">
                <a:xfrm>
                  <a:off x="2799" y="1891"/>
                  <a:ext cx="5" cy="2"/>
                </a:xfrm>
                <a:custGeom>
                  <a:avLst/>
                  <a:gdLst>
                    <a:gd name="T0" fmla="*/ 3 w 5"/>
                    <a:gd name="T1" fmla="*/ 2 h 18"/>
                    <a:gd name="T2" fmla="*/ 2 w 5"/>
                    <a:gd name="T3" fmla="*/ 10 h 18"/>
                    <a:gd name="T4" fmla="*/ 3 w 5"/>
                    <a:gd name="T5" fmla="*/ 2 h 18"/>
                  </a:gdLst>
                  <a:ahLst/>
                  <a:cxnLst>
                    <a:cxn ang="0">
                      <a:pos x="T0" y="T1"/>
                    </a:cxn>
                    <a:cxn ang="0">
                      <a:pos x="T2" y="T3"/>
                    </a:cxn>
                    <a:cxn ang="0">
                      <a:pos x="T4" y="T5"/>
                    </a:cxn>
                  </a:cxnLst>
                  <a:rect l="0" t="0" r="r" b="b"/>
                  <a:pathLst>
                    <a:path w="5" h="18">
                      <a:moveTo>
                        <a:pt x="3" y="2"/>
                      </a:moveTo>
                      <a:cubicBezTo>
                        <a:pt x="0" y="5"/>
                        <a:pt x="1" y="7"/>
                        <a:pt x="2" y="10"/>
                      </a:cubicBezTo>
                      <a:cubicBezTo>
                        <a:pt x="0" y="18"/>
                        <a:pt x="5"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8" name="Freeform 731">
                  <a:extLst>
                    <a:ext uri="{FF2B5EF4-FFF2-40B4-BE49-F238E27FC236}">
                      <a16:creationId xmlns:a16="http://schemas.microsoft.com/office/drawing/2014/main" id="{9B18D09D-CAB8-4A04-954F-88EA7AA86775}"/>
                    </a:ext>
                  </a:extLst>
                </p:cNvPr>
                <p:cNvSpPr>
                  <a:spLocks/>
                </p:cNvSpPr>
                <p:nvPr/>
              </p:nvSpPr>
              <p:spPr bwMode="auto">
                <a:xfrm>
                  <a:off x="2672" y="1924"/>
                  <a:ext cx="1" cy="2"/>
                </a:xfrm>
                <a:custGeom>
                  <a:avLst/>
                  <a:gdLst>
                    <a:gd name="T0" fmla="*/ 0 w 1"/>
                    <a:gd name="T1" fmla="*/ 6 h 15"/>
                    <a:gd name="T2" fmla="*/ 0 w 1"/>
                    <a:gd name="T3" fmla="*/ 15 h 15"/>
                    <a:gd name="T4" fmla="*/ 1 w 1"/>
                    <a:gd name="T5" fmla="*/ 0 h 15"/>
                    <a:gd name="T6" fmla="*/ 0 w 1"/>
                    <a:gd name="T7" fmla="*/ 6 h 15"/>
                  </a:gdLst>
                  <a:ahLst/>
                  <a:cxnLst>
                    <a:cxn ang="0">
                      <a:pos x="T0" y="T1"/>
                    </a:cxn>
                    <a:cxn ang="0">
                      <a:pos x="T2" y="T3"/>
                    </a:cxn>
                    <a:cxn ang="0">
                      <a:pos x="T4" y="T5"/>
                    </a:cxn>
                    <a:cxn ang="0">
                      <a:pos x="T6" y="T7"/>
                    </a:cxn>
                  </a:cxnLst>
                  <a:rect l="0" t="0" r="r" b="b"/>
                  <a:pathLst>
                    <a:path w="1" h="15">
                      <a:moveTo>
                        <a:pt x="0" y="6"/>
                      </a:moveTo>
                      <a:cubicBezTo>
                        <a:pt x="0" y="9"/>
                        <a:pt x="0" y="12"/>
                        <a:pt x="0" y="15"/>
                      </a:cubicBezTo>
                      <a:cubicBezTo>
                        <a:pt x="1" y="11"/>
                        <a:pt x="0" y="4"/>
                        <a:pt x="1" y="0"/>
                      </a:cubicBezTo>
                      <a:cubicBezTo>
                        <a:pt x="1" y="2"/>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9" name="Freeform 732">
                  <a:extLst>
                    <a:ext uri="{FF2B5EF4-FFF2-40B4-BE49-F238E27FC236}">
                      <a16:creationId xmlns:a16="http://schemas.microsoft.com/office/drawing/2014/main" id="{EA6E7F05-42E3-4803-B066-F9AA86A9BFDD}"/>
                    </a:ext>
                  </a:extLst>
                </p:cNvPr>
                <p:cNvSpPr>
                  <a:spLocks/>
                </p:cNvSpPr>
                <p:nvPr/>
              </p:nvSpPr>
              <p:spPr bwMode="auto">
                <a:xfrm>
                  <a:off x="2840" y="1897"/>
                  <a:ext cx="4" cy="2"/>
                </a:xfrm>
                <a:custGeom>
                  <a:avLst/>
                  <a:gdLst>
                    <a:gd name="T0" fmla="*/ 0 w 4"/>
                    <a:gd name="T1" fmla="*/ 5 h 10"/>
                    <a:gd name="T2" fmla="*/ 1 w 4"/>
                    <a:gd name="T3" fmla="*/ 10 h 10"/>
                    <a:gd name="T4" fmla="*/ 2 w 4"/>
                    <a:gd name="T5" fmla="*/ 1 h 10"/>
                    <a:gd name="T6" fmla="*/ 0 w 4"/>
                    <a:gd name="T7" fmla="*/ 5 h 10"/>
                  </a:gdLst>
                  <a:ahLst/>
                  <a:cxnLst>
                    <a:cxn ang="0">
                      <a:pos x="T0" y="T1"/>
                    </a:cxn>
                    <a:cxn ang="0">
                      <a:pos x="T2" y="T3"/>
                    </a:cxn>
                    <a:cxn ang="0">
                      <a:pos x="T4" y="T5"/>
                    </a:cxn>
                    <a:cxn ang="0">
                      <a:pos x="T6" y="T7"/>
                    </a:cxn>
                  </a:cxnLst>
                  <a:rect l="0" t="0" r="r" b="b"/>
                  <a:pathLst>
                    <a:path w="4" h="10">
                      <a:moveTo>
                        <a:pt x="0" y="5"/>
                      </a:moveTo>
                      <a:cubicBezTo>
                        <a:pt x="0" y="6"/>
                        <a:pt x="1" y="8"/>
                        <a:pt x="1" y="10"/>
                      </a:cubicBezTo>
                      <a:cubicBezTo>
                        <a:pt x="4" y="9"/>
                        <a:pt x="2" y="0"/>
                        <a:pt x="2" y="1"/>
                      </a:cubicBezTo>
                      <a:cubicBezTo>
                        <a:pt x="1" y="2"/>
                        <a:pt x="1"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0" name="Freeform 733">
                  <a:extLst>
                    <a:ext uri="{FF2B5EF4-FFF2-40B4-BE49-F238E27FC236}">
                      <a16:creationId xmlns:a16="http://schemas.microsoft.com/office/drawing/2014/main" id="{0AC01A66-AB56-4EEF-8605-274A3CD52B5E}"/>
                    </a:ext>
                  </a:extLst>
                </p:cNvPr>
                <p:cNvSpPr>
                  <a:spLocks/>
                </p:cNvSpPr>
                <p:nvPr/>
              </p:nvSpPr>
              <p:spPr bwMode="auto">
                <a:xfrm>
                  <a:off x="2944" y="1900"/>
                  <a:ext cx="4" cy="2"/>
                </a:xfrm>
                <a:custGeom>
                  <a:avLst/>
                  <a:gdLst>
                    <a:gd name="T0" fmla="*/ 0 w 4"/>
                    <a:gd name="T1" fmla="*/ 3 h 8"/>
                    <a:gd name="T2" fmla="*/ 1 w 4"/>
                    <a:gd name="T3" fmla="*/ 8 h 8"/>
                    <a:gd name="T4" fmla="*/ 2 w 4"/>
                    <a:gd name="T5" fmla="*/ 0 h 8"/>
                    <a:gd name="T6" fmla="*/ 0 w 4"/>
                    <a:gd name="T7" fmla="*/ 3 h 8"/>
                  </a:gdLst>
                  <a:ahLst/>
                  <a:cxnLst>
                    <a:cxn ang="0">
                      <a:pos x="T0" y="T1"/>
                    </a:cxn>
                    <a:cxn ang="0">
                      <a:pos x="T2" y="T3"/>
                    </a:cxn>
                    <a:cxn ang="0">
                      <a:pos x="T4" y="T5"/>
                    </a:cxn>
                    <a:cxn ang="0">
                      <a:pos x="T6" y="T7"/>
                    </a:cxn>
                  </a:cxnLst>
                  <a:rect l="0" t="0" r="r" b="b"/>
                  <a:pathLst>
                    <a:path w="4" h="8">
                      <a:moveTo>
                        <a:pt x="0" y="3"/>
                      </a:moveTo>
                      <a:cubicBezTo>
                        <a:pt x="0" y="5"/>
                        <a:pt x="1" y="6"/>
                        <a:pt x="1" y="8"/>
                      </a:cubicBezTo>
                      <a:cubicBezTo>
                        <a:pt x="1" y="8"/>
                        <a:pt x="4" y="1"/>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1" name="Freeform 734">
                  <a:extLst>
                    <a:ext uri="{FF2B5EF4-FFF2-40B4-BE49-F238E27FC236}">
                      <a16:creationId xmlns:a16="http://schemas.microsoft.com/office/drawing/2014/main" id="{3EBE72C1-A6C7-41C0-8178-A688FC684CAC}"/>
                    </a:ext>
                  </a:extLst>
                </p:cNvPr>
                <p:cNvSpPr>
                  <a:spLocks/>
                </p:cNvSpPr>
                <p:nvPr/>
              </p:nvSpPr>
              <p:spPr bwMode="auto">
                <a:xfrm>
                  <a:off x="3039" y="1929"/>
                  <a:ext cx="2" cy="0"/>
                </a:xfrm>
                <a:custGeom>
                  <a:avLst/>
                  <a:gdLst>
                    <a:gd name="T0" fmla="*/ 0 w 3"/>
                    <a:gd name="T1" fmla="*/ 2 h 5"/>
                    <a:gd name="T2" fmla="*/ 0 w 3"/>
                    <a:gd name="T3" fmla="*/ 4 h 5"/>
                    <a:gd name="T4" fmla="*/ 0 w 3"/>
                    <a:gd name="T5" fmla="*/ 2 h 5"/>
                  </a:gdLst>
                  <a:ahLst/>
                  <a:cxnLst>
                    <a:cxn ang="0">
                      <a:pos x="T0" y="T1"/>
                    </a:cxn>
                    <a:cxn ang="0">
                      <a:pos x="T2" y="T3"/>
                    </a:cxn>
                    <a:cxn ang="0">
                      <a:pos x="T4" y="T5"/>
                    </a:cxn>
                  </a:cxnLst>
                  <a:rect l="0" t="0" r="r" b="b"/>
                  <a:pathLst>
                    <a:path w="3" h="5">
                      <a:moveTo>
                        <a:pt x="0" y="2"/>
                      </a:moveTo>
                      <a:cubicBezTo>
                        <a:pt x="0" y="3"/>
                        <a:pt x="0" y="4"/>
                        <a:pt x="0" y="4"/>
                      </a:cubicBezTo>
                      <a:cubicBezTo>
                        <a:pt x="2" y="5"/>
                        <a:pt x="3"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2" name="Freeform 735">
                  <a:extLst>
                    <a:ext uri="{FF2B5EF4-FFF2-40B4-BE49-F238E27FC236}">
                      <a16:creationId xmlns:a16="http://schemas.microsoft.com/office/drawing/2014/main" id="{9E09C18D-BAF0-471E-8D95-0EEBDA5D3269}"/>
                    </a:ext>
                  </a:extLst>
                </p:cNvPr>
                <p:cNvSpPr>
                  <a:spLocks/>
                </p:cNvSpPr>
                <p:nvPr/>
              </p:nvSpPr>
              <p:spPr bwMode="auto">
                <a:xfrm>
                  <a:off x="3045" y="1928"/>
                  <a:ext cx="1" cy="1"/>
                </a:xfrm>
                <a:custGeom>
                  <a:avLst/>
                  <a:gdLst>
                    <a:gd name="T0" fmla="*/ 1 w 1"/>
                    <a:gd name="T1" fmla="*/ 4 h 7"/>
                    <a:gd name="T2" fmla="*/ 1 w 1"/>
                    <a:gd name="T3" fmla="*/ 0 h 7"/>
                    <a:gd name="T4" fmla="*/ 0 w 1"/>
                    <a:gd name="T5" fmla="*/ 7 h 7"/>
                    <a:gd name="T6" fmla="*/ 1 w 1"/>
                    <a:gd name="T7" fmla="*/ 4 h 7"/>
                  </a:gdLst>
                  <a:ahLst/>
                  <a:cxnLst>
                    <a:cxn ang="0">
                      <a:pos x="T0" y="T1"/>
                    </a:cxn>
                    <a:cxn ang="0">
                      <a:pos x="T2" y="T3"/>
                    </a:cxn>
                    <a:cxn ang="0">
                      <a:pos x="T4" y="T5"/>
                    </a:cxn>
                    <a:cxn ang="0">
                      <a:pos x="T6" y="T7"/>
                    </a:cxn>
                  </a:cxnLst>
                  <a:rect l="0" t="0" r="r" b="b"/>
                  <a:pathLst>
                    <a:path w="1" h="7">
                      <a:moveTo>
                        <a:pt x="1" y="4"/>
                      </a:moveTo>
                      <a:cubicBezTo>
                        <a:pt x="1" y="2"/>
                        <a:pt x="1" y="1"/>
                        <a:pt x="1" y="0"/>
                      </a:cubicBezTo>
                      <a:cubicBezTo>
                        <a:pt x="0" y="2"/>
                        <a:pt x="0" y="5"/>
                        <a:pt x="0" y="7"/>
                      </a:cubicBezTo>
                      <a:cubicBezTo>
                        <a:pt x="0" y="6"/>
                        <a:pt x="1"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3" name="Freeform 736">
                  <a:extLst>
                    <a:ext uri="{FF2B5EF4-FFF2-40B4-BE49-F238E27FC236}">
                      <a16:creationId xmlns:a16="http://schemas.microsoft.com/office/drawing/2014/main" id="{D96DBAE3-5CB2-400D-88C6-63EB18F4D044}"/>
                    </a:ext>
                  </a:extLst>
                </p:cNvPr>
                <p:cNvSpPr>
                  <a:spLocks/>
                </p:cNvSpPr>
                <p:nvPr/>
              </p:nvSpPr>
              <p:spPr bwMode="auto">
                <a:xfrm>
                  <a:off x="2563" y="1923"/>
                  <a:ext cx="1" cy="1"/>
                </a:xfrm>
                <a:custGeom>
                  <a:avLst/>
                  <a:gdLst>
                    <a:gd name="T0" fmla="*/ 0 w 2"/>
                    <a:gd name="T1" fmla="*/ 3 h 6"/>
                    <a:gd name="T2" fmla="*/ 1 w 2"/>
                    <a:gd name="T3" fmla="*/ 6 h 6"/>
                    <a:gd name="T4" fmla="*/ 1 w 2"/>
                    <a:gd name="T5" fmla="*/ 0 h 6"/>
                    <a:gd name="T6" fmla="*/ 0 w 2"/>
                    <a:gd name="T7" fmla="*/ 3 h 6"/>
                  </a:gdLst>
                  <a:ahLst/>
                  <a:cxnLst>
                    <a:cxn ang="0">
                      <a:pos x="T0" y="T1"/>
                    </a:cxn>
                    <a:cxn ang="0">
                      <a:pos x="T2" y="T3"/>
                    </a:cxn>
                    <a:cxn ang="0">
                      <a:pos x="T4" y="T5"/>
                    </a:cxn>
                    <a:cxn ang="0">
                      <a:pos x="T6" y="T7"/>
                    </a:cxn>
                  </a:cxnLst>
                  <a:rect l="0" t="0" r="r" b="b"/>
                  <a:pathLst>
                    <a:path w="2" h="6">
                      <a:moveTo>
                        <a:pt x="0" y="3"/>
                      </a:moveTo>
                      <a:cubicBezTo>
                        <a:pt x="0" y="4"/>
                        <a:pt x="0" y="5"/>
                        <a:pt x="1" y="6"/>
                      </a:cubicBezTo>
                      <a:cubicBezTo>
                        <a:pt x="2" y="6"/>
                        <a:pt x="1" y="1"/>
                        <a:pt x="1" y="0"/>
                      </a:cubicBezTo>
                      <a:cubicBezTo>
                        <a:pt x="1"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4" name="Freeform 737">
                  <a:extLst>
                    <a:ext uri="{FF2B5EF4-FFF2-40B4-BE49-F238E27FC236}">
                      <a16:creationId xmlns:a16="http://schemas.microsoft.com/office/drawing/2014/main" id="{850D5264-8F20-494E-84DB-E23AAA108FFE}"/>
                    </a:ext>
                  </a:extLst>
                </p:cNvPr>
                <p:cNvSpPr>
                  <a:spLocks/>
                </p:cNvSpPr>
                <p:nvPr/>
              </p:nvSpPr>
              <p:spPr bwMode="auto">
                <a:xfrm>
                  <a:off x="2842" y="1896"/>
                  <a:ext cx="1" cy="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5" name="Freeform 738">
                  <a:extLst>
                    <a:ext uri="{FF2B5EF4-FFF2-40B4-BE49-F238E27FC236}">
                      <a16:creationId xmlns:a16="http://schemas.microsoft.com/office/drawing/2014/main" id="{69A5C8E4-9453-42B6-ABC2-68234A82F6FD}"/>
                    </a:ext>
                  </a:extLst>
                </p:cNvPr>
                <p:cNvSpPr>
                  <a:spLocks/>
                </p:cNvSpPr>
                <p:nvPr/>
              </p:nvSpPr>
              <p:spPr bwMode="auto">
                <a:xfrm>
                  <a:off x="2685" y="1898"/>
                  <a:ext cx="2" cy="1"/>
                </a:xfrm>
                <a:custGeom>
                  <a:avLst/>
                  <a:gdLst>
                    <a:gd name="T0" fmla="*/ 0 w 2"/>
                    <a:gd name="T1" fmla="*/ 3 h 6"/>
                    <a:gd name="T2" fmla="*/ 1 w 2"/>
                    <a:gd name="T3" fmla="*/ 6 h 6"/>
                    <a:gd name="T4" fmla="*/ 0 w 2"/>
                    <a:gd name="T5" fmla="*/ 3 h 6"/>
                  </a:gdLst>
                  <a:ahLst/>
                  <a:cxnLst>
                    <a:cxn ang="0">
                      <a:pos x="T0" y="T1"/>
                    </a:cxn>
                    <a:cxn ang="0">
                      <a:pos x="T2" y="T3"/>
                    </a:cxn>
                    <a:cxn ang="0">
                      <a:pos x="T4" y="T5"/>
                    </a:cxn>
                  </a:cxnLst>
                  <a:rect l="0" t="0" r="r" b="b"/>
                  <a:pathLst>
                    <a:path w="2" h="6">
                      <a:moveTo>
                        <a:pt x="0" y="3"/>
                      </a:moveTo>
                      <a:cubicBezTo>
                        <a:pt x="0" y="4"/>
                        <a:pt x="1" y="5"/>
                        <a:pt x="1" y="6"/>
                      </a:cubicBezTo>
                      <a:cubicBezTo>
                        <a:pt x="2" y="6"/>
                        <a:pt x="1"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6" name="Freeform 739">
                  <a:extLst>
                    <a:ext uri="{FF2B5EF4-FFF2-40B4-BE49-F238E27FC236}">
                      <a16:creationId xmlns:a16="http://schemas.microsoft.com/office/drawing/2014/main" id="{462CE6F5-1B1C-4834-9514-A6AD6B12F613}"/>
                    </a:ext>
                  </a:extLst>
                </p:cNvPr>
                <p:cNvSpPr>
                  <a:spLocks/>
                </p:cNvSpPr>
                <p:nvPr/>
              </p:nvSpPr>
              <p:spPr bwMode="auto">
                <a:xfrm>
                  <a:off x="2847" y="1898"/>
                  <a:ext cx="0" cy="0"/>
                </a:xfrm>
                <a:custGeom>
                  <a:avLst/>
                  <a:gdLst>
                    <a:gd name="T0" fmla="*/ 1 h 3"/>
                    <a:gd name="T1" fmla="*/ 2 h 3"/>
                    <a:gd name="T2" fmla="*/ 1 h 3"/>
                  </a:gdLst>
                  <a:ahLst/>
                  <a:cxnLst>
                    <a:cxn ang="0">
                      <a:pos x="0" y="T0"/>
                    </a:cxn>
                    <a:cxn ang="0">
                      <a:pos x="0" y="T1"/>
                    </a:cxn>
                    <a:cxn ang="0">
                      <a:pos x="0" y="T2"/>
                    </a:cxn>
                  </a:cxnLst>
                  <a:rect l="0" t="0" r="r" b="b"/>
                  <a:pathLst>
                    <a:path h="3">
                      <a:moveTo>
                        <a:pt x="0" y="1"/>
                      </a:moveTo>
                      <a:cubicBezTo>
                        <a:pt x="0" y="3"/>
                        <a:pt x="0" y="3"/>
                        <a:pt x="0" y="2"/>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7" name="Freeform 740">
                  <a:extLst>
                    <a:ext uri="{FF2B5EF4-FFF2-40B4-BE49-F238E27FC236}">
                      <a16:creationId xmlns:a16="http://schemas.microsoft.com/office/drawing/2014/main" id="{F29981BB-5482-49D4-8BBD-59FD12A2ADB6}"/>
                    </a:ext>
                  </a:extLst>
                </p:cNvPr>
                <p:cNvSpPr>
                  <a:spLocks/>
                </p:cNvSpPr>
                <p:nvPr/>
              </p:nvSpPr>
              <p:spPr bwMode="auto">
                <a:xfrm>
                  <a:off x="2670" y="1925"/>
                  <a:ext cx="1" cy="1"/>
                </a:xfrm>
                <a:custGeom>
                  <a:avLst/>
                  <a:gdLst>
                    <a:gd name="T0" fmla="*/ 0 w 1"/>
                    <a:gd name="T1" fmla="*/ 4 h 9"/>
                    <a:gd name="T2" fmla="*/ 0 w 1"/>
                    <a:gd name="T3" fmla="*/ 9 h 9"/>
                    <a:gd name="T4" fmla="*/ 0 w 1"/>
                    <a:gd name="T5" fmla="*/ 4 h 9"/>
                  </a:gdLst>
                  <a:ahLst/>
                  <a:cxnLst>
                    <a:cxn ang="0">
                      <a:pos x="T0" y="T1"/>
                    </a:cxn>
                    <a:cxn ang="0">
                      <a:pos x="T2" y="T3"/>
                    </a:cxn>
                    <a:cxn ang="0">
                      <a:pos x="T4" y="T5"/>
                    </a:cxn>
                  </a:cxnLst>
                  <a:rect l="0" t="0" r="r" b="b"/>
                  <a:pathLst>
                    <a:path w="1" h="9">
                      <a:moveTo>
                        <a:pt x="0" y="4"/>
                      </a:moveTo>
                      <a:cubicBezTo>
                        <a:pt x="0" y="6"/>
                        <a:pt x="0" y="7"/>
                        <a:pt x="0" y="9"/>
                      </a:cubicBezTo>
                      <a:cubicBezTo>
                        <a:pt x="1" y="7"/>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8" name="Freeform 741">
                  <a:extLst>
                    <a:ext uri="{FF2B5EF4-FFF2-40B4-BE49-F238E27FC236}">
                      <a16:creationId xmlns:a16="http://schemas.microsoft.com/office/drawing/2014/main" id="{00351D41-9548-4D22-9279-57C4FF95F840}"/>
                    </a:ext>
                  </a:extLst>
                </p:cNvPr>
                <p:cNvSpPr>
                  <a:spLocks/>
                </p:cNvSpPr>
                <p:nvPr/>
              </p:nvSpPr>
              <p:spPr bwMode="auto">
                <a:xfrm>
                  <a:off x="2622" y="1924"/>
                  <a:ext cx="1" cy="1"/>
                </a:xfrm>
                <a:custGeom>
                  <a:avLst/>
                  <a:gdLst>
                    <a:gd name="T0" fmla="*/ 0 w 1"/>
                    <a:gd name="T1" fmla="*/ 5 h 8"/>
                    <a:gd name="T2" fmla="*/ 0 w 1"/>
                    <a:gd name="T3" fmla="*/ 8 h 8"/>
                    <a:gd name="T4" fmla="*/ 0 w 1"/>
                    <a:gd name="T5" fmla="*/ 5 h 8"/>
                  </a:gdLst>
                  <a:ahLst/>
                  <a:cxnLst>
                    <a:cxn ang="0">
                      <a:pos x="T0" y="T1"/>
                    </a:cxn>
                    <a:cxn ang="0">
                      <a:pos x="T2" y="T3"/>
                    </a:cxn>
                    <a:cxn ang="0">
                      <a:pos x="T4" y="T5"/>
                    </a:cxn>
                  </a:cxnLst>
                  <a:rect l="0" t="0" r="r" b="b"/>
                  <a:pathLst>
                    <a:path w="1" h="8">
                      <a:moveTo>
                        <a:pt x="0" y="5"/>
                      </a:moveTo>
                      <a:cubicBezTo>
                        <a:pt x="0" y="6"/>
                        <a:pt x="0" y="7"/>
                        <a:pt x="0" y="8"/>
                      </a:cubicBezTo>
                      <a:cubicBezTo>
                        <a:pt x="0" y="8"/>
                        <a:pt x="1"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9" name="Freeform 742">
                  <a:extLst>
                    <a:ext uri="{FF2B5EF4-FFF2-40B4-BE49-F238E27FC236}">
                      <a16:creationId xmlns:a16="http://schemas.microsoft.com/office/drawing/2014/main" id="{DBD42E66-509E-4097-B8AB-168DA321F541}"/>
                    </a:ext>
                  </a:extLst>
                </p:cNvPr>
                <p:cNvSpPr>
                  <a:spLocks/>
                </p:cNvSpPr>
                <p:nvPr/>
              </p:nvSpPr>
              <p:spPr bwMode="auto">
                <a:xfrm>
                  <a:off x="3137" y="192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0" name="Freeform 743">
                  <a:extLst>
                    <a:ext uri="{FF2B5EF4-FFF2-40B4-BE49-F238E27FC236}">
                      <a16:creationId xmlns:a16="http://schemas.microsoft.com/office/drawing/2014/main" id="{3B190E26-4229-4DBA-AE3A-AE99449A4444}"/>
                    </a:ext>
                  </a:extLst>
                </p:cNvPr>
                <p:cNvSpPr>
                  <a:spLocks/>
                </p:cNvSpPr>
                <p:nvPr/>
              </p:nvSpPr>
              <p:spPr bwMode="auto">
                <a:xfrm>
                  <a:off x="2766" y="1926"/>
                  <a:ext cx="0" cy="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1" name="Freeform 744">
                  <a:extLst>
                    <a:ext uri="{FF2B5EF4-FFF2-40B4-BE49-F238E27FC236}">
                      <a16:creationId xmlns:a16="http://schemas.microsoft.com/office/drawing/2014/main" id="{598E437A-7D4F-4709-8D15-3AEF8DA22F42}"/>
                    </a:ext>
                  </a:extLst>
                </p:cNvPr>
                <p:cNvSpPr>
                  <a:spLocks/>
                </p:cNvSpPr>
                <p:nvPr/>
              </p:nvSpPr>
              <p:spPr bwMode="auto">
                <a:xfrm>
                  <a:off x="3075" y="1899"/>
                  <a:ext cx="1" cy="1"/>
                </a:xfrm>
                <a:custGeom>
                  <a:avLst/>
                  <a:gdLst>
                    <a:gd name="T0" fmla="*/ 0 w 1"/>
                    <a:gd name="T1" fmla="*/ 2 h 4"/>
                    <a:gd name="T2" fmla="*/ 0 w 1"/>
                    <a:gd name="T3" fmla="*/ 4 h 4"/>
                    <a:gd name="T4" fmla="*/ 0 w 1"/>
                    <a:gd name="T5" fmla="*/ 0 h 4"/>
                    <a:gd name="T6" fmla="*/ 0 w 1"/>
                    <a:gd name="T7" fmla="*/ 2 h 4"/>
                  </a:gdLst>
                  <a:ahLst/>
                  <a:cxnLst>
                    <a:cxn ang="0">
                      <a:pos x="T0" y="T1"/>
                    </a:cxn>
                    <a:cxn ang="0">
                      <a:pos x="T2" y="T3"/>
                    </a:cxn>
                    <a:cxn ang="0">
                      <a:pos x="T4" y="T5"/>
                    </a:cxn>
                    <a:cxn ang="0">
                      <a:pos x="T6" y="T7"/>
                    </a:cxn>
                  </a:cxnLst>
                  <a:rect l="0" t="0" r="r" b="b"/>
                  <a:pathLst>
                    <a:path w="1" h="4">
                      <a:moveTo>
                        <a:pt x="0" y="2"/>
                      </a:moveTo>
                      <a:cubicBezTo>
                        <a:pt x="0" y="2"/>
                        <a:pt x="0" y="3"/>
                        <a:pt x="0" y="4"/>
                      </a:cubicBezTo>
                      <a:cubicBezTo>
                        <a:pt x="1" y="2"/>
                        <a:pt x="1"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2" name="Freeform 745">
                  <a:extLst>
                    <a:ext uri="{FF2B5EF4-FFF2-40B4-BE49-F238E27FC236}">
                      <a16:creationId xmlns:a16="http://schemas.microsoft.com/office/drawing/2014/main" id="{B7AE8318-5AE5-42D4-9258-549A30F7EFCA}"/>
                    </a:ext>
                  </a:extLst>
                </p:cNvPr>
                <p:cNvSpPr>
                  <a:spLocks/>
                </p:cNvSpPr>
                <p:nvPr/>
              </p:nvSpPr>
              <p:spPr bwMode="auto">
                <a:xfrm>
                  <a:off x="2630" y="1921"/>
                  <a:ext cx="4" cy="2"/>
                </a:xfrm>
                <a:custGeom>
                  <a:avLst/>
                  <a:gdLst>
                    <a:gd name="T0" fmla="*/ 0 w 5"/>
                    <a:gd name="T1" fmla="*/ 5 h 13"/>
                    <a:gd name="T2" fmla="*/ 1 w 5"/>
                    <a:gd name="T3" fmla="*/ 13 h 13"/>
                    <a:gd name="T4" fmla="*/ 1 w 5"/>
                    <a:gd name="T5" fmla="*/ 0 h 13"/>
                    <a:gd name="T6" fmla="*/ 0 w 5"/>
                    <a:gd name="T7" fmla="*/ 5 h 13"/>
                  </a:gdLst>
                  <a:ahLst/>
                  <a:cxnLst>
                    <a:cxn ang="0">
                      <a:pos x="T0" y="T1"/>
                    </a:cxn>
                    <a:cxn ang="0">
                      <a:pos x="T2" y="T3"/>
                    </a:cxn>
                    <a:cxn ang="0">
                      <a:pos x="T4" y="T5"/>
                    </a:cxn>
                    <a:cxn ang="0">
                      <a:pos x="T6" y="T7"/>
                    </a:cxn>
                  </a:cxnLst>
                  <a:rect l="0" t="0" r="r" b="b"/>
                  <a:pathLst>
                    <a:path w="5" h="13">
                      <a:moveTo>
                        <a:pt x="0" y="5"/>
                      </a:moveTo>
                      <a:cubicBezTo>
                        <a:pt x="0" y="8"/>
                        <a:pt x="0" y="10"/>
                        <a:pt x="1" y="13"/>
                      </a:cubicBezTo>
                      <a:cubicBezTo>
                        <a:pt x="2" y="9"/>
                        <a:pt x="5" y="4"/>
                        <a:pt x="1" y="0"/>
                      </a:cubicBezTo>
                      <a:cubicBezTo>
                        <a:pt x="1" y="0"/>
                        <a:pt x="0"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3" name="Freeform 746">
                  <a:extLst>
                    <a:ext uri="{FF2B5EF4-FFF2-40B4-BE49-F238E27FC236}">
                      <a16:creationId xmlns:a16="http://schemas.microsoft.com/office/drawing/2014/main" id="{B0EDDE07-948B-4501-B5D0-6937FEFA58F1}"/>
                    </a:ext>
                  </a:extLst>
                </p:cNvPr>
                <p:cNvSpPr>
                  <a:spLocks/>
                </p:cNvSpPr>
                <p:nvPr/>
              </p:nvSpPr>
              <p:spPr bwMode="auto">
                <a:xfrm>
                  <a:off x="2196" y="1920"/>
                  <a:ext cx="2" cy="1"/>
                </a:xfrm>
                <a:custGeom>
                  <a:avLst/>
                  <a:gdLst>
                    <a:gd name="T0" fmla="*/ 2 w 2"/>
                    <a:gd name="T1" fmla="*/ 3 h 6"/>
                    <a:gd name="T2" fmla="*/ 2 w 2"/>
                    <a:gd name="T3" fmla="*/ 0 h 6"/>
                    <a:gd name="T4" fmla="*/ 2 w 2"/>
                    <a:gd name="T5" fmla="*/ 3 h 6"/>
                  </a:gdLst>
                  <a:ahLst/>
                  <a:cxnLst>
                    <a:cxn ang="0">
                      <a:pos x="T0" y="T1"/>
                    </a:cxn>
                    <a:cxn ang="0">
                      <a:pos x="T2" y="T3"/>
                    </a:cxn>
                    <a:cxn ang="0">
                      <a:pos x="T4" y="T5"/>
                    </a:cxn>
                  </a:cxnLst>
                  <a:rect l="0" t="0" r="r" b="b"/>
                  <a:pathLst>
                    <a:path w="2" h="6">
                      <a:moveTo>
                        <a:pt x="2" y="3"/>
                      </a:moveTo>
                      <a:cubicBezTo>
                        <a:pt x="2" y="2"/>
                        <a:pt x="2" y="1"/>
                        <a:pt x="2" y="0"/>
                      </a:cubicBezTo>
                      <a:cubicBezTo>
                        <a:pt x="0" y="0"/>
                        <a:pt x="1" y="6"/>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4" name="Freeform 747">
                  <a:extLst>
                    <a:ext uri="{FF2B5EF4-FFF2-40B4-BE49-F238E27FC236}">
                      <a16:creationId xmlns:a16="http://schemas.microsoft.com/office/drawing/2014/main" id="{6AF1287A-61E7-4866-9E82-A6721615034C}"/>
                    </a:ext>
                  </a:extLst>
                </p:cNvPr>
                <p:cNvSpPr>
                  <a:spLocks/>
                </p:cNvSpPr>
                <p:nvPr/>
              </p:nvSpPr>
              <p:spPr bwMode="auto">
                <a:xfrm>
                  <a:off x="2742" y="1926"/>
                  <a:ext cx="3" cy="1"/>
                </a:xfrm>
                <a:custGeom>
                  <a:avLst/>
                  <a:gdLst>
                    <a:gd name="T0" fmla="*/ 3 w 3"/>
                    <a:gd name="T1" fmla="*/ 3 h 3"/>
                    <a:gd name="T2" fmla="*/ 2 w 3"/>
                    <a:gd name="T3" fmla="*/ 1 h 3"/>
                    <a:gd name="T4" fmla="*/ 3 w 3"/>
                    <a:gd name="T5" fmla="*/ 3 h 3"/>
                  </a:gdLst>
                  <a:ahLst/>
                  <a:cxnLst>
                    <a:cxn ang="0">
                      <a:pos x="T0" y="T1"/>
                    </a:cxn>
                    <a:cxn ang="0">
                      <a:pos x="T2" y="T3"/>
                    </a:cxn>
                    <a:cxn ang="0">
                      <a:pos x="T4" y="T5"/>
                    </a:cxn>
                  </a:cxnLst>
                  <a:rect l="0" t="0" r="r" b="b"/>
                  <a:pathLst>
                    <a:path w="3" h="3">
                      <a:moveTo>
                        <a:pt x="3" y="3"/>
                      </a:moveTo>
                      <a:cubicBezTo>
                        <a:pt x="3" y="2"/>
                        <a:pt x="3" y="1"/>
                        <a:pt x="2" y="1"/>
                      </a:cubicBezTo>
                      <a:cubicBezTo>
                        <a:pt x="0" y="0"/>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5" name="Freeform 748">
                  <a:extLst>
                    <a:ext uri="{FF2B5EF4-FFF2-40B4-BE49-F238E27FC236}">
                      <a16:creationId xmlns:a16="http://schemas.microsoft.com/office/drawing/2014/main" id="{1BB5BE27-6A36-49A4-BC12-10C826A50B6F}"/>
                    </a:ext>
                  </a:extLst>
                </p:cNvPr>
                <p:cNvSpPr>
                  <a:spLocks/>
                </p:cNvSpPr>
                <p:nvPr/>
              </p:nvSpPr>
              <p:spPr bwMode="auto">
                <a:xfrm>
                  <a:off x="2187" y="1920"/>
                  <a:ext cx="3" cy="1"/>
                </a:xfrm>
                <a:custGeom>
                  <a:avLst/>
                  <a:gdLst>
                    <a:gd name="T0" fmla="*/ 1 w 3"/>
                    <a:gd name="T1" fmla="*/ 4 h 4"/>
                    <a:gd name="T2" fmla="*/ 1 w 3"/>
                    <a:gd name="T3" fmla="*/ 0 h 4"/>
                    <a:gd name="T4" fmla="*/ 1 w 3"/>
                    <a:gd name="T5" fmla="*/ 4 h 4"/>
                  </a:gdLst>
                  <a:ahLst/>
                  <a:cxnLst>
                    <a:cxn ang="0">
                      <a:pos x="T0" y="T1"/>
                    </a:cxn>
                    <a:cxn ang="0">
                      <a:pos x="T2" y="T3"/>
                    </a:cxn>
                    <a:cxn ang="0">
                      <a:pos x="T4" y="T5"/>
                    </a:cxn>
                  </a:cxnLst>
                  <a:rect l="0" t="0" r="r" b="b"/>
                  <a:pathLst>
                    <a:path w="3" h="4">
                      <a:moveTo>
                        <a:pt x="1" y="4"/>
                      </a:moveTo>
                      <a:cubicBezTo>
                        <a:pt x="3" y="3"/>
                        <a:pt x="2" y="1"/>
                        <a:pt x="1" y="0"/>
                      </a:cubicBezTo>
                      <a:cubicBezTo>
                        <a:pt x="0" y="2"/>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6" name="Freeform 749">
                  <a:extLst>
                    <a:ext uri="{FF2B5EF4-FFF2-40B4-BE49-F238E27FC236}">
                      <a16:creationId xmlns:a16="http://schemas.microsoft.com/office/drawing/2014/main" id="{1F824581-BCD5-4214-A45C-2215B4FC64DE}"/>
                    </a:ext>
                  </a:extLst>
                </p:cNvPr>
                <p:cNvSpPr>
                  <a:spLocks/>
                </p:cNvSpPr>
                <p:nvPr/>
              </p:nvSpPr>
              <p:spPr bwMode="auto">
                <a:xfrm>
                  <a:off x="2194" y="1920"/>
                  <a:ext cx="1" cy="1"/>
                </a:xfrm>
                <a:custGeom>
                  <a:avLst/>
                  <a:gdLst>
                    <a:gd name="T0" fmla="*/ 0 w 1"/>
                    <a:gd name="T1" fmla="*/ 4 h 7"/>
                    <a:gd name="T2" fmla="*/ 0 w 1"/>
                    <a:gd name="T3" fmla="*/ 7 h 7"/>
                    <a:gd name="T4" fmla="*/ 0 w 1"/>
                    <a:gd name="T5" fmla="*/ 4 h 7"/>
                  </a:gdLst>
                  <a:ahLst/>
                  <a:cxnLst>
                    <a:cxn ang="0">
                      <a:pos x="T0" y="T1"/>
                    </a:cxn>
                    <a:cxn ang="0">
                      <a:pos x="T2" y="T3"/>
                    </a:cxn>
                    <a:cxn ang="0">
                      <a:pos x="T4" y="T5"/>
                    </a:cxn>
                  </a:cxnLst>
                  <a:rect l="0" t="0" r="r" b="b"/>
                  <a:pathLst>
                    <a:path w="1" h="7">
                      <a:moveTo>
                        <a:pt x="0" y="4"/>
                      </a:moveTo>
                      <a:cubicBezTo>
                        <a:pt x="0" y="0"/>
                        <a:pt x="0" y="7"/>
                        <a:pt x="0" y="7"/>
                      </a:cubicBezTo>
                      <a:cubicBezTo>
                        <a:pt x="1" y="7"/>
                        <a:pt x="1"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7" name="Freeform 750">
                  <a:extLst>
                    <a:ext uri="{FF2B5EF4-FFF2-40B4-BE49-F238E27FC236}">
                      <a16:creationId xmlns:a16="http://schemas.microsoft.com/office/drawing/2014/main" id="{47C566B3-6F56-417D-B99F-84CA0BC63AF0}"/>
                    </a:ext>
                  </a:extLst>
                </p:cNvPr>
                <p:cNvSpPr>
                  <a:spLocks/>
                </p:cNvSpPr>
                <p:nvPr/>
              </p:nvSpPr>
              <p:spPr bwMode="auto">
                <a:xfrm>
                  <a:off x="2618" y="1922"/>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1"/>
                        <a:pt x="0" y="0"/>
                      </a:cubicBezTo>
                      <a:cubicBezTo>
                        <a:pt x="0" y="1"/>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8" name="Freeform 751">
                  <a:extLst>
                    <a:ext uri="{FF2B5EF4-FFF2-40B4-BE49-F238E27FC236}">
                      <a16:creationId xmlns:a16="http://schemas.microsoft.com/office/drawing/2014/main" id="{35A4DC30-2307-4D67-9AAF-AC82EDFC15EF}"/>
                    </a:ext>
                  </a:extLst>
                </p:cNvPr>
                <p:cNvSpPr>
                  <a:spLocks/>
                </p:cNvSpPr>
                <p:nvPr/>
              </p:nvSpPr>
              <p:spPr bwMode="auto">
                <a:xfrm>
                  <a:off x="2167" y="1921"/>
                  <a:ext cx="2" cy="1"/>
                </a:xfrm>
                <a:custGeom>
                  <a:avLst/>
                  <a:gdLst>
                    <a:gd name="T0" fmla="*/ 0 w 2"/>
                    <a:gd name="T1" fmla="*/ 2 h 4"/>
                    <a:gd name="T2" fmla="*/ 1 w 2"/>
                    <a:gd name="T3" fmla="*/ 4 h 4"/>
                    <a:gd name="T4" fmla="*/ 1 w 2"/>
                    <a:gd name="T5" fmla="*/ 0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1" y="1"/>
                        <a:pt x="1" y="0"/>
                      </a:cubicBezTo>
                      <a:cubicBezTo>
                        <a:pt x="1" y="1"/>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9" name="Freeform 752">
                  <a:extLst>
                    <a:ext uri="{FF2B5EF4-FFF2-40B4-BE49-F238E27FC236}">
                      <a16:creationId xmlns:a16="http://schemas.microsoft.com/office/drawing/2014/main" id="{BD96437C-8153-4E2D-A433-6FBE80CC438D}"/>
                    </a:ext>
                  </a:extLst>
                </p:cNvPr>
                <p:cNvSpPr>
                  <a:spLocks/>
                </p:cNvSpPr>
                <p:nvPr/>
              </p:nvSpPr>
              <p:spPr bwMode="auto">
                <a:xfrm>
                  <a:off x="3051" y="1930"/>
                  <a:ext cx="0" cy="1"/>
                </a:xfrm>
                <a:custGeom>
                  <a:avLst/>
                  <a:gdLst>
                    <a:gd name="T0" fmla="*/ 2 h 5"/>
                    <a:gd name="T1" fmla="*/ 5 h 5"/>
                    <a:gd name="T2" fmla="*/ 2 h 5"/>
                  </a:gdLst>
                  <a:ahLst/>
                  <a:cxnLst>
                    <a:cxn ang="0">
                      <a:pos x="0" y="T0"/>
                    </a:cxn>
                    <a:cxn ang="0">
                      <a:pos x="0" y="T1"/>
                    </a:cxn>
                    <a:cxn ang="0">
                      <a:pos x="0" y="T2"/>
                    </a:cxn>
                  </a:cxnLst>
                  <a:rect l="0" t="0" r="r" b="b"/>
                  <a:pathLst>
                    <a:path h="5">
                      <a:moveTo>
                        <a:pt x="0" y="2"/>
                      </a:moveTo>
                      <a:cubicBezTo>
                        <a:pt x="0" y="0"/>
                        <a:pt x="0" y="4"/>
                        <a:pt x="0" y="5"/>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0" name="Freeform 753">
                  <a:extLst>
                    <a:ext uri="{FF2B5EF4-FFF2-40B4-BE49-F238E27FC236}">
                      <a16:creationId xmlns:a16="http://schemas.microsoft.com/office/drawing/2014/main" id="{D6F1D390-7568-46FD-B8C3-C7A36CB4FF11}"/>
                    </a:ext>
                  </a:extLst>
                </p:cNvPr>
                <p:cNvSpPr>
                  <a:spLocks/>
                </p:cNvSpPr>
                <p:nvPr/>
              </p:nvSpPr>
              <p:spPr bwMode="auto">
                <a:xfrm>
                  <a:off x="3226" y="1943"/>
                  <a:ext cx="10" cy="3"/>
                </a:xfrm>
                <a:custGeom>
                  <a:avLst/>
                  <a:gdLst>
                    <a:gd name="T0" fmla="*/ 3 w 11"/>
                    <a:gd name="T1" fmla="*/ 20 h 20"/>
                    <a:gd name="T2" fmla="*/ 8 w 11"/>
                    <a:gd name="T3" fmla="*/ 4 h 20"/>
                    <a:gd name="T4" fmla="*/ 7 w 11"/>
                    <a:gd name="T5" fmla="*/ 7 h 20"/>
                    <a:gd name="T6" fmla="*/ 2 w 11"/>
                    <a:gd name="T7" fmla="*/ 3 h 20"/>
                    <a:gd name="T8" fmla="*/ 3 w 11"/>
                    <a:gd name="T9" fmla="*/ 20 h 20"/>
                  </a:gdLst>
                  <a:ahLst/>
                  <a:cxnLst>
                    <a:cxn ang="0">
                      <a:pos x="T0" y="T1"/>
                    </a:cxn>
                    <a:cxn ang="0">
                      <a:pos x="T2" y="T3"/>
                    </a:cxn>
                    <a:cxn ang="0">
                      <a:pos x="T4" y="T5"/>
                    </a:cxn>
                    <a:cxn ang="0">
                      <a:pos x="T6" y="T7"/>
                    </a:cxn>
                    <a:cxn ang="0">
                      <a:pos x="T8" y="T9"/>
                    </a:cxn>
                  </a:cxnLst>
                  <a:rect l="0" t="0" r="r" b="b"/>
                  <a:pathLst>
                    <a:path w="11" h="20">
                      <a:moveTo>
                        <a:pt x="3" y="20"/>
                      </a:moveTo>
                      <a:cubicBezTo>
                        <a:pt x="7" y="16"/>
                        <a:pt x="11" y="8"/>
                        <a:pt x="8" y="4"/>
                      </a:cubicBezTo>
                      <a:cubicBezTo>
                        <a:pt x="8" y="4"/>
                        <a:pt x="7" y="7"/>
                        <a:pt x="7" y="7"/>
                      </a:cubicBezTo>
                      <a:cubicBezTo>
                        <a:pt x="7" y="4"/>
                        <a:pt x="5" y="0"/>
                        <a:pt x="2" y="3"/>
                      </a:cubicBezTo>
                      <a:cubicBezTo>
                        <a:pt x="0" y="5"/>
                        <a:pt x="2" y="17"/>
                        <a:pt x="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1" name="Freeform 754">
                  <a:extLst>
                    <a:ext uri="{FF2B5EF4-FFF2-40B4-BE49-F238E27FC236}">
                      <a16:creationId xmlns:a16="http://schemas.microsoft.com/office/drawing/2014/main" id="{4706BC55-D9F9-41F5-BCBD-B89DF90D8AA1}"/>
                    </a:ext>
                  </a:extLst>
                </p:cNvPr>
                <p:cNvSpPr>
                  <a:spLocks/>
                </p:cNvSpPr>
                <p:nvPr/>
              </p:nvSpPr>
              <p:spPr bwMode="auto">
                <a:xfrm>
                  <a:off x="2178" y="1925"/>
                  <a:ext cx="2" cy="1"/>
                </a:xfrm>
                <a:custGeom>
                  <a:avLst/>
                  <a:gdLst>
                    <a:gd name="T0" fmla="*/ 0 w 3"/>
                    <a:gd name="T1" fmla="*/ 2 h 4"/>
                    <a:gd name="T2" fmla="*/ 3 w 3"/>
                    <a:gd name="T3" fmla="*/ 1 h 4"/>
                    <a:gd name="T4" fmla="*/ 0 w 3"/>
                    <a:gd name="T5" fmla="*/ 2 h 4"/>
                  </a:gdLst>
                  <a:ahLst/>
                  <a:cxnLst>
                    <a:cxn ang="0">
                      <a:pos x="T0" y="T1"/>
                    </a:cxn>
                    <a:cxn ang="0">
                      <a:pos x="T2" y="T3"/>
                    </a:cxn>
                    <a:cxn ang="0">
                      <a:pos x="T4" y="T5"/>
                    </a:cxn>
                  </a:cxnLst>
                  <a:rect l="0" t="0" r="r" b="b"/>
                  <a:pathLst>
                    <a:path w="3" h="4">
                      <a:moveTo>
                        <a:pt x="0" y="2"/>
                      </a:moveTo>
                      <a:cubicBezTo>
                        <a:pt x="2" y="4"/>
                        <a:pt x="2" y="3"/>
                        <a:pt x="3"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2" name="Freeform 755">
                  <a:extLst>
                    <a:ext uri="{FF2B5EF4-FFF2-40B4-BE49-F238E27FC236}">
                      <a16:creationId xmlns:a16="http://schemas.microsoft.com/office/drawing/2014/main" id="{EB63B9AF-AE27-4B36-9F27-596E8D16820D}"/>
                    </a:ext>
                  </a:extLst>
                </p:cNvPr>
                <p:cNvSpPr>
                  <a:spLocks/>
                </p:cNvSpPr>
                <p:nvPr/>
              </p:nvSpPr>
              <p:spPr bwMode="auto">
                <a:xfrm>
                  <a:off x="3251" y="1934"/>
                  <a:ext cx="4" cy="1"/>
                </a:xfrm>
                <a:custGeom>
                  <a:avLst/>
                  <a:gdLst>
                    <a:gd name="T0" fmla="*/ 0 w 4"/>
                    <a:gd name="T1" fmla="*/ 3 h 5"/>
                    <a:gd name="T2" fmla="*/ 4 w 4"/>
                    <a:gd name="T3" fmla="*/ 4 h 5"/>
                    <a:gd name="T4" fmla="*/ 1 w 4"/>
                    <a:gd name="T5" fmla="*/ 0 h 5"/>
                    <a:gd name="T6" fmla="*/ 0 w 4"/>
                    <a:gd name="T7" fmla="*/ 3 h 5"/>
                  </a:gdLst>
                  <a:ahLst/>
                  <a:cxnLst>
                    <a:cxn ang="0">
                      <a:pos x="T0" y="T1"/>
                    </a:cxn>
                    <a:cxn ang="0">
                      <a:pos x="T2" y="T3"/>
                    </a:cxn>
                    <a:cxn ang="0">
                      <a:pos x="T4" y="T5"/>
                    </a:cxn>
                    <a:cxn ang="0">
                      <a:pos x="T6" y="T7"/>
                    </a:cxn>
                  </a:cxnLst>
                  <a:rect l="0" t="0" r="r" b="b"/>
                  <a:pathLst>
                    <a:path w="4" h="5">
                      <a:moveTo>
                        <a:pt x="0" y="3"/>
                      </a:moveTo>
                      <a:cubicBezTo>
                        <a:pt x="2" y="5"/>
                        <a:pt x="3" y="5"/>
                        <a:pt x="4" y="4"/>
                      </a:cubicBezTo>
                      <a:cubicBezTo>
                        <a:pt x="4" y="2"/>
                        <a:pt x="2" y="1"/>
                        <a:pt x="1"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3" name="Freeform 756">
                  <a:extLst>
                    <a:ext uri="{FF2B5EF4-FFF2-40B4-BE49-F238E27FC236}">
                      <a16:creationId xmlns:a16="http://schemas.microsoft.com/office/drawing/2014/main" id="{03D526AD-4C99-47B7-A05E-E1D4CD9BFCD1}"/>
                    </a:ext>
                  </a:extLst>
                </p:cNvPr>
                <p:cNvSpPr>
                  <a:spLocks/>
                </p:cNvSpPr>
                <p:nvPr/>
              </p:nvSpPr>
              <p:spPr bwMode="auto">
                <a:xfrm>
                  <a:off x="2209" y="1925"/>
                  <a:ext cx="1" cy="1"/>
                </a:xfrm>
                <a:custGeom>
                  <a:avLst/>
                  <a:gdLst>
                    <a:gd name="T0" fmla="*/ 2 w 2"/>
                    <a:gd name="T1" fmla="*/ 0 h 5"/>
                    <a:gd name="T2" fmla="*/ 2 w 2"/>
                    <a:gd name="T3" fmla="*/ 5 h 5"/>
                    <a:gd name="T4" fmla="*/ 2 w 2"/>
                    <a:gd name="T5" fmla="*/ 4 h 5"/>
                    <a:gd name="T6" fmla="*/ 2 w 2"/>
                    <a:gd name="T7" fmla="*/ 0 h 5"/>
                  </a:gdLst>
                  <a:ahLst/>
                  <a:cxnLst>
                    <a:cxn ang="0">
                      <a:pos x="T0" y="T1"/>
                    </a:cxn>
                    <a:cxn ang="0">
                      <a:pos x="T2" y="T3"/>
                    </a:cxn>
                    <a:cxn ang="0">
                      <a:pos x="T4" y="T5"/>
                    </a:cxn>
                    <a:cxn ang="0">
                      <a:pos x="T6" y="T7"/>
                    </a:cxn>
                  </a:cxnLst>
                  <a:rect l="0" t="0" r="r" b="b"/>
                  <a:pathLst>
                    <a:path w="2" h="5">
                      <a:moveTo>
                        <a:pt x="2" y="0"/>
                      </a:moveTo>
                      <a:cubicBezTo>
                        <a:pt x="0" y="1"/>
                        <a:pt x="0" y="2"/>
                        <a:pt x="2" y="5"/>
                      </a:cubicBezTo>
                      <a:cubicBezTo>
                        <a:pt x="2" y="5"/>
                        <a:pt x="2" y="5"/>
                        <a:pt x="2" y="4"/>
                      </a:cubicBezTo>
                      <a:cubicBezTo>
                        <a:pt x="2" y="3"/>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4" name="Freeform 757">
                  <a:extLst>
                    <a:ext uri="{FF2B5EF4-FFF2-40B4-BE49-F238E27FC236}">
                      <a16:creationId xmlns:a16="http://schemas.microsoft.com/office/drawing/2014/main" id="{9CF9BD29-168A-496B-AA56-B3265CAD9CDF}"/>
                    </a:ext>
                  </a:extLst>
                </p:cNvPr>
                <p:cNvSpPr>
                  <a:spLocks/>
                </p:cNvSpPr>
                <p:nvPr/>
              </p:nvSpPr>
              <p:spPr bwMode="auto">
                <a:xfrm>
                  <a:off x="2183" y="1925"/>
                  <a:ext cx="1" cy="1"/>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0"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5" name="Freeform 758">
                  <a:extLst>
                    <a:ext uri="{FF2B5EF4-FFF2-40B4-BE49-F238E27FC236}">
                      <a16:creationId xmlns:a16="http://schemas.microsoft.com/office/drawing/2014/main" id="{231D0199-D085-4894-B6BF-08AC048ADA8D}"/>
                    </a:ext>
                  </a:extLst>
                </p:cNvPr>
                <p:cNvSpPr>
                  <a:spLocks/>
                </p:cNvSpPr>
                <p:nvPr/>
              </p:nvSpPr>
              <p:spPr bwMode="auto">
                <a:xfrm>
                  <a:off x="3246" y="1946"/>
                  <a:ext cx="1" cy="1"/>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2"/>
                        <a:pt x="1" y="1"/>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6" name="Freeform 759">
                  <a:extLst>
                    <a:ext uri="{FF2B5EF4-FFF2-40B4-BE49-F238E27FC236}">
                      <a16:creationId xmlns:a16="http://schemas.microsoft.com/office/drawing/2014/main" id="{9E427099-E073-4E60-A7FE-D33E51C5F21C}"/>
                    </a:ext>
                  </a:extLst>
                </p:cNvPr>
                <p:cNvSpPr>
                  <a:spLocks/>
                </p:cNvSpPr>
                <p:nvPr/>
              </p:nvSpPr>
              <p:spPr bwMode="auto">
                <a:xfrm>
                  <a:off x="1794" y="1963"/>
                  <a:ext cx="4" cy="1"/>
                </a:xfrm>
                <a:custGeom>
                  <a:avLst/>
                  <a:gdLst>
                    <a:gd name="T0" fmla="*/ 0 w 5"/>
                    <a:gd name="T1" fmla="*/ 0 h 5"/>
                    <a:gd name="T2" fmla="*/ 5 w 5"/>
                    <a:gd name="T3" fmla="*/ 5 h 5"/>
                    <a:gd name="T4" fmla="*/ 0 w 5"/>
                    <a:gd name="T5" fmla="*/ 0 h 5"/>
                  </a:gdLst>
                  <a:ahLst/>
                  <a:cxnLst>
                    <a:cxn ang="0">
                      <a:pos x="T0" y="T1"/>
                    </a:cxn>
                    <a:cxn ang="0">
                      <a:pos x="T2" y="T3"/>
                    </a:cxn>
                    <a:cxn ang="0">
                      <a:pos x="T4" y="T5"/>
                    </a:cxn>
                  </a:cxnLst>
                  <a:rect l="0" t="0" r="r" b="b"/>
                  <a:pathLst>
                    <a:path w="5" h="5">
                      <a:moveTo>
                        <a:pt x="0" y="0"/>
                      </a:moveTo>
                      <a:cubicBezTo>
                        <a:pt x="2" y="2"/>
                        <a:pt x="4" y="3"/>
                        <a:pt x="5" y="5"/>
                      </a:cubicBezTo>
                      <a:cubicBezTo>
                        <a:pt x="5" y="2"/>
                        <a:pt x="3"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7" name="Freeform 760">
                  <a:extLst>
                    <a:ext uri="{FF2B5EF4-FFF2-40B4-BE49-F238E27FC236}">
                      <a16:creationId xmlns:a16="http://schemas.microsoft.com/office/drawing/2014/main" id="{79747636-3161-4E37-9675-ABF94784368E}"/>
                    </a:ext>
                  </a:extLst>
                </p:cNvPr>
                <p:cNvSpPr>
                  <a:spLocks/>
                </p:cNvSpPr>
                <p:nvPr/>
              </p:nvSpPr>
              <p:spPr bwMode="auto">
                <a:xfrm>
                  <a:off x="1815" y="1957"/>
                  <a:ext cx="11" cy="2"/>
                </a:xfrm>
                <a:custGeom>
                  <a:avLst/>
                  <a:gdLst>
                    <a:gd name="T0" fmla="*/ 8 w 12"/>
                    <a:gd name="T1" fmla="*/ 8 h 11"/>
                    <a:gd name="T2" fmla="*/ 12 w 12"/>
                    <a:gd name="T3" fmla="*/ 0 h 11"/>
                    <a:gd name="T4" fmla="*/ 0 w 12"/>
                    <a:gd name="T5" fmla="*/ 11 h 11"/>
                    <a:gd name="T6" fmla="*/ 8 w 12"/>
                    <a:gd name="T7" fmla="*/ 8 h 11"/>
                  </a:gdLst>
                  <a:ahLst/>
                  <a:cxnLst>
                    <a:cxn ang="0">
                      <a:pos x="T0" y="T1"/>
                    </a:cxn>
                    <a:cxn ang="0">
                      <a:pos x="T2" y="T3"/>
                    </a:cxn>
                    <a:cxn ang="0">
                      <a:pos x="T4" y="T5"/>
                    </a:cxn>
                    <a:cxn ang="0">
                      <a:pos x="T6" y="T7"/>
                    </a:cxn>
                  </a:cxnLst>
                  <a:rect l="0" t="0" r="r" b="b"/>
                  <a:pathLst>
                    <a:path w="12" h="11">
                      <a:moveTo>
                        <a:pt x="8" y="8"/>
                      </a:moveTo>
                      <a:cubicBezTo>
                        <a:pt x="9" y="7"/>
                        <a:pt x="12" y="3"/>
                        <a:pt x="12" y="0"/>
                      </a:cubicBezTo>
                      <a:cubicBezTo>
                        <a:pt x="7" y="1"/>
                        <a:pt x="3" y="7"/>
                        <a:pt x="0" y="11"/>
                      </a:cubicBezTo>
                      <a:cubicBezTo>
                        <a:pt x="3" y="10"/>
                        <a:pt x="6" y="9"/>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8" name="Freeform 761">
                  <a:extLst>
                    <a:ext uri="{FF2B5EF4-FFF2-40B4-BE49-F238E27FC236}">
                      <a16:creationId xmlns:a16="http://schemas.microsoft.com/office/drawing/2014/main" id="{B04256AF-111D-4A08-AC02-8C6576381F19}"/>
                    </a:ext>
                  </a:extLst>
                </p:cNvPr>
                <p:cNvSpPr>
                  <a:spLocks/>
                </p:cNvSpPr>
                <p:nvPr/>
              </p:nvSpPr>
              <p:spPr bwMode="auto">
                <a:xfrm>
                  <a:off x="1830" y="1956"/>
                  <a:ext cx="2" cy="1"/>
                </a:xfrm>
                <a:custGeom>
                  <a:avLst/>
                  <a:gdLst>
                    <a:gd name="T0" fmla="*/ 2 w 2"/>
                    <a:gd name="T1" fmla="*/ 2 h 3"/>
                    <a:gd name="T2" fmla="*/ 2 w 2"/>
                    <a:gd name="T3" fmla="*/ 0 h 3"/>
                    <a:gd name="T4" fmla="*/ 1 w 2"/>
                    <a:gd name="T5" fmla="*/ 3 h 3"/>
                    <a:gd name="T6" fmla="*/ 2 w 2"/>
                    <a:gd name="T7" fmla="*/ 2 h 3"/>
                  </a:gdLst>
                  <a:ahLst/>
                  <a:cxnLst>
                    <a:cxn ang="0">
                      <a:pos x="T0" y="T1"/>
                    </a:cxn>
                    <a:cxn ang="0">
                      <a:pos x="T2" y="T3"/>
                    </a:cxn>
                    <a:cxn ang="0">
                      <a:pos x="T4" y="T5"/>
                    </a:cxn>
                    <a:cxn ang="0">
                      <a:pos x="T6" y="T7"/>
                    </a:cxn>
                  </a:cxnLst>
                  <a:rect l="0" t="0" r="r" b="b"/>
                  <a:pathLst>
                    <a:path w="2" h="3">
                      <a:moveTo>
                        <a:pt x="2" y="2"/>
                      </a:moveTo>
                      <a:cubicBezTo>
                        <a:pt x="2" y="2"/>
                        <a:pt x="2" y="1"/>
                        <a:pt x="2" y="0"/>
                      </a:cubicBezTo>
                      <a:cubicBezTo>
                        <a:pt x="0" y="0"/>
                        <a:pt x="0" y="1"/>
                        <a:pt x="1" y="3"/>
                      </a:cubicBezTo>
                      <a:cubicBezTo>
                        <a:pt x="1" y="3"/>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9" name="Freeform 762">
                  <a:extLst>
                    <a:ext uri="{FF2B5EF4-FFF2-40B4-BE49-F238E27FC236}">
                      <a16:creationId xmlns:a16="http://schemas.microsoft.com/office/drawing/2014/main" id="{066A7C40-7204-4669-A080-9A9E7882CDAC}"/>
                    </a:ext>
                  </a:extLst>
                </p:cNvPr>
                <p:cNvSpPr>
                  <a:spLocks/>
                </p:cNvSpPr>
                <p:nvPr/>
              </p:nvSpPr>
              <p:spPr bwMode="auto">
                <a:xfrm>
                  <a:off x="2826" y="1853"/>
                  <a:ext cx="4" cy="1"/>
                </a:xfrm>
                <a:custGeom>
                  <a:avLst/>
                  <a:gdLst>
                    <a:gd name="T0" fmla="*/ 0 w 5"/>
                    <a:gd name="T1" fmla="*/ 1 h 3"/>
                    <a:gd name="T2" fmla="*/ 2 w 5"/>
                    <a:gd name="T3" fmla="*/ 3 h 3"/>
                    <a:gd name="T4" fmla="*/ 0 w 5"/>
                    <a:gd name="T5" fmla="*/ 0 h 3"/>
                    <a:gd name="T6" fmla="*/ 0 w 5"/>
                    <a:gd name="T7" fmla="*/ 1 h 3"/>
                  </a:gdLst>
                  <a:ahLst/>
                  <a:cxnLst>
                    <a:cxn ang="0">
                      <a:pos x="T0" y="T1"/>
                    </a:cxn>
                    <a:cxn ang="0">
                      <a:pos x="T2" y="T3"/>
                    </a:cxn>
                    <a:cxn ang="0">
                      <a:pos x="T4" y="T5"/>
                    </a:cxn>
                    <a:cxn ang="0">
                      <a:pos x="T6" y="T7"/>
                    </a:cxn>
                  </a:cxnLst>
                  <a:rect l="0" t="0" r="r" b="b"/>
                  <a:pathLst>
                    <a:path w="5" h="3">
                      <a:moveTo>
                        <a:pt x="0" y="1"/>
                      </a:moveTo>
                      <a:cubicBezTo>
                        <a:pt x="1" y="2"/>
                        <a:pt x="1" y="2"/>
                        <a:pt x="2" y="3"/>
                      </a:cubicBezTo>
                      <a:cubicBezTo>
                        <a:pt x="5"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0" name="Freeform 763">
                  <a:extLst>
                    <a:ext uri="{FF2B5EF4-FFF2-40B4-BE49-F238E27FC236}">
                      <a16:creationId xmlns:a16="http://schemas.microsoft.com/office/drawing/2014/main" id="{684F1EB2-97EF-452A-880C-E81D199FD492}"/>
                    </a:ext>
                  </a:extLst>
                </p:cNvPr>
                <p:cNvSpPr>
                  <a:spLocks/>
                </p:cNvSpPr>
                <p:nvPr/>
              </p:nvSpPr>
              <p:spPr bwMode="auto">
                <a:xfrm>
                  <a:off x="1847" y="1958"/>
                  <a:ext cx="5" cy="0"/>
                </a:xfrm>
                <a:custGeom>
                  <a:avLst/>
                  <a:gdLst>
                    <a:gd name="T0" fmla="*/ 5 w 5"/>
                    <a:gd name="T1" fmla="*/ 3 h 3"/>
                    <a:gd name="T2" fmla="*/ 1 w 5"/>
                    <a:gd name="T3" fmla="*/ 0 h 3"/>
                    <a:gd name="T4" fmla="*/ 5 w 5"/>
                    <a:gd name="T5" fmla="*/ 3 h 3"/>
                  </a:gdLst>
                  <a:ahLst/>
                  <a:cxnLst>
                    <a:cxn ang="0">
                      <a:pos x="T0" y="T1"/>
                    </a:cxn>
                    <a:cxn ang="0">
                      <a:pos x="T2" y="T3"/>
                    </a:cxn>
                    <a:cxn ang="0">
                      <a:pos x="T4" y="T5"/>
                    </a:cxn>
                  </a:cxnLst>
                  <a:rect l="0" t="0" r="r" b="b"/>
                  <a:pathLst>
                    <a:path w="5" h="3">
                      <a:moveTo>
                        <a:pt x="5" y="3"/>
                      </a:moveTo>
                      <a:cubicBezTo>
                        <a:pt x="4" y="2"/>
                        <a:pt x="4" y="0"/>
                        <a:pt x="1" y="0"/>
                      </a:cubicBezTo>
                      <a:cubicBezTo>
                        <a:pt x="0" y="0"/>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1" name="Freeform 764">
                  <a:extLst>
                    <a:ext uri="{FF2B5EF4-FFF2-40B4-BE49-F238E27FC236}">
                      <a16:creationId xmlns:a16="http://schemas.microsoft.com/office/drawing/2014/main" id="{E87C6325-B34C-42BF-817F-00D3F853042E}"/>
                    </a:ext>
                  </a:extLst>
                </p:cNvPr>
                <p:cNvSpPr>
                  <a:spLocks/>
                </p:cNvSpPr>
                <p:nvPr/>
              </p:nvSpPr>
              <p:spPr bwMode="auto">
                <a:xfrm>
                  <a:off x="2817" y="1853"/>
                  <a:ext cx="6" cy="1"/>
                </a:xfrm>
                <a:custGeom>
                  <a:avLst/>
                  <a:gdLst>
                    <a:gd name="T0" fmla="*/ 1 w 6"/>
                    <a:gd name="T1" fmla="*/ 0 h 6"/>
                    <a:gd name="T2" fmla="*/ 4 w 6"/>
                    <a:gd name="T3" fmla="*/ 6 h 6"/>
                    <a:gd name="T4" fmla="*/ 6 w 6"/>
                    <a:gd name="T5" fmla="*/ 6 h 6"/>
                    <a:gd name="T6" fmla="*/ 1 w 6"/>
                    <a:gd name="T7" fmla="*/ 0 h 6"/>
                  </a:gdLst>
                  <a:ahLst/>
                  <a:cxnLst>
                    <a:cxn ang="0">
                      <a:pos x="T0" y="T1"/>
                    </a:cxn>
                    <a:cxn ang="0">
                      <a:pos x="T2" y="T3"/>
                    </a:cxn>
                    <a:cxn ang="0">
                      <a:pos x="T4" y="T5"/>
                    </a:cxn>
                    <a:cxn ang="0">
                      <a:pos x="T6" y="T7"/>
                    </a:cxn>
                  </a:cxnLst>
                  <a:rect l="0" t="0" r="r" b="b"/>
                  <a:pathLst>
                    <a:path w="6" h="6">
                      <a:moveTo>
                        <a:pt x="1" y="0"/>
                      </a:moveTo>
                      <a:cubicBezTo>
                        <a:pt x="2" y="2"/>
                        <a:pt x="3" y="3"/>
                        <a:pt x="4" y="6"/>
                      </a:cubicBezTo>
                      <a:cubicBezTo>
                        <a:pt x="6" y="6"/>
                        <a:pt x="0" y="1"/>
                        <a:pt x="6" y="6"/>
                      </a:cubicBezTo>
                      <a:cubicBezTo>
                        <a:pt x="5" y="3"/>
                        <a:pt x="3"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2" name="Freeform 765">
                  <a:extLst>
                    <a:ext uri="{FF2B5EF4-FFF2-40B4-BE49-F238E27FC236}">
                      <a16:creationId xmlns:a16="http://schemas.microsoft.com/office/drawing/2014/main" id="{FEEBD696-3E1B-47FE-A883-66DA31D0721B}"/>
                    </a:ext>
                  </a:extLst>
                </p:cNvPr>
                <p:cNvSpPr>
                  <a:spLocks/>
                </p:cNvSpPr>
                <p:nvPr/>
              </p:nvSpPr>
              <p:spPr bwMode="auto">
                <a:xfrm>
                  <a:off x="1952" y="1940"/>
                  <a:ext cx="4" cy="1"/>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2"/>
                        <a:pt x="2" y="3"/>
                        <a:pt x="4" y="3"/>
                      </a:cubicBezTo>
                      <a:cubicBezTo>
                        <a:pt x="3" y="1"/>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3" name="Freeform 766">
                  <a:extLst>
                    <a:ext uri="{FF2B5EF4-FFF2-40B4-BE49-F238E27FC236}">
                      <a16:creationId xmlns:a16="http://schemas.microsoft.com/office/drawing/2014/main" id="{3BB68D64-ECAA-493F-AE05-19C6A1D08CBC}"/>
                    </a:ext>
                  </a:extLst>
                </p:cNvPr>
                <p:cNvSpPr>
                  <a:spLocks/>
                </p:cNvSpPr>
                <p:nvPr/>
              </p:nvSpPr>
              <p:spPr bwMode="auto">
                <a:xfrm>
                  <a:off x="1812" y="1964"/>
                  <a:ext cx="3" cy="1"/>
                </a:xfrm>
                <a:custGeom>
                  <a:avLst/>
                  <a:gdLst>
                    <a:gd name="T0" fmla="*/ 2 w 4"/>
                    <a:gd name="T1" fmla="*/ 2 h 5"/>
                    <a:gd name="T2" fmla="*/ 0 w 4"/>
                    <a:gd name="T3" fmla="*/ 0 h 5"/>
                    <a:gd name="T4" fmla="*/ 2 w 4"/>
                    <a:gd name="T5" fmla="*/ 2 h 5"/>
                  </a:gdLst>
                  <a:ahLst/>
                  <a:cxnLst>
                    <a:cxn ang="0">
                      <a:pos x="T0" y="T1"/>
                    </a:cxn>
                    <a:cxn ang="0">
                      <a:pos x="T2" y="T3"/>
                    </a:cxn>
                    <a:cxn ang="0">
                      <a:pos x="T4" y="T5"/>
                    </a:cxn>
                  </a:cxnLst>
                  <a:rect l="0" t="0" r="r" b="b"/>
                  <a:pathLst>
                    <a:path w="4" h="5">
                      <a:moveTo>
                        <a:pt x="2" y="2"/>
                      </a:moveTo>
                      <a:cubicBezTo>
                        <a:pt x="1" y="1"/>
                        <a:pt x="1" y="1"/>
                        <a:pt x="0" y="0"/>
                      </a:cubicBezTo>
                      <a:cubicBezTo>
                        <a:pt x="4" y="4"/>
                        <a:pt x="4" y="5"/>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4" name="Freeform 767">
                  <a:extLst>
                    <a:ext uri="{FF2B5EF4-FFF2-40B4-BE49-F238E27FC236}">
                      <a16:creationId xmlns:a16="http://schemas.microsoft.com/office/drawing/2014/main" id="{F8B6F743-740D-4762-9B50-A894A98DB4F2}"/>
                    </a:ext>
                  </a:extLst>
                </p:cNvPr>
                <p:cNvSpPr>
                  <a:spLocks/>
                </p:cNvSpPr>
                <p:nvPr/>
              </p:nvSpPr>
              <p:spPr bwMode="auto">
                <a:xfrm>
                  <a:off x="2538" y="1899"/>
                  <a:ext cx="5" cy="1"/>
                </a:xfrm>
                <a:custGeom>
                  <a:avLst/>
                  <a:gdLst>
                    <a:gd name="T0" fmla="*/ 1 w 6"/>
                    <a:gd name="T1" fmla="*/ 1 h 6"/>
                    <a:gd name="T2" fmla="*/ 5 w 6"/>
                    <a:gd name="T3" fmla="*/ 5 h 6"/>
                    <a:gd name="T4" fmla="*/ 1 w 6"/>
                    <a:gd name="T5" fmla="*/ 1 h 6"/>
                  </a:gdLst>
                  <a:ahLst/>
                  <a:cxnLst>
                    <a:cxn ang="0">
                      <a:pos x="T0" y="T1"/>
                    </a:cxn>
                    <a:cxn ang="0">
                      <a:pos x="T2" y="T3"/>
                    </a:cxn>
                    <a:cxn ang="0">
                      <a:pos x="T4" y="T5"/>
                    </a:cxn>
                  </a:cxnLst>
                  <a:rect l="0" t="0" r="r" b="b"/>
                  <a:pathLst>
                    <a:path w="6" h="6">
                      <a:moveTo>
                        <a:pt x="1" y="1"/>
                      </a:moveTo>
                      <a:cubicBezTo>
                        <a:pt x="0" y="1"/>
                        <a:pt x="4" y="6"/>
                        <a:pt x="5" y="5"/>
                      </a:cubicBezTo>
                      <a:cubicBezTo>
                        <a:pt x="6" y="5"/>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5" name="Freeform 768">
                  <a:extLst>
                    <a:ext uri="{FF2B5EF4-FFF2-40B4-BE49-F238E27FC236}">
                      <a16:creationId xmlns:a16="http://schemas.microsoft.com/office/drawing/2014/main" id="{B03BC39C-F36D-4FC1-8F05-54919D25EF9B}"/>
                    </a:ext>
                  </a:extLst>
                </p:cNvPr>
                <p:cNvSpPr>
                  <a:spLocks/>
                </p:cNvSpPr>
                <p:nvPr/>
              </p:nvSpPr>
              <p:spPr bwMode="auto">
                <a:xfrm>
                  <a:off x="2271" y="1850"/>
                  <a:ext cx="7" cy="1"/>
                </a:xfrm>
                <a:custGeom>
                  <a:avLst/>
                  <a:gdLst>
                    <a:gd name="T0" fmla="*/ 0 w 7"/>
                    <a:gd name="T1" fmla="*/ 2 h 9"/>
                    <a:gd name="T2" fmla="*/ 7 w 7"/>
                    <a:gd name="T3" fmla="*/ 2 h 9"/>
                    <a:gd name="T4" fmla="*/ 4 w 7"/>
                    <a:gd name="T5" fmla="*/ 0 h 9"/>
                    <a:gd name="T6" fmla="*/ 0 w 7"/>
                    <a:gd name="T7" fmla="*/ 2 h 9"/>
                  </a:gdLst>
                  <a:ahLst/>
                  <a:cxnLst>
                    <a:cxn ang="0">
                      <a:pos x="T0" y="T1"/>
                    </a:cxn>
                    <a:cxn ang="0">
                      <a:pos x="T2" y="T3"/>
                    </a:cxn>
                    <a:cxn ang="0">
                      <a:pos x="T4" y="T5"/>
                    </a:cxn>
                    <a:cxn ang="0">
                      <a:pos x="T6" y="T7"/>
                    </a:cxn>
                  </a:cxnLst>
                  <a:rect l="0" t="0" r="r" b="b"/>
                  <a:pathLst>
                    <a:path w="7" h="9">
                      <a:moveTo>
                        <a:pt x="0" y="2"/>
                      </a:moveTo>
                      <a:cubicBezTo>
                        <a:pt x="2" y="1"/>
                        <a:pt x="6" y="9"/>
                        <a:pt x="7" y="2"/>
                      </a:cubicBezTo>
                      <a:cubicBezTo>
                        <a:pt x="6" y="1"/>
                        <a:pt x="4" y="0"/>
                        <a:pt x="4" y="0"/>
                      </a:cubicBezTo>
                      <a:cubicBezTo>
                        <a:pt x="4" y="1"/>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6" name="Freeform 769">
                  <a:extLst>
                    <a:ext uri="{FF2B5EF4-FFF2-40B4-BE49-F238E27FC236}">
                      <a16:creationId xmlns:a16="http://schemas.microsoft.com/office/drawing/2014/main" id="{F9827FEA-6FCB-4220-A4B3-85B2BE98A600}"/>
                    </a:ext>
                  </a:extLst>
                </p:cNvPr>
                <p:cNvSpPr>
                  <a:spLocks/>
                </p:cNvSpPr>
                <p:nvPr/>
              </p:nvSpPr>
              <p:spPr bwMode="auto">
                <a:xfrm>
                  <a:off x="2119" y="1871"/>
                  <a:ext cx="4" cy="0"/>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0"/>
                        <a:pt x="0" y="0"/>
                      </a:cubicBezTo>
                      <a:cubicBezTo>
                        <a:pt x="0" y="0"/>
                        <a:pt x="3"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7" name="Freeform 770">
                  <a:extLst>
                    <a:ext uri="{FF2B5EF4-FFF2-40B4-BE49-F238E27FC236}">
                      <a16:creationId xmlns:a16="http://schemas.microsoft.com/office/drawing/2014/main" id="{67650EE4-F5A7-40E8-A286-F2D7397D074E}"/>
                    </a:ext>
                  </a:extLst>
                </p:cNvPr>
                <p:cNvSpPr>
                  <a:spLocks/>
                </p:cNvSpPr>
                <p:nvPr/>
              </p:nvSpPr>
              <p:spPr bwMode="auto">
                <a:xfrm>
                  <a:off x="2571" y="1784"/>
                  <a:ext cx="4" cy="0"/>
                </a:xfrm>
                <a:custGeom>
                  <a:avLst/>
                  <a:gdLst>
                    <a:gd name="T0" fmla="*/ 3 w 5"/>
                    <a:gd name="T1" fmla="*/ 3 h 3"/>
                    <a:gd name="T2" fmla="*/ 5 w 5"/>
                    <a:gd name="T3" fmla="*/ 1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2"/>
                        <a:pt x="4" y="2"/>
                        <a:pt x="5" y="1"/>
                      </a:cubicBezTo>
                      <a:cubicBezTo>
                        <a:pt x="5" y="1"/>
                        <a:pt x="1" y="0"/>
                        <a:pt x="0" y="0"/>
                      </a:cubicBezTo>
                      <a:cubicBezTo>
                        <a:pt x="1" y="1"/>
                        <a:pt x="2"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8" name="Freeform 771">
                  <a:extLst>
                    <a:ext uri="{FF2B5EF4-FFF2-40B4-BE49-F238E27FC236}">
                      <a16:creationId xmlns:a16="http://schemas.microsoft.com/office/drawing/2014/main" id="{B52301A8-7537-4333-8912-59E45F4E89E3}"/>
                    </a:ext>
                  </a:extLst>
                </p:cNvPr>
                <p:cNvSpPr>
                  <a:spLocks/>
                </p:cNvSpPr>
                <p:nvPr/>
              </p:nvSpPr>
              <p:spPr bwMode="auto">
                <a:xfrm>
                  <a:off x="2359" y="1816"/>
                  <a:ext cx="2" cy="0"/>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1" y="0"/>
                        <a:pt x="2" y="2"/>
                        <a:pt x="2" y="1"/>
                      </a:cubicBezTo>
                      <a:cubicBezTo>
                        <a:pt x="2"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9" name="Freeform 772">
                  <a:extLst>
                    <a:ext uri="{FF2B5EF4-FFF2-40B4-BE49-F238E27FC236}">
                      <a16:creationId xmlns:a16="http://schemas.microsoft.com/office/drawing/2014/main" id="{B24E842D-E027-4E3E-BF0D-18B202133742}"/>
                    </a:ext>
                  </a:extLst>
                </p:cNvPr>
                <p:cNvSpPr>
                  <a:spLocks/>
                </p:cNvSpPr>
                <p:nvPr/>
              </p:nvSpPr>
              <p:spPr bwMode="auto">
                <a:xfrm>
                  <a:off x="2175" y="1860"/>
                  <a:ext cx="4"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1"/>
                        <a:pt x="0" y="0"/>
                      </a:cubicBezTo>
                      <a:cubicBezTo>
                        <a:pt x="1" y="1"/>
                        <a:pt x="3"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0" name="Freeform 773">
                  <a:extLst>
                    <a:ext uri="{FF2B5EF4-FFF2-40B4-BE49-F238E27FC236}">
                      <a16:creationId xmlns:a16="http://schemas.microsoft.com/office/drawing/2014/main" id="{B9763F66-8D52-4824-ABCE-408BEDC05988}"/>
                    </a:ext>
                  </a:extLst>
                </p:cNvPr>
                <p:cNvSpPr>
                  <a:spLocks/>
                </p:cNvSpPr>
                <p:nvPr/>
              </p:nvSpPr>
              <p:spPr bwMode="auto">
                <a:xfrm>
                  <a:off x="2357" y="1824"/>
                  <a:ext cx="1"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1" name="Freeform 774">
                  <a:extLst>
                    <a:ext uri="{FF2B5EF4-FFF2-40B4-BE49-F238E27FC236}">
                      <a16:creationId xmlns:a16="http://schemas.microsoft.com/office/drawing/2014/main" id="{10233225-7C1C-4E9C-9B7F-CDAD4A8F3E10}"/>
                    </a:ext>
                  </a:extLst>
                </p:cNvPr>
                <p:cNvSpPr>
                  <a:spLocks/>
                </p:cNvSpPr>
                <p:nvPr/>
              </p:nvSpPr>
              <p:spPr bwMode="auto">
                <a:xfrm>
                  <a:off x="2583" y="178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2" name="Freeform 775">
                  <a:extLst>
                    <a:ext uri="{FF2B5EF4-FFF2-40B4-BE49-F238E27FC236}">
                      <a16:creationId xmlns:a16="http://schemas.microsoft.com/office/drawing/2014/main" id="{2E2D68B1-6E7C-4D19-9A6F-6F5F4FAB73CB}"/>
                    </a:ext>
                  </a:extLst>
                </p:cNvPr>
                <p:cNvSpPr>
                  <a:spLocks/>
                </p:cNvSpPr>
                <p:nvPr/>
              </p:nvSpPr>
              <p:spPr bwMode="auto">
                <a:xfrm>
                  <a:off x="2170" y="1863"/>
                  <a:ext cx="3"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3" y="2"/>
                        <a:pt x="1" y="1"/>
                        <a:pt x="0" y="0"/>
                      </a:cubicBezTo>
                      <a:cubicBezTo>
                        <a:pt x="1" y="2"/>
                        <a:pt x="3"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3" name="Freeform 776">
                  <a:extLst>
                    <a:ext uri="{FF2B5EF4-FFF2-40B4-BE49-F238E27FC236}">
                      <a16:creationId xmlns:a16="http://schemas.microsoft.com/office/drawing/2014/main" id="{5F8FBE26-F27E-4814-92CB-7B8A414CFA09}"/>
                    </a:ext>
                  </a:extLst>
                </p:cNvPr>
                <p:cNvSpPr>
                  <a:spLocks/>
                </p:cNvSpPr>
                <p:nvPr/>
              </p:nvSpPr>
              <p:spPr bwMode="auto">
                <a:xfrm>
                  <a:off x="2590" y="1775"/>
                  <a:ext cx="1" cy="1"/>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0"/>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4" name="Freeform 777">
                  <a:extLst>
                    <a:ext uri="{FF2B5EF4-FFF2-40B4-BE49-F238E27FC236}">
                      <a16:creationId xmlns:a16="http://schemas.microsoft.com/office/drawing/2014/main" id="{A6CACA42-4763-4222-803E-74B2352B9D1B}"/>
                    </a:ext>
                  </a:extLst>
                </p:cNvPr>
                <p:cNvSpPr>
                  <a:spLocks/>
                </p:cNvSpPr>
                <p:nvPr/>
              </p:nvSpPr>
              <p:spPr bwMode="auto">
                <a:xfrm>
                  <a:off x="2527" y="1748"/>
                  <a:ext cx="15" cy="2"/>
                </a:xfrm>
                <a:custGeom>
                  <a:avLst/>
                  <a:gdLst>
                    <a:gd name="T0" fmla="*/ 8 w 16"/>
                    <a:gd name="T1" fmla="*/ 11 h 12"/>
                    <a:gd name="T2" fmla="*/ 9 w 16"/>
                    <a:gd name="T3" fmla="*/ 8 h 12"/>
                    <a:gd name="T4" fmla="*/ 14 w 16"/>
                    <a:gd name="T5" fmla="*/ 9 h 12"/>
                    <a:gd name="T6" fmla="*/ 11 w 16"/>
                    <a:gd name="T7" fmla="*/ 4 h 12"/>
                    <a:gd name="T8" fmla="*/ 0 w 16"/>
                    <a:gd name="T9" fmla="*/ 0 h 12"/>
                    <a:gd name="T10" fmla="*/ 8 w 16"/>
                    <a:gd name="T11" fmla="*/ 11 h 12"/>
                  </a:gdLst>
                  <a:ahLst/>
                  <a:cxnLst>
                    <a:cxn ang="0">
                      <a:pos x="T0" y="T1"/>
                    </a:cxn>
                    <a:cxn ang="0">
                      <a:pos x="T2" y="T3"/>
                    </a:cxn>
                    <a:cxn ang="0">
                      <a:pos x="T4" y="T5"/>
                    </a:cxn>
                    <a:cxn ang="0">
                      <a:pos x="T6" y="T7"/>
                    </a:cxn>
                    <a:cxn ang="0">
                      <a:pos x="T8" y="T9"/>
                    </a:cxn>
                    <a:cxn ang="0">
                      <a:pos x="T10" y="T11"/>
                    </a:cxn>
                  </a:cxnLst>
                  <a:rect l="0" t="0" r="r" b="b"/>
                  <a:pathLst>
                    <a:path w="16" h="12">
                      <a:moveTo>
                        <a:pt x="8" y="11"/>
                      </a:moveTo>
                      <a:cubicBezTo>
                        <a:pt x="8" y="10"/>
                        <a:pt x="9" y="9"/>
                        <a:pt x="9" y="8"/>
                      </a:cubicBezTo>
                      <a:cubicBezTo>
                        <a:pt x="11" y="8"/>
                        <a:pt x="12" y="9"/>
                        <a:pt x="14" y="9"/>
                      </a:cubicBezTo>
                      <a:cubicBezTo>
                        <a:pt x="16" y="9"/>
                        <a:pt x="10" y="2"/>
                        <a:pt x="11" y="4"/>
                      </a:cubicBezTo>
                      <a:cubicBezTo>
                        <a:pt x="8" y="1"/>
                        <a:pt x="4" y="1"/>
                        <a:pt x="0" y="0"/>
                      </a:cubicBezTo>
                      <a:cubicBezTo>
                        <a:pt x="2" y="0"/>
                        <a:pt x="5" y="12"/>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5" name="Freeform 778">
                  <a:extLst>
                    <a:ext uri="{FF2B5EF4-FFF2-40B4-BE49-F238E27FC236}">
                      <a16:creationId xmlns:a16="http://schemas.microsoft.com/office/drawing/2014/main" id="{DB524E64-707B-4D95-A206-81D984FF84A1}"/>
                    </a:ext>
                  </a:extLst>
                </p:cNvPr>
                <p:cNvSpPr>
                  <a:spLocks/>
                </p:cNvSpPr>
                <p:nvPr/>
              </p:nvSpPr>
              <p:spPr bwMode="auto">
                <a:xfrm>
                  <a:off x="2394" y="1824"/>
                  <a:ext cx="21" cy="5"/>
                </a:xfrm>
                <a:custGeom>
                  <a:avLst/>
                  <a:gdLst>
                    <a:gd name="T0" fmla="*/ 21 w 23"/>
                    <a:gd name="T1" fmla="*/ 19 h 27"/>
                    <a:gd name="T2" fmla="*/ 23 w 23"/>
                    <a:gd name="T3" fmla="*/ 26 h 27"/>
                    <a:gd name="T4" fmla="*/ 21 w 23"/>
                    <a:gd name="T5" fmla="*/ 20 h 27"/>
                    <a:gd name="T6" fmla="*/ 23 w 23"/>
                    <a:gd name="T7" fmla="*/ 23 h 27"/>
                    <a:gd name="T8" fmla="*/ 21 w 23"/>
                    <a:gd name="T9" fmla="*/ 19 h 27"/>
                  </a:gdLst>
                  <a:ahLst/>
                  <a:cxnLst>
                    <a:cxn ang="0">
                      <a:pos x="T0" y="T1"/>
                    </a:cxn>
                    <a:cxn ang="0">
                      <a:pos x="T2" y="T3"/>
                    </a:cxn>
                    <a:cxn ang="0">
                      <a:pos x="T4" y="T5"/>
                    </a:cxn>
                    <a:cxn ang="0">
                      <a:pos x="T6" y="T7"/>
                    </a:cxn>
                    <a:cxn ang="0">
                      <a:pos x="T8" y="T9"/>
                    </a:cxn>
                  </a:cxnLst>
                  <a:rect l="0" t="0" r="r" b="b"/>
                  <a:pathLst>
                    <a:path w="23" h="27">
                      <a:moveTo>
                        <a:pt x="21" y="19"/>
                      </a:moveTo>
                      <a:cubicBezTo>
                        <a:pt x="0" y="0"/>
                        <a:pt x="21" y="27"/>
                        <a:pt x="23" y="26"/>
                      </a:cubicBezTo>
                      <a:cubicBezTo>
                        <a:pt x="22" y="24"/>
                        <a:pt x="22" y="22"/>
                        <a:pt x="21" y="20"/>
                      </a:cubicBezTo>
                      <a:cubicBezTo>
                        <a:pt x="21" y="21"/>
                        <a:pt x="22" y="22"/>
                        <a:pt x="23" y="23"/>
                      </a:cubicBezTo>
                      <a:cubicBezTo>
                        <a:pt x="23" y="22"/>
                        <a:pt x="22" y="20"/>
                        <a:pt x="2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6" name="Freeform 779">
                  <a:extLst>
                    <a:ext uri="{FF2B5EF4-FFF2-40B4-BE49-F238E27FC236}">
                      <a16:creationId xmlns:a16="http://schemas.microsoft.com/office/drawing/2014/main" id="{F048BAC6-E764-4B35-BB43-5230DFC53252}"/>
                    </a:ext>
                  </a:extLst>
                </p:cNvPr>
                <p:cNvSpPr>
                  <a:spLocks/>
                </p:cNvSpPr>
                <p:nvPr/>
              </p:nvSpPr>
              <p:spPr bwMode="auto">
                <a:xfrm>
                  <a:off x="2363" y="1818"/>
                  <a:ext cx="6" cy="1"/>
                </a:xfrm>
                <a:custGeom>
                  <a:avLst/>
                  <a:gdLst>
                    <a:gd name="T0" fmla="*/ 5 w 6"/>
                    <a:gd name="T1" fmla="*/ 3 h 5"/>
                    <a:gd name="T2" fmla="*/ 0 w 6"/>
                    <a:gd name="T3" fmla="*/ 4 h 5"/>
                    <a:gd name="T4" fmla="*/ 6 w 6"/>
                    <a:gd name="T5" fmla="*/ 5 h 5"/>
                    <a:gd name="T6" fmla="*/ 5 w 6"/>
                    <a:gd name="T7" fmla="*/ 3 h 5"/>
                  </a:gdLst>
                  <a:ahLst/>
                  <a:cxnLst>
                    <a:cxn ang="0">
                      <a:pos x="T0" y="T1"/>
                    </a:cxn>
                    <a:cxn ang="0">
                      <a:pos x="T2" y="T3"/>
                    </a:cxn>
                    <a:cxn ang="0">
                      <a:pos x="T4" y="T5"/>
                    </a:cxn>
                    <a:cxn ang="0">
                      <a:pos x="T6" y="T7"/>
                    </a:cxn>
                  </a:cxnLst>
                  <a:rect l="0" t="0" r="r" b="b"/>
                  <a:pathLst>
                    <a:path w="6" h="5">
                      <a:moveTo>
                        <a:pt x="5" y="3"/>
                      </a:moveTo>
                      <a:cubicBezTo>
                        <a:pt x="2" y="0"/>
                        <a:pt x="3" y="0"/>
                        <a:pt x="0" y="4"/>
                      </a:cubicBezTo>
                      <a:cubicBezTo>
                        <a:pt x="2" y="4"/>
                        <a:pt x="4" y="5"/>
                        <a:pt x="6" y="5"/>
                      </a:cubicBezTo>
                      <a:cubicBezTo>
                        <a:pt x="6" y="4"/>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7" name="Freeform 780">
                  <a:extLst>
                    <a:ext uri="{FF2B5EF4-FFF2-40B4-BE49-F238E27FC236}">
                      <a16:creationId xmlns:a16="http://schemas.microsoft.com/office/drawing/2014/main" id="{30395F79-EC83-4686-A1DC-B2B143689E96}"/>
                    </a:ext>
                  </a:extLst>
                </p:cNvPr>
                <p:cNvSpPr>
                  <a:spLocks/>
                </p:cNvSpPr>
                <p:nvPr/>
              </p:nvSpPr>
              <p:spPr bwMode="auto">
                <a:xfrm>
                  <a:off x="2363" y="1814"/>
                  <a:ext cx="6" cy="2"/>
                </a:xfrm>
                <a:custGeom>
                  <a:avLst/>
                  <a:gdLst>
                    <a:gd name="T0" fmla="*/ 2 w 6"/>
                    <a:gd name="T1" fmla="*/ 2 h 9"/>
                    <a:gd name="T2" fmla="*/ 6 w 6"/>
                    <a:gd name="T3" fmla="*/ 9 h 9"/>
                    <a:gd name="T4" fmla="*/ 2 w 6"/>
                    <a:gd name="T5" fmla="*/ 2 h 9"/>
                  </a:gdLst>
                  <a:ahLst/>
                  <a:cxnLst>
                    <a:cxn ang="0">
                      <a:pos x="T0" y="T1"/>
                    </a:cxn>
                    <a:cxn ang="0">
                      <a:pos x="T2" y="T3"/>
                    </a:cxn>
                    <a:cxn ang="0">
                      <a:pos x="T4" y="T5"/>
                    </a:cxn>
                  </a:cxnLst>
                  <a:rect l="0" t="0" r="r" b="b"/>
                  <a:pathLst>
                    <a:path w="6" h="9">
                      <a:moveTo>
                        <a:pt x="2" y="2"/>
                      </a:moveTo>
                      <a:cubicBezTo>
                        <a:pt x="0" y="4"/>
                        <a:pt x="5" y="9"/>
                        <a:pt x="6" y="9"/>
                      </a:cubicBezTo>
                      <a:cubicBezTo>
                        <a:pt x="5" y="9"/>
                        <a:pt x="6" y="0"/>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8" name="Freeform 781">
                  <a:extLst>
                    <a:ext uri="{FF2B5EF4-FFF2-40B4-BE49-F238E27FC236}">
                      <a16:creationId xmlns:a16="http://schemas.microsoft.com/office/drawing/2014/main" id="{E945BF1A-3497-4D1A-8173-268A6B26BA93}"/>
                    </a:ext>
                  </a:extLst>
                </p:cNvPr>
                <p:cNvSpPr>
                  <a:spLocks/>
                </p:cNvSpPr>
                <p:nvPr/>
              </p:nvSpPr>
              <p:spPr bwMode="auto">
                <a:xfrm>
                  <a:off x="2369" y="1818"/>
                  <a:ext cx="4" cy="1"/>
                </a:xfrm>
                <a:custGeom>
                  <a:avLst/>
                  <a:gdLst>
                    <a:gd name="T0" fmla="*/ 0 w 5"/>
                    <a:gd name="T1" fmla="*/ 1 h 7"/>
                    <a:gd name="T2" fmla="*/ 5 w 5"/>
                    <a:gd name="T3" fmla="*/ 7 h 7"/>
                    <a:gd name="T4" fmla="*/ 3 w 5"/>
                    <a:gd name="T5" fmla="*/ 0 h 7"/>
                    <a:gd name="T6" fmla="*/ 0 w 5"/>
                    <a:gd name="T7" fmla="*/ 1 h 7"/>
                  </a:gdLst>
                  <a:ahLst/>
                  <a:cxnLst>
                    <a:cxn ang="0">
                      <a:pos x="T0" y="T1"/>
                    </a:cxn>
                    <a:cxn ang="0">
                      <a:pos x="T2" y="T3"/>
                    </a:cxn>
                    <a:cxn ang="0">
                      <a:pos x="T4" y="T5"/>
                    </a:cxn>
                    <a:cxn ang="0">
                      <a:pos x="T6" y="T7"/>
                    </a:cxn>
                  </a:cxnLst>
                  <a:rect l="0" t="0" r="r" b="b"/>
                  <a:pathLst>
                    <a:path w="5" h="7">
                      <a:moveTo>
                        <a:pt x="0" y="1"/>
                      </a:moveTo>
                      <a:cubicBezTo>
                        <a:pt x="0" y="1"/>
                        <a:pt x="5" y="6"/>
                        <a:pt x="5" y="7"/>
                      </a:cubicBezTo>
                      <a:cubicBezTo>
                        <a:pt x="4" y="4"/>
                        <a:pt x="4" y="2"/>
                        <a:pt x="3" y="0"/>
                      </a:cubicBezTo>
                      <a:cubicBezTo>
                        <a:pt x="2"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9" name="Freeform 782">
                  <a:extLst>
                    <a:ext uri="{FF2B5EF4-FFF2-40B4-BE49-F238E27FC236}">
                      <a16:creationId xmlns:a16="http://schemas.microsoft.com/office/drawing/2014/main" id="{00E45EB6-9AD6-4FDD-891E-03C2B66465B9}"/>
                    </a:ext>
                  </a:extLst>
                </p:cNvPr>
                <p:cNvSpPr>
                  <a:spLocks/>
                </p:cNvSpPr>
                <p:nvPr/>
              </p:nvSpPr>
              <p:spPr bwMode="auto">
                <a:xfrm>
                  <a:off x="2360" y="1819"/>
                  <a:ext cx="2" cy="1"/>
                </a:xfrm>
                <a:custGeom>
                  <a:avLst/>
                  <a:gdLst>
                    <a:gd name="T0" fmla="*/ 0 w 3"/>
                    <a:gd name="T1" fmla="*/ 0 h 8"/>
                    <a:gd name="T2" fmla="*/ 3 w 3"/>
                    <a:gd name="T3" fmla="*/ 8 h 8"/>
                    <a:gd name="T4" fmla="*/ 0 w 3"/>
                    <a:gd name="T5" fmla="*/ 0 h 8"/>
                  </a:gdLst>
                  <a:ahLst/>
                  <a:cxnLst>
                    <a:cxn ang="0">
                      <a:pos x="T0" y="T1"/>
                    </a:cxn>
                    <a:cxn ang="0">
                      <a:pos x="T2" y="T3"/>
                    </a:cxn>
                    <a:cxn ang="0">
                      <a:pos x="T4" y="T5"/>
                    </a:cxn>
                  </a:cxnLst>
                  <a:rect l="0" t="0" r="r" b="b"/>
                  <a:pathLst>
                    <a:path w="3" h="8">
                      <a:moveTo>
                        <a:pt x="0" y="0"/>
                      </a:moveTo>
                      <a:cubicBezTo>
                        <a:pt x="1" y="3"/>
                        <a:pt x="2" y="5"/>
                        <a:pt x="3" y="8"/>
                      </a:cubicBezTo>
                      <a:cubicBezTo>
                        <a:pt x="1" y="3"/>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0" name="Freeform 783">
                  <a:extLst>
                    <a:ext uri="{FF2B5EF4-FFF2-40B4-BE49-F238E27FC236}">
                      <a16:creationId xmlns:a16="http://schemas.microsoft.com/office/drawing/2014/main" id="{5DD23526-90F7-4859-9358-1E2B7FEC023F}"/>
                    </a:ext>
                  </a:extLst>
                </p:cNvPr>
                <p:cNvSpPr>
                  <a:spLocks/>
                </p:cNvSpPr>
                <p:nvPr/>
              </p:nvSpPr>
              <p:spPr bwMode="auto">
                <a:xfrm>
                  <a:off x="2423" y="1819"/>
                  <a:ext cx="6" cy="1"/>
                </a:xfrm>
                <a:custGeom>
                  <a:avLst/>
                  <a:gdLst>
                    <a:gd name="T0" fmla="*/ 6 w 6"/>
                    <a:gd name="T1" fmla="*/ 8 h 8"/>
                    <a:gd name="T2" fmla="*/ 0 w 6"/>
                    <a:gd name="T3" fmla="*/ 1 h 8"/>
                    <a:gd name="T4" fmla="*/ 6 w 6"/>
                    <a:gd name="T5" fmla="*/ 8 h 8"/>
                  </a:gdLst>
                  <a:ahLst/>
                  <a:cxnLst>
                    <a:cxn ang="0">
                      <a:pos x="T0" y="T1"/>
                    </a:cxn>
                    <a:cxn ang="0">
                      <a:pos x="T2" y="T3"/>
                    </a:cxn>
                    <a:cxn ang="0">
                      <a:pos x="T4" y="T5"/>
                    </a:cxn>
                  </a:cxnLst>
                  <a:rect l="0" t="0" r="r" b="b"/>
                  <a:pathLst>
                    <a:path w="6" h="8">
                      <a:moveTo>
                        <a:pt x="6" y="8"/>
                      </a:moveTo>
                      <a:cubicBezTo>
                        <a:pt x="5" y="7"/>
                        <a:pt x="4" y="0"/>
                        <a:pt x="0" y="1"/>
                      </a:cubicBezTo>
                      <a:cubicBezTo>
                        <a:pt x="0" y="1"/>
                        <a:pt x="6"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Freeform 784">
                  <a:extLst>
                    <a:ext uri="{FF2B5EF4-FFF2-40B4-BE49-F238E27FC236}">
                      <a16:creationId xmlns:a16="http://schemas.microsoft.com/office/drawing/2014/main" id="{57EF339C-6B65-47D5-B43E-342EAFF5282F}"/>
                    </a:ext>
                  </a:extLst>
                </p:cNvPr>
                <p:cNvSpPr>
                  <a:spLocks/>
                </p:cNvSpPr>
                <p:nvPr/>
              </p:nvSpPr>
              <p:spPr bwMode="auto">
                <a:xfrm>
                  <a:off x="2403" y="1828"/>
                  <a:ext cx="5" cy="1"/>
                </a:xfrm>
                <a:custGeom>
                  <a:avLst/>
                  <a:gdLst>
                    <a:gd name="T0" fmla="*/ 2 w 5"/>
                    <a:gd name="T1" fmla="*/ 1 h 6"/>
                    <a:gd name="T2" fmla="*/ 0 w 5"/>
                    <a:gd name="T3" fmla="*/ 0 h 6"/>
                    <a:gd name="T4" fmla="*/ 5 w 5"/>
                    <a:gd name="T5" fmla="*/ 6 h 6"/>
                    <a:gd name="T6" fmla="*/ 2 w 5"/>
                    <a:gd name="T7" fmla="*/ 1 h 6"/>
                  </a:gdLst>
                  <a:ahLst/>
                  <a:cxnLst>
                    <a:cxn ang="0">
                      <a:pos x="T0" y="T1"/>
                    </a:cxn>
                    <a:cxn ang="0">
                      <a:pos x="T2" y="T3"/>
                    </a:cxn>
                    <a:cxn ang="0">
                      <a:pos x="T4" y="T5"/>
                    </a:cxn>
                    <a:cxn ang="0">
                      <a:pos x="T6" y="T7"/>
                    </a:cxn>
                  </a:cxnLst>
                  <a:rect l="0" t="0" r="r" b="b"/>
                  <a:pathLst>
                    <a:path w="5" h="6">
                      <a:moveTo>
                        <a:pt x="2" y="1"/>
                      </a:moveTo>
                      <a:cubicBezTo>
                        <a:pt x="1" y="1"/>
                        <a:pt x="0" y="1"/>
                        <a:pt x="0" y="0"/>
                      </a:cubicBezTo>
                      <a:cubicBezTo>
                        <a:pt x="2" y="3"/>
                        <a:pt x="3" y="4"/>
                        <a:pt x="5" y="6"/>
                      </a:cubicBezTo>
                      <a:cubicBezTo>
                        <a:pt x="4" y="4"/>
                        <a:pt x="3"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2" name="Freeform 785">
                  <a:extLst>
                    <a:ext uri="{FF2B5EF4-FFF2-40B4-BE49-F238E27FC236}">
                      <a16:creationId xmlns:a16="http://schemas.microsoft.com/office/drawing/2014/main" id="{D2E46519-0533-4C5E-9AB5-2E835AADC845}"/>
                    </a:ext>
                  </a:extLst>
                </p:cNvPr>
                <p:cNvSpPr>
                  <a:spLocks/>
                </p:cNvSpPr>
                <p:nvPr/>
              </p:nvSpPr>
              <p:spPr bwMode="auto">
                <a:xfrm>
                  <a:off x="2574" y="1783"/>
                  <a:ext cx="10" cy="1"/>
                </a:xfrm>
                <a:custGeom>
                  <a:avLst/>
                  <a:gdLst>
                    <a:gd name="T0" fmla="*/ 4 w 11"/>
                    <a:gd name="T1" fmla="*/ 3 h 5"/>
                    <a:gd name="T2" fmla="*/ 11 w 11"/>
                    <a:gd name="T3" fmla="*/ 5 h 5"/>
                    <a:gd name="T4" fmla="*/ 6 w 11"/>
                    <a:gd name="T5" fmla="*/ 0 h 5"/>
                    <a:gd name="T6" fmla="*/ 2 w 11"/>
                    <a:gd name="T7" fmla="*/ 0 h 5"/>
                    <a:gd name="T8" fmla="*/ 2 w 11"/>
                    <a:gd name="T9" fmla="*/ 3 h 5"/>
                    <a:gd name="T10" fmla="*/ 4 w 11"/>
                    <a:gd name="T11" fmla="*/ 3 h 5"/>
                  </a:gdLst>
                  <a:ahLst/>
                  <a:cxnLst>
                    <a:cxn ang="0">
                      <a:pos x="T0" y="T1"/>
                    </a:cxn>
                    <a:cxn ang="0">
                      <a:pos x="T2" y="T3"/>
                    </a:cxn>
                    <a:cxn ang="0">
                      <a:pos x="T4" y="T5"/>
                    </a:cxn>
                    <a:cxn ang="0">
                      <a:pos x="T6" y="T7"/>
                    </a:cxn>
                    <a:cxn ang="0">
                      <a:pos x="T8" y="T9"/>
                    </a:cxn>
                    <a:cxn ang="0">
                      <a:pos x="T10" y="T11"/>
                    </a:cxn>
                  </a:cxnLst>
                  <a:rect l="0" t="0" r="r" b="b"/>
                  <a:pathLst>
                    <a:path w="11" h="5">
                      <a:moveTo>
                        <a:pt x="4" y="3"/>
                      </a:moveTo>
                      <a:cubicBezTo>
                        <a:pt x="4" y="3"/>
                        <a:pt x="10" y="5"/>
                        <a:pt x="11" y="5"/>
                      </a:cubicBezTo>
                      <a:cubicBezTo>
                        <a:pt x="10" y="4"/>
                        <a:pt x="8" y="0"/>
                        <a:pt x="6" y="0"/>
                      </a:cubicBezTo>
                      <a:cubicBezTo>
                        <a:pt x="8" y="0"/>
                        <a:pt x="0" y="1"/>
                        <a:pt x="2" y="0"/>
                      </a:cubicBezTo>
                      <a:cubicBezTo>
                        <a:pt x="4" y="2"/>
                        <a:pt x="4" y="2"/>
                        <a:pt x="2" y="3"/>
                      </a:cubicBezTo>
                      <a:cubicBezTo>
                        <a:pt x="3" y="2"/>
                        <a:pt x="3"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3" name="Freeform 786">
                  <a:extLst>
                    <a:ext uri="{FF2B5EF4-FFF2-40B4-BE49-F238E27FC236}">
                      <a16:creationId xmlns:a16="http://schemas.microsoft.com/office/drawing/2014/main" id="{F273D9EB-E971-463B-A86B-4C150AE31186}"/>
                    </a:ext>
                  </a:extLst>
                </p:cNvPr>
                <p:cNvSpPr>
                  <a:spLocks/>
                </p:cNvSpPr>
                <p:nvPr/>
              </p:nvSpPr>
              <p:spPr bwMode="auto">
                <a:xfrm>
                  <a:off x="2407" y="1828"/>
                  <a:ext cx="5" cy="1"/>
                </a:xfrm>
                <a:custGeom>
                  <a:avLst/>
                  <a:gdLst>
                    <a:gd name="T0" fmla="*/ 0 w 5"/>
                    <a:gd name="T1" fmla="*/ 0 h 7"/>
                    <a:gd name="T2" fmla="*/ 5 w 5"/>
                    <a:gd name="T3" fmla="*/ 7 h 7"/>
                    <a:gd name="T4" fmla="*/ 0 w 5"/>
                    <a:gd name="T5" fmla="*/ 0 h 7"/>
                  </a:gdLst>
                  <a:ahLst/>
                  <a:cxnLst>
                    <a:cxn ang="0">
                      <a:pos x="T0" y="T1"/>
                    </a:cxn>
                    <a:cxn ang="0">
                      <a:pos x="T2" y="T3"/>
                    </a:cxn>
                    <a:cxn ang="0">
                      <a:pos x="T4" y="T5"/>
                    </a:cxn>
                  </a:cxnLst>
                  <a:rect l="0" t="0" r="r" b="b"/>
                  <a:pathLst>
                    <a:path w="5" h="7">
                      <a:moveTo>
                        <a:pt x="0" y="0"/>
                      </a:moveTo>
                      <a:cubicBezTo>
                        <a:pt x="1" y="1"/>
                        <a:pt x="5" y="6"/>
                        <a:pt x="5" y="7"/>
                      </a:cubicBezTo>
                      <a:cubicBezTo>
                        <a:pt x="5"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Freeform 787">
                  <a:extLst>
                    <a:ext uri="{FF2B5EF4-FFF2-40B4-BE49-F238E27FC236}">
                      <a16:creationId xmlns:a16="http://schemas.microsoft.com/office/drawing/2014/main" id="{FCD08F13-C284-4D02-9953-64A208B73399}"/>
                    </a:ext>
                  </a:extLst>
                </p:cNvPr>
                <p:cNvSpPr>
                  <a:spLocks/>
                </p:cNvSpPr>
                <p:nvPr/>
              </p:nvSpPr>
              <p:spPr bwMode="auto">
                <a:xfrm>
                  <a:off x="2605" y="1752"/>
                  <a:ext cx="4" cy="1"/>
                </a:xfrm>
                <a:custGeom>
                  <a:avLst/>
                  <a:gdLst>
                    <a:gd name="T0" fmla="*/ 2 w 4"/>
                    <a:gd name="T1" fmla="*/ 4 h 4"/>
                    <a:gd name="T2" fmla="*/ 4 w 4"/>
                    <a:gd name="T3" fmla="*/ 3 h 4"/>
                    <a:gd name="T4" fmla="*/ 0 w 4"/>
                    <a:gd name="T5" fmla="*/ 0 h 4"/>
                    <a:gd name="T6" fmla="*/ 2 w 4"/>
                    <a:gd name="T7" fmla="*/ 4 h 4"/>
                  </a:gdLst>
                  <a:ahLst/>
                  <a:cxnLst>
                    <a:cxn ang="0">
                      <a:pos x="T0" y="T1"/>
                    </a:cxn>
                    <a:cxn ang="0">
                      <a:pos x="T2" y="T3"/>
                    </a:cxn>
                    <a:cxn ang="0">
                      <a:pos x="T4" y="T5"/>
                    </a:cxn>
                    <a:cxn ang="0">
                      <a:pos x="T6" y="T7"/>
                    </a:cxn>
                  </a:cxnLst>
                  <a:rect l="0" t="0" r="r" b="b"/>
                  <a:pathLst>
                    <a:path w="4" h="4">
                      <a:moveTo>
                        <a:pt x="2" y="4"/>
                      </a:moveTo>
                      <a:cubicBezTo>
                        <a:pt x="3" y="3"/>
                        <a:pt x="4" y="3"/>
                        <a:pt x="4" y="3"/>
                      </a:cubicBezTo>
                      <a:cubicBezTo>
                        <a:pt x="4" y="2"/>
                        <a:pt x="1" y="0"/>
                        <a:pt x="0" y="0"/>
                      </a:cubicBezTo>
                      <a:cubicBezTo>
                        <a:pt x="1" y="1"/>
                        <a:pt x="2"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5" name="Freeform 788">
                  <a:extLst>
                    <a:ext uri="{FF2B5EF4-FFF2-40B4-BE49-F238E27FC236}">
                      <a16:creationId xmlns:a16="http://schemas.microsoft.com/office/drawing/2014/main" id="{41AD27B9-C5EE-407B-8A24-44152434845D}"/>
                    </a:ext>
                  </a:extLst>
                </p:cNvPr>
                <p:cNvSpPr>
                  <a:spLocks/>
                </p:cNvSpPr>
                <p:nvPr/>
              </p:nvSpPr>
              <p:spPr bwMode="auto">
                <a:xfrm>
                  <a:off x="2684" y="1792"/>
                  <a:ext cx="3" cy="0"/>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1" y="0"/>
                        <a:pt x="3" y="4"/>
                        <a:pt x="4" y="5"/>
                      </a:cubicBezTo>
                      <a:cubicBezTo>
                        <a:pt x="3" y="4"/>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6" name="Freeform 789">
                  <a:extLst>
                    <a:ext uri="{FF2B5EF4-FFF2-40B4-BE49-F238E27FC236}">
                      <a16:creationId xmlns:a16="http://schemas.microsoft.com/office/drawing/2014/main" id="{E17E678C-B247-43FA-AE13-03EA27657954}"/>
                    </a:ext>
                  </a:extLst>
                </p:cNvPr>
                <p:cNvSpPr>
                  <a:spLocks/>
                </p:cNvSpPr>
                <p:nvPr/>
              </p:nvSpPr>
              <p:spPr bwMode="auto">
                <a:xfrm>
                  <a:off x="2702" y="1790"/>
                  <a:ext cx="3" cy="1"/>
                </a:xfrm>
                <a:custGeom>
                  <a:avLst/>
                  <a:gdLst>
                    <a:gd name="T0" fmla="*/ 1 w 3"/>
                    <a:gd name="T1" fmla="*/ 2 h 5"/>
                    <a:gd name="T2" fmla="*/ 3 w 3"/>
                    <a:gd name="T3" fmla="*/ 5 h 5"/>
                    <a:gd name="T4" fmla="*/ 0 w 3"/>
                    <a:gd name="T5" fmla="*/ 0 h 5"/>
                    <a:gd name="T6" fmla="*/ 1 w 3"/>
                    <a:gd name="T7" fmla="*/ 2 h 5"/>
                  </a:gdLst>
                  <a:ahLst/>
                  <a:cxnLst>
                    <a:cxn ang="0">
                      <a:pos x="T0" y="T1"/>
                    </a:cxn>
                    <a:cxn ang="0">
                      <a:pos x="T2" y="T3"/>
                    </a:cxn>
                    <a:cxn ang="0">
                      <a:pos x="T4" y="T5"/>
                    </a:cxn>
                    <a:cxn ang="0">
                      <a:pos x="T6" y="T7"/>
                    </a:cxn>
                  </a:cxnLst>
                  <a:rect l="0" t="0" r="r" b="b"/>
                  <a:pathLst>
                    <a:path w="3" h="5">
                      <a:moveTo>
                        <a:pt x="1" y="2"/>
                      </a:moveTo>
                      <a:cubicBezTo>
                        <a:pt x="1" y="3"/>
                        <a:pt x="3" y="5"/>
                        <a:pt x="3" y="5"/>
                      </a:cubicBezTo>
                      <a:cubicBezTo>
                        <a:pt x="3" y="4"/>
                        <a:pt x="1" y="0"/>
                        <a:pt x="0" y="0"/>
                      </a:cubicBezTo>
                      <a:cubicBezTo>
                        <a:pt x="0" y="1"/>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Freeform 790">
                  <a:extLst>
                    <a:ext uri="{FF2B5EF4-FFF2-40B4-BE49-F238E27FC236}">
                      <a16:creationId xmlns:a16="http://schemas.microsoft.com/office/drawing/2014/main" id="{368FA09A-0BDC-4E7D-861D-A2E35EF3AFCD}"/>
                    </a:ext>
                  </a:extLst>
                </p:cNvPr>
                <p:cNvSpPr>
                  <a:spLocks/>
                </p:cNvSpPr>
                <p:nvPr/>
              </p:nvSpPr>
              <p:spPr bwMode="auto">
                <a:xfrm>
                  <a:off x="2702" y="1762"/>
                  <a:ext cx="3" cy="1"/>
                </a:xfrm>
                <a:custGeom>
                  <a:avLst/>
                  <a:gdLst>
                    <a:gd name="T0" fmla="*/ 3 w 3"/>
                    <a:gd name="T1" fmla="*/ 4 h 5"/>
                    <a:gd name="T2" fmla="*/ 0 w 3"/>
                    <a:gd name="T3" fmla="*/ 0 h 5"/>
                    <a:gd name="T4" fmla="*/ 3 w 3"/>
                    <a:gd name="T5" fmla="*/ 4 h 5"/>
                  </a:gdLst>
                  <a:ahLst/>
                  <a:cxnLst>
                    <a:cxn ang="0">
                      <a:pos x="T0" y="T1"/>
                    </a:cxn>
                    <a:cxn ang="0">
                      <a:pos x="T2" y="T3"/>
                    </a:cxn>
                    <a:cxn ang="0">
                      <a:pos x="T4" y="T5"/>
                    </a:cxn>
                  </a:cxnLst>
                  <a:rect l="0" t="0" r="r" b="b"/>
                  <a:pathLst>
                    <a:path w="3" h="5">
                      <a:moveTo>
                        <a:pt x="3" y="4"/>
                      </a:moveTo>
                      <a:cubicBezTo>
                        <a:pt x="2" y="3"/>
                        <a:pt x="1" y="1"/>
                        <a:pt x="0" y="0"/>
                      </a:cubicBezTo>
                      <a:cubicBezTo>
                        <a:pt x="0" y="1"/>
                        <a:pt x="3"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8" name="Freeform 791">
                  <a:extLst>
                    <a:ext uri="{FF2B5EF4-FFF2-40B4-BE49-F238E27FC236}">
                      <a16:creationId xmlns:a16="http://schemas.microsoft.com/office/drawing/2014/main" id="{CEF5941F-DA34-4758-82E3-E0137EC50E3F}"/>
                    </a:ext>
                  </a:extLst>
                </p:cNvPr>
                <p:cNvSpPr>
                  <a:spLocks/>
                </p:cNvSpPr>
                <p:nvPr/>
              </p:nvSpPr>
              <p:spPr bwMode="auto">
                <a:xfrm>
                  <a:off x="2347" y="1819"/>
                  <a:ext cx="2" cy="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0"/>
                        <a:pt x="2" y="2"/>
                        <a:pt x="2" y="2"/>
                      </a:cubicBezTo>
                      <a:cubicBezTo>
                        <a:pt x="2"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9" name="Freeform 792">
                  <a:extLst>
                    <a:ext uri="{FF2B5EF4-FFF2-40B4-BE49-F238E27FC236}">
                      <a16:creationId xmlns:a16="http://schemas.microsoft.com/office/drawing/2014/main" id="{8CC25149-8DC8-4554-B2CB-AD614766E4E1}"/>
                    </a:ext>
                  </a:extLst>
                </p:cNvPr>
                <p:cNvSpPr>
                  <a:spLocks/>
                </p:cNvSpPr>
                <p:nvPr/>
              </p:nvSpPr>
              <p:spPr bwMode="auto">
                <a:xfrm>
                  <a:off x="2693" y="1760"/>
                  <a:ext cx="2"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0"/>
                        <a:pt x="0" y="0"/>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Freeform 793">
                  <a:extLst>
                    <a:ext uri="{FF2B5EF4-FFF2-40B4-BE49-F238E27FC236}">
                      <a16:creationId xmlns:a16="http://schemas.microsoft.com/office/drawing/2014/main" id="{A3B87662-8DBE-461B-AF58-50DFB1F2ADEE}"/>
                    </a:ext>
                  </a:extLst>
                </p:cNvPr>
                <p:cNvSpPr>
                  <a:spLocks/>
                </p:cNvSpPr>
                <p:nvPr/>
              </p:nvSpPr>
              <p:spPr bwMode="auto">
                <a:xfrm>
                  <a:off x="2346" y="1818"/>
                  <a:ext cx="1" cy="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1" y="2"/>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1" name="Freeform 794">
                  <a:extLst>
                    <a:ext uri="{FF2B5EF4-FFF2-40B4-BE49-F238E27FC236}">
                      <a16:creationId xmlns:a16="http://schemas.microsoft.com/office/drawing/2014/main" id="{6B5CF8EB-85A1-45A3-86AA-4F6EB0F60BA5}"/>
                    </a:ext>
                  </a:extLst>
                </p:cNvPr>
                <p:cNvSpPr>
                  <a:spLocks/>
                </p:cNvSpPr>
                <p:nvPr/>
              </p:nvSpPr>
              <p:spPr bwMode="auto">
                <a:xfrm>
                  <a:off x="2568" y="1754"/>
                  <a:ext cx="1" cy="1"/>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3"/>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2" name="Freeform 795">
                  <a:extLst>
                    <a:ext uri="{FF2B5EF4-FFF2-40B4-BE49-F238E27FC236}">
                      <a16:creationId xmlns:a16="http://schemas.microsoft.com/office/drawing/2014/main" id="{2CAF7430-AF04-472F-9733-BC7AA97A42C1}"/>
                    </a:ext>
                  </a:extLst>
                </p:cNvPr>
                <p:cNvSpPr>
                  <a:spLocks/>
                </p:cNvSpPr>
                <p:nvPr/>
              </p:nvSpPr>
              <p:spPr bwMode="auto">
                <a:xfrm>
                  <a:off x="2715" y="1785"/>
                  <a:ext cx="3" cy="1"/>
                </a:xfrm>
                <a:custGeom>
                  <a:avLst/>
                  <a:gdLst>
                    <a:gd name="T0" fmla="*/ 3 w 4"/>
                    <a:gd name="T1" fmla="*/ 4 h 6"/>
                    <a:gd name="T2" fmla="*/ 0 w 4"/>
                    <a:gd name="T3" fmla="*/ 0 h 6"/>
                    <a:gd name="T4" fmla="*/ 4 w 4"/>
                    <a:gd name="T5" fmla="*/ 6 h 6"/>
                    <a:gd name="T6" fmla="*/ 3 w 4"/>
                    <a:gd name="T7" fmla="*/ 4 h 6"/>
                  </a:gdLst>
                  <a:ahLst/>
                  <a:cxnLst>
                    <a:cxn ang="0">
                      <a:pos x="T0" y="T1"/>
                    </a:cxn>
                    <a:cxn ang="0">
                      <a:pos x="T2" y="T3"/>
                    </a:cxn>
                    <a:cxn ang="0">
                      <a:pos x="T4" y="T5"/>
                    </a:cxn>
                    <a:cxn ang="0">
                      <a:pos x="T6" y="T7"/>
                    </a:cxn>
                  </a:cxnLst>
                  <a:rect l="0" t="0" r="r" b="b"/>
                  <a:pathLst>
                    <a:path w="4" h="6">
                      <a:moveTo>
                        <a:pt x="3" y="4"/>
                      </a:moveTo>
                      <a:cubicBezTo>
                        <a:pt x="2" y="3"/>
                        <a:pt x="1" y="1"/>
                        <a:pt x="0" y="0"/>
                      </a:cubicBezTo>
                      <a:cubicBezTo>
                        <a:pt x="1" y="2"/>
                        <a:pt x="2" y="4"/>
                        <a:pt x="4" y="6"/>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3" name="Freeform 796">
                  <a:extLst>
                    <a:ext uri="{FF2B5EF4-FFF2-40B4-BE49-F238E27FC236}">
                      <a16:creationId xmlns:a16="http://schemas.microsoft.com/office/drawing/2014/main" id="{4E94DC8E-F9F0-4E54-B8EA-7FBCE1350554}"/>
                    </a:ext>
                  </a:extLst>
                </p:cNvPr>
                <p:cNvSpPr>
                  <a:spLocks/>
                </p:cNvSpPr>
                <p:nvPr/>
              </p:nvSpPr>
              <p:spPr bwMode="auto">
                <a:xfrm>
                  <a:off x="2420" y="1827"/>
                  <a:ext cx="1"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0" y="1"/>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 name="Freeform 797">
                  <a:extLst>
                    <a:ext uri="{FF2B5EF4-FFF2-40B4-BE49-F238E27FC236}">
                      <a16:creationId xmlns:a16="http://schemas.microsoft.com/office/drawing/2014/main" id="{D57CCB2D-9EE8-4A88-B673-E75192E6B4B0}"/>
                    </a:ext>
                  </a:extLst>
                </p:cNvPr>
                <p:cNvSpPr>
                  <a:spLocks/>
                </p:cNvSpPr>
                <p:nvPr/>
              </p:nvSpPr>
              <p:spPr bwMode="auto">
                <a:xfrm>
                  <a:off x="2689" y="1758"/>
                  <a:ext cx="2" cy="0"/>
                </a:xfrm>
                <a:custGeom>
                  <a:avLst/>
                  <a:gdLst>
                    <a:gd name="T0" fmla="*/ 1 w 2"/>
                    <a:gd name="T1" fmla="*/ 2 h 3"/>
                    <a:gd name="T2" fmla="*/ 0 w 2"/>
                    <a:gd name="T3" fmla="*/ 0 h 3"/>
                    <a:gd name="T4" fmla="*/ 1 w 2"/>
                    <a:gd name="T5" fmla="*/ 2 h 3"/>
                  </a:gdLst>
                  <a:ahLst/>
                  <a:cxnLst>
                    <a:cxn ang="0">
                      <a:pos x="T0" y="T1"/>
                    </a:cxn>
                    <a:cxn ang="0">
                      <a:pos x="T2" y="T3"/>
                    </a:cxn>
                    <a:cxn ang="0">
                      <a:pos x="T4" y="T5"/>
                    </a:cxn>
                  </a:cxnLst>
                  <a:rect l="0" t="0" r="r" b="b"/>
                  <a:pathLst>
                    <a:path w="2" h="3">
                      <a:moveTo>
                        <a:pt x="1" y="2"/>
                      </a:moveTo>
                      <a:cubicBezTo>
                        <a:pt x="2" y="3"/>
                        <a:pt x="0" y="0"/>
                        <a:pt x="0" y="0"/>
                      </a:cubicBezTo>
                      <a:cubicBezTo>
                        <a:pt x="0" y="1"/>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 name="Freeform 798">
                  <a:extLst>
                    <a:ext uri="{FF2B5EF4-FFF2-40B4-BE49-F238E27FC236}">
                      <a16:creationId xmlns:a16="http://schemas.microsoft.com/office/drawing/2014/main" id="{A55F6E69-46A6-4429-86B9-3F1E87A9F99A}"/>
                    </a:ext>
                  </a:extLst>
                </p:cNvPr>
                <p:cNvSpPr>
                  <a:spLocks/>
                </p:cNvSpPr>
                <p:nvPr/>
              </p:nvSpPr>
              <p:spPr bwMode="auto">
                <a:xfrm>
                  <a:off x="2738" y="1786"/>
                  <a:ext cx="2" cy="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1" y="1"/>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 name="Freeform 799">
                  <a:extLst>
                    <a:ext uri="{FF2B5EF4-FFF2-40B4-BE49-F238E27FC236}">
                      <a16:creationId xmlns:a16="http://schemas.microsoft.com/office/drawing/2014/main" id="{4C9E772F-3969-4FDC-BC8E-641BA21274AB}"/>
                    </a:ext>
                  </a:extLst>
                </p:cNvPr>
                <p:cNvSpPr>
                  <a:spLocks/>
                </p:cNvSpPr>
                <p:nvPr/>
              </p:nvSpPr>
              <p:spPr bwMode="auto">
                <a:xfrm>
                  <a:off x="2936" y="1786"/>
                  <a:ext cx="2" cy="1"/>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0" y="1"/>
                        <a:pt x="2" y="4"/>
                        <a:pt x="2" y="4"/>
                      </a:cubicBezTo>
                      <a:cubicBezTo>
                        <a:pt x="2"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 name="Freeform 800">
                  <a:extLst>
                    <a:ext uri="{FF2B5EF4-FFF2-40B4-BE49-F238E27FC236}">
                      <a16:creationId xmlns:a16="http://schemas.microsoft.com/office/drawing/2014/main" id="{6D33BBAE-9A32-49BC-8FA8-899BF08F26B7}"/>
                    </a:ext>
                  </a:extLst>
                </p:cNvPr>
                <p:cNvSpPr>
                  <a:spLocks/>
                </p:cNvSpPr>
                <p:nvPr/>
              </p:nvSpPr>
              <p:spPr bwMode="auto">
                <a:xfrm>
                  <a:off x="2853" y="1764"/>
                  <a:ext cx="14" cy="2"/>
                </a:xfrm>
                <a:custGeom>
                  <a:avLst/>
                  <a:gdLst>
                    <a:gd name="T0" fmla="*/ 9 w 16"/>
                    <a:gd name="T1" fmla="*/ 10 h 11"/>
                    <a:gd name="T2" fmla="*/ 9 w 16"/>
                    <a:gd name="T3" fmla="*/ 7 h 11"/>
                    <a:gd name="T4" fmla="*/ 15 w 16"/>
                    <a:gd name="T5" fmla="*/ 7 h 11"/>
                    <a:gd name="T6" fmla="*/ 11 w 16"/>
                    <a:gd name="T7" fmla="*/ 2 h 11"/>
                    <a:gd name="T8" fmla="*/ 0 w 16"/>
                    <a:gd name="T9" fmla="*/ 0 h 11"/>
                    <a:gd name="T10" fmla="*/ 9 w 16"/>
                    <a:gd name="T11" fmla="*/ 10 h 11"/>
                  </a:gdLst>
                  <a:ahLst/>
                  <a:cxnLst>
                    <a:cxn ang="0">
                      <a:pos x="T0" y="T1"/>
                    </a:cxn>
                    <a:cxn ang="0">
                      <a:pos x="T2" y="T3"/>
                    </a:cxn>
                    <a:cxn ang="0">
                      <a:pos x="T4" y="T5"/>
                    </a:cxn>
                    <a:cxn ang="0">
                      <a:pos x="T6" y="T7"/>
                    </a:cxn>
                    <a:cxn ang="0">
                      <a:pos x="T8" y="T9"/>
                    </a:cxn>
                    <a:cxn ang="0">
                      <a:pos x="T10" y="T11"/>
                    </a:cxn>
                  </a:cxnLst>
                  <a:rect l="0" t="0" r="r" b="b"/>
                  <a:pathLst>
                    <a:path w="16" h="11">
                      <a:moveTo>
                        <a:pt x="9" y="10"/>
                      </a:moveTo>
                      <a:cubicBezTo>
                        <a:pt x="9" y="9"/>
                        <a:pt x="9" y="8"/>
                        <a:pt x="9" y="7"/>
                      </a:cubicBezTo>
                      <a:cubicBezTo>
                        <a:pt x="11" y="7"/>
                        <a:pt x="13" y="7"/>
                        <a:pt x="15" y="7"/>
                      </a:cubicBezTo>
                      <a:cubicBezTo>
                        <a:pt x="16" y="7"/>
                        <a:pt x="9" y="1"/>
                        <a:pt x="11" y="2"/>
                      </a:cubicBezTo>
                      <a:cubicBezTo>
                        <a:pt x="8" y="0"/>
                        <a:pt x="4" y="0"/>
                        <a:pt x="0" y="0"/>
                      </a:cubicBezTo>
                      <a:cubicBezTo>
                        <a:pt x="1" y="0"/>
                        <a:pt x="6" y="11"/>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8" name="Freeform 801">
                  <a:extLst>
                    <a:ext uri="{FF2B5EF4-FFF2-40B4-BE49-F238E27FC236}">
                      <a16:creationId xmlns:a16="http://schemas.microsoft.com/office/drawing/2014/main" id="{C08CFF82-BFBA-4C4F-AFC6-9203298A3FBA}"/>
                    </a:ext>
                  </a:extLst>
                </p:cNvPr>
                <p:cNvSpPr>
                  <a:spLocks/>
                </p:cNvSpPr>
                <p:nvPr/>
              </p:nvSpPr>
              <p:spPr bwMode="auto">
                <a:xfrm>
                  <a:off x="2948" y="1782"/>
                  <a:ext cx="14" cy="3"/>
                </a:xfrm>
                <a:custGeom>
                  <a:avLst/>
                  <a:gdLst>
                    <a:gd name="T0" fmla="*/ 14 w 15"/>
                    <a:gd name="T1" fmla="*/ 13 h 17"/>
                    <a:gd name="T2" fmla="*/ 2 w 15"/>
                    <a:gd name="T3" fmla="*/ 3 h 17"/>
                    <a:gd name="T4" fmla="*/ 14 w 15"/>
                    <a:gd name="T5" fmla="*/ 16 h 17"/>
                    <a:gd name="T6" fmla="*/ 14 w 15"/>
                    <a:gd name="T7" fmla="*/ 13 h 17"/>
                  </a:gdLst>
                  <a:ahLst/>
                  <a:cxnLst>
                    <a:cxn ang="0">
                      <a:pos x="T0" y="T1"/>
                    </a:cxn>
                    <a:cxn ang="0">
                      <a:pos x="T2" y="T3"/>
                    </a:cxn>
                    <a:cxn ang="0">
                      <a:pos x="T4" y="T5"/>
                    </a:cxn>
                    <a:cxn ang="0">
                      <a:pos x="T6" y="T7"/>
                    </a:cxn>
                  </a:cxnLst>
                  <a:rect l="0" t="0" r="r" b="b"/>
                  <a:pathLst>
                    <a:path w="15" h="17">
                      <a:moveTo>
                        <a:pt x="14" y="13"/>
                      </a:moveTo>
                      <a:cubicBezTo>
                        <a:pt x="13" y="11"/>
                        <a:pt x="4" y="0"/>
                        <a:pt x="2" y="3"/>
                      </a:cubicBezTo>
                      <a:cubicBezTo>
                        <a:pt x="0" y="7"/>
                        <a:pt x="10" y="17"/>
                        <a:pt x="14" y="16"/>
                      </a:cubicBezTo>
                      <a:cubicBezTo>
                        <a:pt x="15" y="15"/>
                        <a:pt x="15" y="14"/>
                        <a:pt x="1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9" name="Freeform 802">
                  <a:extLst>
                    <a:ext uri="{FF2B5EF4-FFF2-40B4-BE49-F238E27FC236}">
                      <a16:creationId xmlns:a16="http://schemas.microsoft.com/office/drawing/2014/main" id="{1867E15A-66B7-467F-A8FB-816054191175}"/>
                    </a:ext>
                  </a:extLst>
                </p:cNvPr>
                <p:cNvSpPr>
                  <a:spLocks/>
                </p:cNvSpPr>
                <p:nvPr/>
              </p:nvSpPr>
              <p:spPr bwMode="auto">
                <a:xfrm>
                  <a:off x="2820" y="1793"/>
                  <a:ext cx="14" cy="2"/>
                </a:xfrm>
                <a:custGeom>
                  <a:avLst/>
                  <a:gdLst>
                    <a:gd name="T0" fmla="*/ 7 w 15"/>
                    <a:gd name="T1" fmla="*/ 8 h 9"/>
                    <a:gd name="T2" fmla="*/ 1 w 15"/>
                    <a:gd name="T3" fmla="*/ 1 h 9"/>
                    <a:gd name="T4" fmla="*/ 7 w 15"/>
                    <a:gd name="T5" fmla="*/ 8 h 9"/>
                  </a:gdLst>
                  <a:ahLst/>
                  <a:cxnLst>
                    <a:cxn ang="0">
                      <a:pos x="T0" y="T1"/>
                    </a:cxn>
                    <a:cxn ang="0">
                      <a:pos x="T2" y="T3"/>
                    </a:cxn>
                    <a:cxn ang="0">
                      <a:pos x="T4" y="T5"/>
                    </a:cxn>
                  </a:cxnLst>
                  <a:rect l="0" t="0" r="r" b="b"/>
                  <a:pathLst>
                    <a:path w="15" h="9">
                      <a:moveTo>
                        <a:pt x="7" y="8"/>
                      </a:moveTo>
                      <a:cubicBezTo>
                        <a:pt x="15" y="8"/>
                        <a:pt x="0" y="0"/>
                        <a:pt x="1" y="1"/>
                      </a:cubicBezTo>
                      <a:cubicBezTo>
                        <a:pt x="0" y="6"/>
                        <a:pt x="2" y="9"/>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0" name="Freeform 803">
                  <a:extLst>
                    <a:ext uri="{FF2B5EF4-FFF2-40B4-BE49-F238E27FC236}">
                      <a16:creationId xmlns:a16="http://schemas.microsoft.com/office/drawing/2014/main" id="{83BD9410-BCCF-4455-93B6-2A2270067C0B}"/>
                    </a:ext>
                  </a:extLst>
                </p:cNvPr>
                <p:cNvSpPr>
                  <a:spLocks/>
                </p:cNvSpPr>
                <p:nvPr/>
              </p:nvSpPr>
              <p:spPr bwMode="auto">
                <a:xfrm>
                  <a:off x="2917" y="1823"/>
                  <a:ext cx="11" cy="2"/>
                </a:xfrm>
                <a:custGeom>
                  <a:avLst/>
                  <a:gdLst>
                    <a:gd name="T0" fmla="*/ 5 w 13"/>
                    <a:gd name="T1" fmla="*/ 1 h 12"/>
                    <a:gd name="T2" fmla="*/ 12 w 13"/>
                    <a:gd name="T3" fmla="*/ 9 h 12"/>
                    <a:gd name="T4" fmla="*/ 5 w 13"/>
                    <a:gd name="T5" fmla="*/ 1 h 12"/>
                  </a:gdLst>
                  <a:ahLst/>
                  <a:cxnLst>
                    <a:cxn ang="0">
                      <a:pos x="T0" y="T1"/>
                    </a:cxn>
                    <a:cxn ang="0">
                      <a:pos x="T2" y="T3"/>
                    </a:cxn>
                    <a:cxn ang="0">
                      <a:pos x="T4" y="T5"/>
                    </a:cxn>
                  </a:cxnLst>
                  <a:rect l="0" t="0" r="r" b="b"/>
                  <a:pathLst>
                    <a:path w="13" h="12">
                      <a:moveTo>
                        <a:pt x="5" y="1"/>
                      </a:moveTo>
                      <a:cubicBezTo>
                        <a:pt x="0" y="2"/>
                        <a:pt x="8" y="12"/>
                        <a:pt x="12" y="9"/>
                      </a:cubicBezTo>
                      <a:cubicBezTo>
                        <a:pt x="13" y="8"/>
                        <a:pt x="7"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1" name="Freeform 804">
                  <a:extLst>
                    <a:ext uri="{FF2B5EF4-FFF2-40B4-BE49-F238E27FC236}">
                      <a16:creationId xmlns:a16="http://schemas.microsoft.com/office/drawing/2014/main" id="{589C5D46-3029-4F90-82E5-CDD75FC41B38}"/>
                    </a:ext>
                  </a:extLst>
                </p:cNvPr>
                <p:cNvSpPr>
                  <a:spLocks/>
                </p:cNvSpPr>
                <p:nvPr/>
              </p:nvSpPr>
              <p:spPr bwMode="auto">
                <a:xfrm>
                  <a:off x="2811" y="1793"/>
                  <a:ext cx="8" cy="2"/>
                </a:xfrm>
                <a:custGeom>
                  <a:avLst/>
                  <a:gdLst>
                    <a:gd name="T0" fmla="*/ 6 w 9"/>
                    <a:gd name="T1" fmla="*/ 7 h 13"/>
                    <a:gd name="T2" fmla="*/ 1 w 9"/>
                    <a:gd name="T3" fmla="*/ 2 h 13"/>
                    <a:gd name="T4" fmla="*/ 6 w 9"/>
                    <a:gd name="T5" fmla="*/ 7 h 13"/>
                  </a:gdLst>
                  <a:ahLst/>
                  <a:cxnLst>
                    <a:cxn ang="0">
                      <a:pos x="T0" y="T1"/>
                    </a:cxn>
                    <a:cxn ang="0">
                      <a:pos x="T2" y="T3"/>
                    </a:cxn>
                    <a:cxn ang="0">
                      <a:pos x="T4" y="T5"/>
                    </a:cxn>
                  </a:cxnLst>
                  <a:rect l="0" t="0" r="r" b="b"/>
                  <a:pathLst>
                    <a:path w="9" h="13">
                      <a:moveTo>
                        <a:pt x="6" y="7"/>
                      </a:moveTo>
                      <a:cubicBezTo>
                        <a:pt x="9" y="13"/>
                        <a:pt x="0" y="0"/>
                        <a:pt x="1" y="2"/>
                      </a:cubicBezTo>
                      <a:cubicBezTo>
                        <a:pt x="1" y="5"/>
                        <a:pt x="3" y="6"/>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2" name="Freeform 805">
                  <a:extLst>
                    <a:ext uri="{FF2B5EF4-FFF2-40B4-BE49-F238E27FC236}">
                      <a16:creationId xmlns:a16="http://schemas.microsoft.com/office/drawing/2014/main" id="{57456FB3-02BC-424B-AEE0-6A1754051489}"/>
                    </a:ext>
                  </a:extLst>
                </p:cNvPr>
                <p:cNvSpPr>
                  <a:spLocks/>
                </p:cNvSpPr>
                <p:nvPr/>
              </p:nvSpPr>
              <p:spPr bwMode="auto">
                <a:xfrm>
                  <a:off x="3057" y="1801"/>
                  <a:ext cx="5" cy="1"/>
                </a:xfrm>
                <a:custGeom>
                  <a:avLst/>
                  <a:gdLst>
                    <a:gd name="T0" fmla="*/ 0 w 6"/>
                    <a:gd name="T1" fmla="*/ 0 h 6"/>
                    <a:gd name="T2" fmla="*/ 6 w 6"/>
                    <a:gd name="T3" fmla="*/ 6 h 6"/>
                    <a:gd name="T4" fmla="*/ 0 w 6"/>
                    <a:gd name="T5" fmla="*/ 0 h 6"/>
                  </a:gdLst>
                  <a:ahLst/>
                  <a:cxnLst>
                    <a:cxn ang="0">
                      <a:pos x="T0" y="T1"/>
                    </a:cxn>
                    <a:cxn ang="0">
                      <a:pos x="T2" y="T3"/>
                    </a:cxn>
                    <a:cxn ang="0">
                      <a:pos x="T4" y="T5"/>
                    </a:cxn>
                  </a:cxnLst>
                  <a:rect l="0" t="0" r="r" b="b"/>
                  <a:pathLst>
                    <a:path w="6" h="6">
                      <a:moveTo>
                        <a:pt x="0" y="0"/>
                      </a:moveTo>
                      <a:cubicBezTo>
                        <a:pt x="1" y="3"/>
                        <a:pt x="2" y="6"/>
                        <a:pt x="6" y="6"/>
                      </a:cubicBezTo>
                      <a:cubicBezTo>
                        <a:pt x="4"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3" name="Freeform 806">
                  <a:extLst>
                    <a:ext uri="{FF2B5EF4-FFF2-40B4-BE49-F238E27FC236}">
                      <a16:creationId xmlns:a16="http://schemas.microsoft.com/office/drawing/2014/main" id="{2E4292DF-A48D-4D46-B1B0-80219A856AB7}"/>
                    </a:ext>
                  </a:extLst>
                </p:cNvPr>
                <p:cNvSpPr>
                  <a:spLocks/>
                </p:cNvSpPr>
                <p:nvPr/>
              </p:nvSpPr>
              <p:spPr bwMode="auto">
                <a:xfrm>
                  <a:off x="2923" y="1787"/>
                  <a:ext cx="6" cy="2"/>
                </a:xfrm>
                <a:custGeom>
                  <a:avLst/>
                  <a:gdLst>
                    <a:gd name="T0" fmla="*/ 7 w 7"/>
                    <a:gd name="T1" fmla="*/ 7 h 7"/>
                    <a:gd name="T2" fmla="*/ 1 w 7"/>
                    <a:gd name="T3" fmla="*/ 1 h 7"/>
                    <a:gd name="T4" fmla="*/ 7 w 7"/>
                    <a:gd name="T5" fmla="*/ 7 h 7"/>
                  </a:gdLst>
                  <a:ahLst/>
                  <a:cxnLst>
                    <a:cxn ang="0">
                      <a:pos x="T0" y="T1"/>
                    </a:cxn>
                    <a:cxn ang="0">
                      <a:pos x="T2" y="T3"/>
                    </a:cxn>
                    <a:cxn ang="0">
                      <a:pos x="T4" y="T5"/>
                    </a:cxn>
                  </a:cxnLst>
                  <a:rect l="0" t="0" r="r" b="b"/>
                  <a:pathLst>
                    <a:path w="7" h="7">
                      <a:moveTo>
                        <a:pt x="7" y="7"/>
                      </a:moveTo>
                      <a:cubicBezTo>
                        <a:pt x="6" y="7"/>
                        <a:pt x="4" y="0"/>
                        <a:pt x="1" y="1"/>
                      </a:cubicBezTo>
                      <a:cubicBezTo>
                        <a:pt x="0" y="1"/>
                        <a:pt x="6" y="7"/>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4" name="Freeform 807">
                  <a:extLst>
                    <a:ext uri="{FF2B5EF4-FFF2-40B4-BE49-F238E27FC236}">
                      <a16:creationId xmlns:a16="http://schemas.microsoft.com/office/drawing/2014/main" id="{CD88B4B1-2FF5-44D7-A828-04E5BF531067}"/>
                    </a:ext>
                  </a:extLst>
                </p:cNvPr>
                <p:cNvSpPr>
                  <a:spLocks/>
                </p:cNvSpPr>
                <p:nvPr/>
              </p:nvSpPr>
              <p:spPr bwMode="auto">
                <a:xfrm>
                  <a:off x="3087" y="1799"/>
                  <a:ext cx="3" cy="0"/>
                </a:xfrm>
                <a:custGeom>
                  <a:avLst/>
                  <a:gdLst>
                    <a:gd name="T0" fmla="*/ 0 w 4"/>
                    <a:gd name="T1" fmla="*/ 3 h 5"/>
                    <a:gd name="T2" fmla="*/ 2 w 4"/>
                    <a:gd name="T3" fmla="*/ 5 h 5"/>
                    <a:gd name="T4" fmla="*/ 0 w 4"/>
                    <a:gd name="T5" fmla="*/ 3 h 5"/>
                  </a:gdLst>
                  <a:ahLst/>
                  <a:cxnLst>
                    <a:cxn ang="0">
                      <a:pos x="T0" y="T1"/>
                    </a:cxn>
                    <a:cxn ang="0">
                      <a:pos x="T2" y="T3"/>
                    </a:cxn>
                    <a:cxn ang="0">
                      <a:pos x="T4" y="T5"/>
                    </a:cxn>
                  </a:cxnLst>
                  <a:rect l="0" t="0" r="r" b="b"/>
                  <a:pathLst>
                    <a:path w="4" h="5">
                      <a:moveTo>
                        <a:pt x="0" y="3"/>
                      </a:moveTo>
                      <a:cubicBezTo>
                        <a:pt x="1" y="4"/>
                        <a:pt x="2" y="4"/>
                        <a:pt x="2" y="5"/>
                      </a:cubicBezTo>
                      <a:cubicBezTo>
                        <a:pt x="4" y="5"/>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 name="Group 1009">
                <a:extLst>
                  <a:ext uri="{FF2B5EF4-FFF2-40B4-BE49-F238E27FC236}">
                    <a16:creationId xmlns:a16="http://schemas.microsoft.com/office/drawing/2014/main" id="{06B19A31-8E8F-4362-B539-9BE955C23FF3}"/>
                  </a:ext>
                </a:extLst>
              </p:cNvPr>
              <p:cNvGrpSpPr>
                <a:grpSpLocks/>
              </p:cNvGrpSpPr>
              <p:nvPr/>
            </p:nvGrpSpPr>
            <p:grpSpPr bwMode="auto">
              <a:xfrm>
                <a:off x="2281238" y="2744788"/>
                <a:ext cx="3279775" cy="433388"/>
                <a:chOff x="1437" y="1729"/>
                <a:chExt cx="2066" cy="273"/>
              </a:xfrm>
              <a:grpFill/>
            </p:grpSpPr>
            <p:sp>
              <p:nvSpPr>
                <p:cNvPr id="225" name="Freeform 809">
                  <a:extLst>
                    <a:ext uri="{FF2B5EF4-FFF2-40B4-BE49-F238E27FC236}">
                      <a16:creationId xmlns:a16="http://schemas.microsoft.com/office/drawing/2014/main" id="{337732F4-87E0-4E37-8973-D3564AACA6D9}"/>
                    </a:ext>
                  </a:extLst>
                </p:cNvPr>
                <p:cNvSpPr>
                  <a:spLocks/>
                </p:cNvSpPr>
                <p:nvPr/>
              </p:nvSpPr>
              <p:spPr bwMode="auto">
                <a:xfrm>
                  <a:off x="3091" y="1797"/>
                  <a:ext cx="7" cy="2"/>
                </a:xfrm>
                <a:custGeom>
                  <a:avLst/>
                  <a:gdLst>
                    <a:gd name="T0" fmla="*/ 0 w 7"/>
                    <a:gd name="T1" fmla="*/ 0 h 8"/>
                    <a:gd name="T2" fmla="*/ 6 w 7"/>
                    <a:gd name="T3" fmla="*/ 7 h 8"/>
                    <a:gd name="T4" fmla="*/ 0 w 7"/>
                    <a:gd name="T5" fmla="*/ 0 h 8"/>
                  </a:gdLst>
                  <a:ahLst/>
                  <a:cxnLst>
                    <a:cxn ang="0">
                      <a:pos x="T0" y="T1"/>
                    </a:cxn>
                    <a:cxn ang="0">
                      <a:pos x="T2" y="T3"/>
                    </a:cxn>
                    <a:cxn ang="0">
                      <a:pos x="T4" y="T5"/>
                    </a:cxn>
                  </a:cxnLst>
                  <a:rect l="0" t="0" r="r" b="b"/>
                  <a:pathLst>
                    <a:path w="7" h="8">
                      <a:moveTo>
                        <a:pt x="0" y="0"/>
                      </a:moveTo>
                      <a:cubicBezTo>
                        <a:pt x="0" y="1"/>
                        <a:pt x="6" y="8"/>
                        <a:pt x="6" y="7"/>
                      </a:cubicBezTo>
                      <a:cubicBezTo>
                        <a:pt x="7" y="5"/>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810">
                  <a:extLst>
                    <a:ext uri="{FF2B5EF4-FFF2-40B4-BE49-F238E27FC236}">
                      <a16:creationId xmlns:a16="http://schemas.microsoft.com/office/drawing/2014/main" id="{05510AE2-4DF6-492B-A1DE-F5C080E152E2}"/>
                    </a:ext>
                  </a:extLst>
                </p:cNvPr>
                <p:cNvSpPr>
                  <a:spLocks/>
                </p:cNvSpPr>
                <p:nvPr/>
              </p:nvSpPr>
              <p:spPr bwMode="auto">
                <a:xfrm>
                  <a:off x="2802" y="1794"/>
                  <a:ext cx="2" cy="1"/>
                </a:xfrm>
                <a:custGeom>
                  <a:avLst/>
                  <a:gdLst>
                    <a:gd name="T0" fmla="*/ 1 w 2"/>
                    <a:gd name="T1" fmla="*/ 2 h 4"/>
                    <a:gd name="T2" fmla="*/ 2 w 2"/>
                    <a:gd name="T3" fmla="*/ 2 h 4"/>
                    <a:gd name="T4" fmla="*/ 1 w 2"/>
                    <a:gd name="T5" fmla="*/ 2 h 4"/>
                  </a:gdLst>
                  <a:ahLst/>
                  <a:cxnLst>
                    <a:cxn ang="0">
                      <a:pos x="T0" y="T1"/>
                    </a:cxn>
                    <a:cxn ang="0">
                      <a:pos x="T2" y="T3"/>
                    </a:cxn>
                    <a:cxn ang="0">
                      <a:pos x="T4" y="T5"/>
                    </a:cxn>
                  </a:cxnLst>
                  <a:rect l="0" t="0" r="r" b="b"/>
                  <a:pathLst>
                    <a:path w="2" h="4">
                      <a:moveTo>
                        <a:pt x="1" y="2"/>
                      </a:moveTo>
                      <a:cubicBezTo>
                        <a:pt x="2" y="2"/>
                        <a:pt x="2" y="4"/>
                        <a:pt x="2" y="2"/>
                      </a:cubicBezTo>
                      <a:cubicBezTo>
                        <a:pt x="1" y="1"/>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811">
                  <a:extLst>
                    <a:ext uri="{FF2B5EF4-FFF2-40B4-BE49-F238E27FC236}">
                      <a16:creationId xmlns:a16="http://schemas.microsoft.com/office/drawing/2014/main" id="{722C9706-182F-47C9-A3BF-ED9D03A7EFAD}"/>
                    </a:ext>
                  </a:extLst>
                </p:cNvPr>
                <p:cNvSpPr>
                  <a:spLocks/>
                </p:cNvSpPr>
                <p:nvPr/>
              </p:nvSpPr>
              <p:spPr bwMode="auto">
                <a:xfrm>
                  <a:off x="3081" y="1799"/>
                  <a:ext cx="5" cy="1"/>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2" y="3"/>
                        <a:pt x="3" y="4"/>
                        <a:pt x="5" y="6"/>
                      </a:cubicBezTo>
                      <a:cubicBezTo>
                        <a:pt x="4"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812">
                  <a:extLst>
                    <a:ext uri="{FF2B5EF4-FFF2-40B4-BE49-F238E27FC236}">
                      <a16:creationId xmlns:a16="http://schemas.microsoft.com/office/drawing/2014/main" id="{9677339D-A74C-4BDD-B30A-CF2529AB31B0}"/>
                    </a:ext>
                  </a:extLst>
                </p:cNvPr>
                <p:cNvSpPr>
                  <a:spLocks/>
                </p:cNvSpPr>
                <p:nvPr/>
              </p:nvSpPr>
              <p:spPr bwMode="auto">
                <a:xfrm>
                  <a:off x="3094" y="1797"/>
                  <a:ext cx="7" cy="1"/>
                </a:xfrm>
                <a:custGeom>
                  <a:avLst/>
                  <a:gdLst>
                    <a:gd name="T0" fmla="*/ 0 w 8"/>
                    <a:gd name="T1" fmla="*/ 0 h 9"/>
                    <a:gd name="T2" fmla="*/ 8 w 8"/>
                    <a:gd name="T3" fmla="*/ 9 h 9"/>
                    <a:gd name="T4" fmla="*/ 0 w 8"/>
                    <a:gd name="T5" fmla="*/ 0 h 9"/>
                  </a:gdLst>
                  <a:ahLst/>
                  <a:cxnLst>
                    <a:cxn ang="0">
                      <a:pos x="T0" y="T1"/>
                    </a:cxn>
                    <a:cxn ang="0">
                      <a:pos x="T2" y="T3"/>
                    </a:cxn>
                    <a:cxn ang="0">
                      <a:pos x="T4" y="T5"/>
                    </a:cxn>
                  </a:cxnLst>
                  <a:rect l="0" t="0" r="r" b="b"/>
                  <a:pathLst>
                    <a:path w="8" h="9">
                      <a:moveTo>
                        <a:pt x="0" y="0"/>
                      </a:moveTo>
                      <a:cubicBezTo>
                        <a:pt x="2" y="4"/>
                        <a:pt x="5" y="6"/>
                        <a:pt x="8" y="9"/>
                      </a:cubicBezTo>
                      <a:cubicBezTo>
                        <a:pt x="6" y="6"/>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813">
                  <a:extLst>
                    <a:ext uri="{FF2B5EF4-FFF2-40B4-BE49-F238E27FC236}">
                      <a16:creationId xmlns:a16="http://schemas.microsoft.com/office/drawing/2014/main" id="{28A5AA46-19A2-4A90-8FCC-7253385FA88E}"/>
                    </a:ext>
                  </a:extLst>
                </p:cNvPr>
                <p:cNvSpPr>
                  <a:spLocks/>
                </p:cNvSpPr>
                <p:nvPr/>
              </p:nvSpPr>
              <p:spPr bwMode="auto">
                <a:xfrm>
                  <a:off x="2719" y="1793"/>
                  <a:ext cx="1" cy="1"/>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814">
                  <a:extLst>
                    <a:ext uri="{FF2B5EF4-FFF2-40B4-BE49-F238E27FC236}">
                      <a16:creationId xmlns:a16="http://schemas.microsoft.com/office/drawing/2014/main" id="{3AF7765A-0C92-4661-B67E-A0F676A8C2B6}"/>
                    </a:ext>
                  </a:extLst>
                </p:cNvPr>
                <p:cNvSpPr>
                  <a:spLocks/>
                </p:cNvSpPr>
                <p:nvPr/>
              </p:nvSpPr>
              <p:spPr bwMode="auto">
                <a:xfrm>
                  <a:off x="2924" y="1798"/>
                  <a:ext cx="2" cy="1"/>
                </a:xfrm>
                <a:custGeom>
                  <a:avLst/>
                  <a:gdLst>
                    <a:gd name="T0" fmla="*/ 0 w 2"/>
                    <a:gd name="T1" fmla="*/ 0 h 3"/>
                    <a:gd name="T2" fmla="*/ 1 w 2"/>
                    <a:gd name="T3" fmla="*/ 2 h 3"/>
                    <a:gd name="T4" fmla="*/ 0 w 2"/>
                    <a:gd name="T5" fmla="*/ 0 h 3"/>
                  </a:gdLst>
                  <a:ahLst/>
                  <a:cxnLst>
                    <a:cxn ang="0">
                      <a:pos x="T0" y="T1"/>
                    </a:cxn>
                    <a:cxn ang="0">
                      <a:pos x="T2" y="T3"/>
                    </a:cxn>
                    <a:cxn ang="0">
                      <a:pos x="T4" y="T5"/>
                    </a:cxn>
                  </a:cxnLst>
                  <a:rect l="0" t="0" r="r" b="b"/>
                  <a:pathLst>
                    <a:path w="2" h="3">
                      <a:moveTo>
                        <a:pt x="0" y="0"/>
                      </a:moveTo>
                      <a:cubicBezTo>
                        <a:pt x="0" y="0"/>
                        <a:pt x="1" y="3"/>
                        <a:pt x="1" y="2"/>
                      </a:cubicBezTo>
                      <a:cubicBezTo>
                        <a:pt x="2" y="2"/>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815">
                  <a:extLst>
                    <a:ext uri="{FF2B5EF4-FFF2-40B4-BE49-F238E27FC236}">
                      <a16:creationId xmlns:a16="http://schemas.microsoft.com/office/drawing/2014/main" id="{C1120D43-74AF-4595-B2FE-C33B5E4BA00E}"/>
                    </a:ext>
                  </a:extLst>
                </p:cNvPr>
                <p:cNvSpPr>
                  <a:spLocks/>
                </p:cNvSpPr>
                <p:nvPr/>
              </p:nvSpPr>
              <p:spPr bwMode="auto">
                <a:xfrm>
                  <a:off x="2992" y="1802"/>
                  <a:ext cx="2" cy="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816">
                  <a:extLst>
                    <a:ext uri="{FF2B5EF4-FFF2-40B4-BE49-F238E27FC236}">
                      <a16:creationId xmlns:a16="http://schemas.microsoft.com/office/drawing/2014/main" id="{A0EF1CA8-1EEE-4BBE-A82E-A9B02345870A}"/>
                    </a:ext>
                  </a:extLst>
                </p:cNvPr>
                <p:cNvSpPr>
                  <a:spLocks/>
                </p:cNvSpPr>
                <p:nvPr/>
              </p:nvSpPr>
              <p:spPr bwMode="auto">
                <a:xfrm>
                  <a:off x="2933" y="1788"/>
                  <a:ext cx="3" cy="1"/>
                </a:xfrm>
                <a:custGeom>
                  <a:avLst/>
                  <a:gdLst>
                    <a:gd name="T0" fmla="*/ 2 w 3"/>
                    <a:gd name="T1" fmla="*/ 1 h 3"/>
                    <a:gd name="T2" fmla="*/ 1 w 3"/>
                    <a:gd name="T3" fmla="*/ 0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2" y="1"/>
                        <a:pt x="1" y="0"/>
                        <a:pt x="1" y="0"/>
                      </a:cubicBezTo>
                      <a:cubicBezTo>
                        <a:pt x="0" y="0"/>
                        <a:pt x="3" y="3"/>
                        <a:pt x="3" y="3"/>
                      </a:cubicBezTo>
                      <a:cubicBezTo>
                        <a:pt x="3" y="3"/>
                        <a:pt x="3"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817">
                  <a:extLst>
                    <a:ext uri="{FF2B5EF4-FFF2-40B4-BE49-F238E27FC236}">
                      <a16:creationId xmlns:a16="http://schemas.microsoft.com/office/drawing/2014/main" id="{0FE91CAE-1FF6-4420-A767-158C95D38BB6}"/>
                    </a:ext>
                  </a:extLst>
                </p:cNvPr>
                <p:cNvSpPr>
                  <a:spLocks/>
                </p:cNvSpPr>
                <p:nvPr/>
              </p:nvSpPr>
              <p:spPr bwMode="auto">
                <a:xfrm>
                  <a:off x="3071" y="1796"/>
                  <a:ext cx="4" cy="0"/>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1" y="2"/>
                        <a:pt x="3" y="4"/>
                        <a:pt x="4" y="5"/>
                      </a:cubicBezTo>
                      <a:cubicBezTo>
                        <a:pt x="3" y="3"/>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818">
                  <a:extLst>
                    <a:ext uri="{FF2B5EF4-FFF2-40B4-BE49-F238E27FC236}">
                      <a16:creationId xmlns:a16="http://schemas.microsoft.com/office/drawing/2014/main" id="{D2FA8478-AFFE-48F7-9E30-2A1C3481ACA9}"/>
                    </a:ext>
                  </a:extLst>
                </p:cNvPr>
                <p:cNvSpPr>
                  <a:spLocks/>
                </p:cNvSpPr>
                <p:nvPr/>
              </p:nvSpPr>
              <p:spPr bwMode="auto">
                <a:xfrm>
                  <a:off x="2928" y="1787"/>
                  <a:ext cx="2"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3"/>
                        <a:pt x="0" y="1"/>
                        <a:pt x="0" y="0"/>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819">
                  <a:extLst>
                    <a:ext uri="{FF2B5EF4-FFF2-40B4-BE49-F238E27FC236}">
                      <a16:creationId xmlns:a16="http://schemas.microsoft.com/office/drawing/2014/main" id="{DC20A1A4-412A-4B50-AE65-A7DF06361E8D}"/>
                    </a:ext>
                  </a:extLst>
                </p:cNvPr>
                <p:cNvSpPr>
                  <a:spLocks/>
                </p:cNvSpPr>
                <p:nvPr/>
              </p:nvSpPr>
              <p:spPr bwMode="auto">
                <a:xfrm>
                  <a:off x="3135" y="1787"/>
                  <a:ext cx="2" cy="1"/>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2"/>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Freeform 820">
                  <a:extLst>
                    <a:ext uri="{FF2B5EF4-FFF2-40B4-BE49-F238E27FC236}">
                      <a16:creationId xmlns:a16="http://schemas.microsoft.com/office/drawing/2014/main" id="{69D73EE5-0357-4812-9FB6-B53453769916}"/>
                    </a:ext>
                  </a:extLst>
                </p:cNvPr>
                <p:cNvSpPr>
                  <a:spLocks/>
                </p:cNvSpPr>
                <p:nvPr/>
              </p:nvSpPr>
              <p:spPr bwMode="auto">
                <a:xfrm>
                  <a:off x="2927" y="1823"/>
                  <a:ext cx="1"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Freeform 821">
                  <a:extLst>
                    <a:ext uri="{FF2B5EF4-FFF2-40B4-BE49-F238E27FC236}">
                      <a16:creationId xmlns:a16="http://schemas.microsoft.com/office/drawing/2014/main" id="{8A8762E0-CB77-400E-A4BC-294630D00EAD}"/>
                    </a:ext>
                  </a:extLst>
                </p:cNvPr>
                <p:cNvSpPr>
                  <a:spLocks/>
                </p:cNvSpPr>
                <p:nvPr/>
              </p:nvSpPr>
              <p:spPr bwMode="auto">
                <a:xfrm>
                  <a:off x="2817" y="1786"/>
                  <a:ext cx="19" cy="3"/>
                </a:xfrm>
                <a:custGeom>
                  <a:avLst/>
                  <a:gdLst>
                    <a:gd name="T0" fmla="*/ 12 w 20"/>
                    <a:gd name="T1" fmla="*/ 16 h 20"/>
                    <a:gd name="T2" fmla="*/ 15 w 20"/>
                    <a:gd name="T3" fmla="*/ 20 h 20"/>
                    <a:gd name="T4" fmla="*/ 16 w 20"/>
                    <a:gd name="T5" fmla="*/ 20 h 20"/>
                    <a:gd name="T6" fmla="*/ 1 w 20"/>
                    <a:gd name="T7" fmla="*/ 0 h 20"/>
                    <a:gd name="T8" fmla="*/ 12 w 20"/>
                    <a:gd name="T9" fmla="*/ 16 h 20"/>
                  </a:gdLst>
                  <a:ahLst/>
                  <a:cxnLst>
                    <a:cxn ang="0">
                      <a:pos x="T0" y="T1"/>
                    </a:cxn>
                    <a:cxn ang="0">
                      <a:pos x="T2" y="T3"/>
                    </a:cxn>
                    <a:cxn ang="0">
                      <a:pos x="T4" y="T5"/>
                    </a:cxn>
                    <a:cxn ang="0">
                      <a:pos x="T6" y="T7"/>
                    </a:cxn>
                    <a:cxn ang="0">
                      <a:pos x="T8" y="T9"/>
                    </a:cxn>
                  </a:cxnLst>
                  <a:rect l="0" t="0" r="r" b="b"/>
                  <a:pathLst>
                    <a:path w="20" h="20">
                      <a:moveTo>
                        <a:pt x="12" y="16"/>
                      </a:moveTo>
                      <a:cubicBezTo>
                        <a:pt x="12" y="16"/>
                        <a:pt x="14" y="20"/>
                        <a:pt x="15" y="20"/>
                      </a:cubicBezTo>
                      <a:cubicBezTo>
                        <a:pt x="16" y="20"/>
                        <a:pt x="16" y="20"/>
                        <a:pt x="16" y="20"/>
                      </a:cubicBezTo>
                      <a:cubicBezTo>
                        <a:pt x="20" y="16"/>
                        <a:pt x="0" y="2"/>
                        <a:pt x="1" y="0"/>
                      </a:cubicBezTo>
                      <a:cubicBezTo>
                        <a:pt x="0" y="3"/>
                        <a:pt x="10" y="13"/>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Freeform 822">
                  <a:extLst>
                    <a:ext uri="{FF2B5EF4-FFF2-40B4-BE49-F238E27FC236}">
                      <a16:creationId xmlns:a16="http://schemas.microsoft.com/office/drawing/2014/main" id="{F35BCC25-ADDF-49D9-8593-A555E3D39350}"/>
                    </a:ext>
                  </a:extLst>
                </p:cNvPr>
                <p:cNvSpPr>
                  <a:spLocks/>
                </p:cNvSpPr>
                <p:nvPr/>
              </p:nvSpPr>
              <p:spPr bwMode="auto">
                <a:xfrm>
                  <a:off x="2872" y="1787"/>
                  <a:ext cx="10" cy="3"/>
                </a:xfrm>
                <a:custGeom>
                  <a:avLst/>
                  <a:gdLst>
                    <a:gd name="T0" fmla="*/ 8 w 11"/>
                    <a:gd name="T1" fmla="*/ 12 h 14"/>
                    <a:gd name="T2" fmla="*/ 11 w 11"/>
                    <a:gd name="T3" fmla="*/ 14 h 14"/>
                    <a:gd name="T4" fmla="*/ 0 w 11"/>
                    <a:gd name="T5" fmla="*/ 0 h 14"/>
                    <a:gd name="T6" fmla="*/ 8 w 11"/>
                    <a:gd name="T7" fmla="*/ 12 h 14"/>
                  </a:gdLst>
                  <a:ahLst/>
                  <a:cxnLst>
                    <a:cxn ang="0">
                      <a:pos x="T0" y="T1"/>
                    </a:cxn>
                    <a:cxn ang="0">
                      <a:pos x="T2" y="T3"/>
                    </a:cxn>
                    <a:cxn ang="0">
                      <a:pos x="T4" y="T5"/>
                    </a:cxn>
                    <a:cxn ang="0">
                      <a:pos x="T6" y="T7"/>
                    </a:cxn>
                  </a:cxnLst>
                  <a:rect l="0" t="0" r="r" b="b"/>
                  <a:pathLst>
                    <a:path w="11" h="14">
                      <a:moveTo>
                        <a:pt x="8" y="12"/>
                      </a:moveTo>
                      <a:cubicBezTo>
                        <a:pt x="9" y="13"/>
                        <a:pt x="10" y="14"/>
                        <a:pt x="11" y="14"/>
                      </a:cubicBezTo>
                      <a:cubicBezTo>
                        <a:pt x="9" y="11"/>
                        <a:pt x="5" y="1"/>
                        <a:pt x="0" y="0"/>
                      </a:cubicBezTo>
                      <a:cubicBezTo>
                        <a:pt x="0" y="0"/>
                        <a:pt x="8" y="11"/>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Freeform 823">
                  <a:extLst>
                    <a:ext uri="{FF2B5EF4-FFF2-40B4-BE49-F238E27FC236}">
                      <a16:creationId xmlns:a16="http://schemas.microsoft.com/office/drawing/2014/main" id="{B90AD033-C8B0-40F1-92A9-C180769EC26A}"/>
                    </a:ext>
                  </a:extLst>
                </p:cNvPr>
                <p:cNvSpPr>
                  <a:spLocks/>
                </p:cNvSpPr>
                <p:nvPr/>
              </p:nvSpPr>
              <p:spPr bwMode="auto">
                <a:xfrm>
                  <a:off x="2680" y="1792"/>
                  <a:ext cx="6" cy="1"/>
                </a:xfrm>
                <a:custGeom>
                  <a:avLst/>
                  <a:gdLst>
                    <a:gd name="T0" fmla="*/ 1 w 7"/>
                    <a:gd name="T1" fmla="*/ 2 h 8"/>
                    <a:gd name="T2" fmla="*/ 1 w 7"/>
                    <a:gd name="T3" fmla="*/ 6 h 8"/>
                    <a:gd name="T4" fmla="*/ 4 w 7"/>
                    <a:gd name="T5" fmla="*/ 7 h 8"/>
                    <a:gd name="T6" fmla="*/ 5 w 7"/>
                    <a:gd name="T7" fmla="*/ 4 h 8"/>
                    <a:gd name="T8" fmla="*/ 1 w 7"/>
                    <a:gd name="T9" fmla="*/ 2 h 8"/>
                  </a:gdLst>
                  <a:ahLst/>
                  <a:cxnLst>
                    <a:cxn ang="0">
                      <a:pos x="T0" y="T1"/>
                    </a:cxn>
                    <a:cxn ang="0">
                      <a:pos x="T2" y="T3"/>
                    </a:cxn>
                    <a:cxn ang="0">
                      <a:pos x="T4" y="T5"/>
                    </a:cxn>
                    <a:cxn ang="0">
                      <a:pos x="T6" y="T7"/>
                    </a:cxn>
                    <a:cxn ang="0">
                      <a:pos x="T8" y="T9"/>
                    </a:cxn>
                  </a:cxnLst>
                  <a:rect l="0" t="0" r="r" b="b"/>
                  <a:pathLst>
                    <a:path w="7" h="8">
                      <a:moveTo>
                        <a:pt x="1" y="2"/>
                      </a:moveTo>
                      <a:cubicBezTo>
                        <a:pt x="1" y="4"/>
                        <a:pt x="3" y="4"/>
                        <a:pt x="1" y="6"/>
                      </a:cubicBezTo>
                      <a:cubicBezTo>
                        <a:pt x="0" y="6"/>
                        <a:pt x="4" y="7"/>
                        <a:pt x="4" y="7"/>
                      </a:cubicBezTo>
                      <a:cubicBezTo>
                        <a:pt x="4" y="8"/>
                        <a:pt x="7" y="0"/>
                        <a:pt x="5" y="4"/>
                      </a:cubicBezTo>
                      <a:cubicBezTo>
                        <a:pt x="4" y="3"/>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824">
                  <a:extLst>
                    <a:ext uri="{FF2B5EF4-FFF2-40B4-BE49-F238E27FC236}">
                      <a16:creationId xmlns:a16="http://schemas.microsoft.com/office/drawing/2014/main" id="{F91892B7-0B25-4A61-B1D0-6709534D70C0}"/>
                    </a:ext>
                  </a:extLst>
                </p:cNvPr>
                <p:cNvSpPr>
                  <a:spLocks/>
                </p:cNvSpPr>
                <p:nvPr/>
              </p:nvSpPr>
              <p:spPr bwMode="auto">
                <a:xfrm>
                  <a:off x="2826" y="1787"/>
                  <a:ext cx="9" cy="2"/>
                </a:xfrm>
                <a:custGeom>
                  <a:avLst/>
                  <a:gdLst>
                    <a:gd name="T0" fmla="*/ 9 w 9"/>
                    <a:gd name="T1" fmla="*/ 13 h 13"/>
                    <a:gd name="T2" fmla="*/ 0 w 9"/>
                    <a:gd name="T3" fmla="*/ 0 h 13"/>
                    <a:gd name="T4" fmla="*/ 9 w 9"/>
                    <a:gd name="T5" fmla="*/ 13 h 13"/>
                  </a:gdLst>
                  <a:ahLst/>
                  <a:cxnLst>
                    <a:cxn ang="0">
                      <a:pos x="T0" y="T1"/>
                    </a:cxn>
                    <a:cxn ang="0">
                      <a:pos x="T2" y="T3"/>
                    </a:cxn>
                    <a:cxn ang="0">
                      <a:pos x="T4" y="T5"/>
                    </a:cxn>
                  </a:cxnLst>
                  <a:rect l="0" t="0" r="r" b="b"/>
                  <a:pathLst>
                    <a:path w="9" h="13">
                      <a:moveTo>
                        <a:pt x="9" y="13"/>
                      </a:moveTo>
                      <a:cubicBezTo>
                        <a:pt x="6" y="9"/>
                        <a:pt x="4" y="3"/>
                        <a:pt x="0" y="0"/>
                      </a:cubicBezTo>
                      <a:cubicBezTo>
                        <a:pt x="3" y="2"/>
                        <a:pt x="7" y="10"/>
                        <a:pt x="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825">
                  <a:extLst>
                    <a:ext uri="{FF2B5EF4-FFF2-40B4-BE49-F238E27FC236}">
                      <a16:creationId xmlns:a16="http://schemas.microsoft.com/office/drawing/2014/main" id="{27ADCADB-7C3A-4EBB-A203-A5F2A13A632A}"/>
                    </a:ext>
                  </a:extLst>
                </p:cNvPr>
                <p:cNvSpPr>
                  <a:spLocks/>
                </p:cNvSpPr>
                <p:nvPr/>
              </p:nvSpPr>
              <p:spPr bwMode="auto">
                <a:xfrm>
                  <a:off x="2905" y="1821"/>
                  <a:ext cx="5" cy="2"/>
                </a:xfrm>
                <a:custGeom>
                  <a:avLst/>
                  <a:gdLst>
                    <a:gd name="T0" fmla="*/ 0 w 6"/>
                    <a:gd name="T1" fmla="*/ 1 h 9"/>
                    <a:gd name="T2" fmla="*/ 6 w 6"/>
                    <a:gd name="T3" fmla="*/ 9 h 9"/>
                    <a:gd name="T4" fmla="*/ 0 w 6"/>
                    <a:gd name="T5" fmla="*/ 1 h 9"/>
                  </a:gdLst>
                  <a:ahLst/>
                  <a:cxnLst>
                    <a:cxn ang="0">
                      <a:pos x="T0" y="T1"/>
                    </a:cxn>
                    <a:cxn ang="0">
                      <a:pos x="T2" y="T3"/>
                    </a:cxn>
                    <a:cxn ang="0">
                      <a:pos x="T4" y="T5"/>
                    </a:cxn>
                  </a:cxnLst>
                  <a:rect l="0" t="0" r="r" b="b"/>
                  <a:pathLst>
                    <a:path w="6" h="9">
                      <a:moveTo>
                        <a:pt x="0" y="1"/>
                      </a:moveTo>
                      <a:cubicBezTo>
                        <a:pt x="2" y="4"/>
                        <a:pt x="4" y="7"/>
                        <a:pt x="6" y="9"/>
                      </a:cubicBezTo>
                      <a:cubicBezTo>
                        <a:pt x="6" y="8"/>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Freeform 826">
                  <a:extLst>
                    <a:ext uri="{FF2B5EF4-FFF2-40B4-BE49-F238E27FC236}">
                      <a16:creationId xmlns:a16="http://schemas.microsoft.com/office/drawing/2014/main" id="{8A6F6BFF-817B-4F4D-922D-6C41FBC5B075}"/>
                    </a:ext>
                  </a:extLst>
                </p:cNvPr>
                <p:cNvSpPr>
                  <a:spLocks/>
                </p:cNvSpPr>
                <p:nvPr/>
              </p:nvSpPr>
              <p:spPr bwMode="auto">
                <a:xfrm>
                  <a:off x="2907" y="1821"/>
                  <a:ext cx="6" cy="2"/>
                </a:xfrm>
                <a:custGeom>
                  <a:avLst/>
                  <a:gdLst>
                    <a:gd name="T0" fmla="*/ 0 w 6"/>
                    <a:gd name="T1" fmla="*/ 0 h 8"/>
                    <a:gd name="T2" fmla="*/ 5 w 6"/>
                    <a:gd name="T3" fmla="*/ 8 h 8"/>
                    <a:gd name="T4" fmla="*/ 0 w 6"/>
                    <a:gd name="T5" fmla="*/ 0 h 8"/>
                  </a:gdLst>
                  <a:ahLst/>
                  <a:cxnLst>
                    <a:cxn ang="0">
                      <a:pos x="T0" y="T1"/>
                    </a:cxn>
                    <a:cxn ang="0">
                      <a:pos x="T2" y="T3"/>
                    </a:cxn>
                    <a:cxn ang="0">
                      <a:pos x="T4" y="T5"/>
                    </a:cxn>
                  </a:cxnLst>
                  <a:rect l="0" t="0" r="r" b="b"/>
                  <a:pathLst>
                    <a:path w="6" h="8">
                      <a:moveTo>
                        <a:pt x="0" y="0"/>
                      </a:moveTo>
                      <a:cubicBezTo>
                        <a:pt x="0" y="2"/>
                        <a:pt x="4" y="8"/>
                        <a:pt x="5" y="8"/>
                      </a:cubicBezTo>
                      <a:cubicBezTo>
                        <a:pt x="6" y="8"/>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827">
                  <a:extLst>
                    <a:ext uri="{FF2B5EF4-FFF2-40B4-BE49-F238E27FC236}">
                      <a16:creationId xmlns:a16="http://schemas.microsoft.com/office/drawing/2014/main" id="{6C0F0612-A87C-4F64-8A4F-F8970B2FB7C7}"/>
                    </a:ext>
                  </a:extLst>
                </p:cNvPr>
                <p:cNvSpPr>
                  <a:spLocks/>
                </p:cNvSpPr>
                <p:nvPr/>
              </p:nvSpPr>
              <p:spPr bwMode="auto">
                <a:xfrm>
                  <a:off x="2909" y="1821"/>
                  <a:ext cx="6" cy="1"/>
                </a:xfrm>
                <a:custGeom>
                  <a:avLst/>
                  <a:gdLst>
                    <a:gd name="T0" fmla="*/ 0 w 6"/>
                    <a:gd name="T1" fmla="*/ 0 h 8"/>
                    <a:gd name="T2" fmla="*/ 6 w 6"/>
                    <a:gd name="T3" fmla="*/ 8 h 8"/>
                    <a:gd name="T4" fmla="*/ 0 w 6"/>
                    <a:gd name="T5" fmla="*/ 0 h 8"/>
                  </a:gdLst>
                  <a:ahLst/>
                  <a:cxnLst>
                    <a:cxn ang="0">
                      <a:pos x="T0" y="T1"/>
                    </a:cxn>
                    <a:cxn ang="0">
                      <a:pos x="T2" y="T3"/>
                    </a:cxn>
                    <a:cxn ang="0">
                      <a:pos x="T4" y="T5"/>
                    </a:cxn>
                  </a:cxnLst>
                  <a:rect l="0" t="0" r="r" b="b"/>
                  <a:pathLst>
                    <a:path w="6" h="8">
                      <a:moveTo>
                        <a:pt x="0" y="0"/>
                      </a:moveTo>
                      <a:cubicBezTo>
                        <a:pt x="3" y="2"/>
                        <a:pt x="4" y="6"/>
                        <a:pt x="6" y="8"/>
                      </a:cubicBezTo>
                      <a:cubicBezTo>
                        <a:pt x="4" y="6"/>
                        <a:pt x="3"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828">
                  <a:extLst>
                    <a:ext uri="{FF2B5EF4-FFF2-40B4-BE49-F238E27FC236}">
                      <a16:creationId xmlns:a16="http://schemas.microsoft.com/office/drawing/2014/main" id="{BF0F713F-F74C-418B-ADE1-0E764C4AF993}"/>
                    </a:ext>
                  </a:extLst>
                </p:cNvPr>
                <p:cNvSpPr>
                  <a:spLocks/>
                </p:cNvSpPr>
                <p:nvPr/>
              </p:nvSpPr>
              <p:spPr bwMode="auto">
                <a:xfrm>
                  <a:off x="2697" y="1792"/>
                  <a:ext cx="1"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829">
                  <a:extLst>
                    <a:ext uri="{FF2B5EF4-FFF2-40B4-BE49-F238E27FC236}">
                      <a16:creationId xmlns:a16="http://schemas.microsoft.com/office/drawing/2014/main" id="{287C7E26-6384-4B46-BBB6-78C1D5154F20}"/>
                    </a:ext>
                  </a:extLst>
                </p:cNvPr>
                <p:cNvSpPr>
                  <a:spLocks/>
                </p:cNvSpPr>
                <p:nvPr/>
              </p:nvSpPr>
              <p:spPr bwMode="auto">
                <a:xfrm>
                  <a:off x="2817" y="1782"/>
                  <a:ext cx="2"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1"/>
                        <a:pt x="0" y="0"/>
                      </a:cubicBezTo>
                      <a:cubicBezTo>
                        <a:pt x="1" y="1"/>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830">
                  <a:extLst>
                    <a:ext uri="{FF2B5EF4-FFF2-40B4-BE49-F238E27FC236}">
                      <a16:creationId xmlns:a16="http://schemas.microsoft.com/office/drawing/2014/main" id="{BD3F6E96-CE83-4D60-8FEB-A23485E1DDB8}"/>
                    </a:ext>
                  </a:extLst>
                </p:cNvPr>
                <p:cNvSpPr>
                  <a:spLocks/>
                </p:cNvSpPr>
                <p:nvPr/>
              </p:nvSpPr>
              <p:spPr bwMode="auto">
                <a:xfrm>
                  <a:off x="2834" y="1784"/>
                  <a:ext cx="3" cy="0"/>
                </a:xfrm>
                <a:custGeom>
                  <a:avLst/>
                  <a:gdLst>
                    <a:gd name="T0" fmla="*/ 4 w 4"/>
                    <a:gd name="T1" fmla="*/ 5 h 5"/>
                    <a:gd name="T2" fmla="*/ 0 w 4"/>
                    <a:gd name="T3" fmla="*/ 0 h 5"/>
                    <a:gd name="T4" fmla="*/ 4 w 4"/>
                    <a:gd name="T5" fmla="*/ 5 h 5"/>
                  </a:gdLst>
                  <a:ahLst/>
                  <a:cxnLst>
                    <a:cxn ang="0">
                      <a:pos x="T0" y="T1"/>
                    </a:cxn>
                    <a:cxn ang="0">
                      <a:pos x="T2" y="T3"/>
                    </a:cxn>
                    <a:cxn ang="0">
                      <a:pos x="T4" y="T5"/>
                    </a:cxn>
                  </a:cxnLst>
                  <a:rect l="0" t="0" r="r" b="b"/>
                  <a:pathLst>
                    <a:path w="4" h="5">
                      <a:moveTo>
                        <a:pt x="4" y="5"/>
                      </a:moveTo>
                      <a:cubicBezTo>
                        <a:pt x="2" y="4"/>
                        <a:pt x="1" y="1"/>
                        <a:pt x="0" y="0"/>
                      </a:cubicBezTo>
                      <a:cubicBezTo>
                        <a:pt x="1" y="1"/>
                        <a:pt x="2" y="4"/>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831">
                  <a:extLst>
                    <a:ext uri="{FF2B5EF4-FFF2-40B4-BE49-F238E27FC236}">
                      <a16:creationId xmlns:a16="http://schemas.microsoft.com/office/drawing/2014/main" id="{41B6D711-994F-4918-8538-818938DFB382}"/>
                    </a:ext>
                  </a:extLst>
                </p:cNvPr>
                <p:cNvSpPr>
                  <a:spLocks/>
                </p:cNvSpPr>
                <p:nvPr/>
              </p:nvSpPr>
              <p:spPr bwMode="auto">
                <a:xfrm>
                  <a:off x="2914" y="1821"/>
                  <a:ext cx="4" cy="1"/>
                </a:xfrm>
                <a:custGeom>
                  <a:avLst/>
                  <a:gdLst>
                    <a:gd name="T0" fmla="*/ 0 w 5"/>
                    <a:gd name="T1" fmla="*/ 0 h 7"/>
                    <a:gd name="T2" fmla="*/ 5 w 5"/>
                    <a:gd name="T3" fmla="*/ 7 h 7"/>
                    <a:gd name="T4" fmla="*/ 0 w 5"/>
                    <a:gd name="T5" fmla="*/ 0 h 7"/>
                  </a:gdLst>
                  <a:ahLst/>
                  <a:cxnLst>
                    <a:cxn ang="0">
                      <a:pos x="T0" y="T1"/>
                    </a:cxn>
                    <a:cxn ang="0">
                      <a:pos x="T2" y="T3"/>
                    </a:cxn>
                    <a:cxn ang="0">
                      <a:pos x="T4" y="T5"/>
                    </a:cxn>
                  </a:cxnLst>
                  <a:rect l="0" t="0" r="r" b="b"/>
                  <a:pathLst>
                    <a:path w="5" h="7">
                      <a:moveTo>
                        <a:pt x="0" y="0"/>
                      </a:moveTo>
                      <a:cubicBezTo>
                        <a:pt x="2" y="2"/>
                        <a:pt x="3" y="5"/>
                        <a:pt x="5" y="7"/>
                      </a:cubicBezTo>
                      <a:cubicBezTo>
                        <a:pt x="3"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832">
                  <a:extLst>
                    <a:ext uri="{FF2B5EF4-FFF2-40B4-BE49-F238E27FC236}">
                      <a16:creationId xmlns:a16="http://schemas.microsoft.com/office/drawing/2014/main" id="{959DFE8E-17F9-4142-8321-731D42185101}"/>
                    </a:ext>
                  </a:extLst>
                </p:cNvPr>
                <p:cNvSpPr>
                  <a:spLocks/>
                </p:cNvSpPr>
                <p:nvPr/>
              </p:nvSpPr>
              <p:spPr bwMode="auto">
                <a:xfrm>
                  <a:off x="2911" y="1821"/>
                  <a:ext cx="3" cy="1"/>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3" y="4"/>
                        <a:pt x="1" y="0"/>
                        <a:pt x="0" y="0"/>
                      </a:cubicBezTo>
                      <a:cubicBezTo>
                        <a:pt x="0" y="0"/>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833">
                  <a:extLst>
                    <a:ext uri="{FF2B5EF4-FFF2-40B4-BE49-F238E27FC236}">
                      <a16:creationId xmlns:a16="http://schemas.microsoft.com/office/drawing/2014/main" id="{2998A14B-2A65-463F-BD8B-D6E99DA5CE78}"/>
                    </a:ext>
                  </a:extLst>
                </p:cNvPr>
                <p:cNvSpPr>
                  <a:spLocks/>
                </p:cNvSpPr>
                <p:nvPr/>
              </p:nvSpPr>
              <p:spPr bwMode="auto">
                <a:xfrm>
                  <a:off x="2918" y="1787"/>
                  <a:ext cx="2"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0" y="1"/>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834">
                  <a:extLst>
                    <a:ext uri="{FF2B5EF4-FFF2-40B4-BE49-F238E27FC236}">
                      <a16:creationId xmlns:a16="http://schemas.microsoft.com/office/drawing/2014/main" id="{A09BBCBE-1296-4964-8719-175C560681EB}"/>
                    </a:ext>
                  </a:extLst>
                </p:cNvPr>
                <p:cNvSpPr>
                  <a:spLocks/>
                </p:cNvSpPr>
                <p:nvPr/>
              </p:nvSpPr>
              <p:spPr bwMode="auto">
                <a:xfrm>
                  <a:off x="2857" y="1785"/>
                  <a:ext cx="3"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1"/>
                        <a:pt x="0" y="0"/>
                      </a:cubicBezTo>
                      <a:cubicBezTo>
                        <a:pt x="1" y="1"/>
                        <a:pt x="2"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835">
                  <a:extLst>
                    <a:ext uri="{FF2B5EF4-FFF2-40B4-BE49-F238E27FC236}">
                      <a16:creationId xmlns:a16="http://schemas.microsoft.com/office/drawing/2014/main" id="{36C2E03B-D8B3-4C92-8D2C-612283BC1880}"/>
                    </a:ext>
                  </a:extLst>
                </p:cNvPr>
                <p:cNvSpPr>
                  <a:spLocks/>
                </p:cNvSpPr>
                <p:nvPr/>
              </p:nvSpPr>
              <p:spPr bwMode="auto">
                <a:xfrm>
                  <a:off x="2912" y="1786"/>
                  <a:ext cx="2" cy="0"/>
                </a:xfrm>
                <a:custGeom>
                  <a:avLst/>
                  <a:gdLst>
                    <a:gd name="T0" fmla="*/ 1 w 2"/>
                    <a:gd name="T1" fmla="*/ 1 h 3"/>
                    <a:gd name="T2" fmla="*/ 2 w 2"/>
                    <a:gd name="T3" fmla="*/ 3 h 3"/>
                    <a:gd name="T4" fmla="*/ 1 w 2"/>
                    <a:gd name="T5" fmla="*/ 1 h 3"/>
                  </a:gdLst>
                  <a:ahLst/>
                  <a:cxnLst>
                    <a:cxn ang="0">
                      <a:pos x="T0" y="T1"/>
                    </a:cxn>
                    <a:cxn ang="0">
                      <a:pos x="T2" y="T3"/>
                    </a:cxn>
                    <a:cxn ang="0">
                      <a:pos x="T4" y="T5"/>
                    </a:cxn>
                  </a:cxnLst>
                  <a:rect l="0" t="0" r="r" b="b"/>
                  <a:pathLst>
                    <a:path w="2" h="3">
                      <a:moveTo>
                        <a:pt x="1" y="1"/>
                      </a:moveTo>
                      <a:cubicBezTo>
                        <a:pt x="0" y="0"/>
                        <a:pt x="2" y="3"/>
                        <a:pt x="2" y="3"/>
                      </a:cubicBezTo>
                      <a:cubicBezTo>
                        <a:pt x="2" y="2"/>
                        <a:pt x="2"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Freeform 836">
                  <a:extLst>
                    <a:ext uri="{FF2B5EF4-FFF2-40B4-BE49-F238E27FC236}">
                      <a16:creationId xmlns:a16="http://schemas.microsoft.com/office/drawing/2014/main" id="{B916CC77-C25E-402C-9BF9-34F16BDE19B9}"/>
                    </a:ext>
                  </a:extLst>
                </p:cNvPr>
                <p:cNvSpPr>
                  <a:spLocks/>
                </p:cNvSpPr>
                <p:nvPr/>
              </p:nvSpPr>
              <p:spPr bwMode="auto">
                <a:xfrm>
                  <a:off x="2886" y="1789"/>
                  <a:ext cx="2" cy="0"/>
                </a:xfrm>
                <a:custGeom>
                  <a:avLst/>
                  <a:gdLst>
                    <a:gd name="T0" fmla="*/ 2 w 3"/>
                    <a:gd name="T1" fmla="*/ 2 h 4"/>
                    <a:gd name="T2" fmla="*/ 0 w 3"/>
                    <a:gd name="T3" fmla="*/ 0 h 4"/>
                    <a:gd name="T4" fmla="*/ 2 w 3"/>
                    <a:gd name="T5" fmla="*/ 2 h 4"/>
                  </a:gdLst>
                  <a:ahLst/>
                  <a:cxnLst>
                    <a:cxn ang="0">
                      <a:pos x="T0" y="T1"/>
                    </a:cxn>
                    <a:cxn ang="0">
                      <a:pos x="T2" y="T3"/>
                    </a:cxn>
                    <a:cxn ang="0">
                      <a:pos x="T4" y="T5"/>
                    </a:cxn>
                  </a:cxnLst>
                  <a:rect l="0" t="0" r="r" b="b"/>
                  <a:pathLst>
                    <a:path w="3" h="4">
                      <a:moveTo>
                        <a:pt x="2" y="2"/>
                      </a:moveTo>
                      <a:cubicBezTo>
                        <a:pt x="1" y="1"/>
                        <a:pt x="1" y="0"/>
                        <a:pt x="0" y="0"/>
                      </a:cubicBezTo>
                      <a:cubicBezTo>
                        <a:pt x="1" y="0"/>
                        <a:pt x="3"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Freeform 837">
                  <a:extLst>
                    <a:ext uri="{FF2B5EF4-FFF2-40B4-BE49-F238E27FC236}">
                      <a16:creationId xmlns:a16="http://schemas.microsoft.com/office/drawing/2014/main" id="{F7183238-01A1-4992-866E-86F88348FA66}"/>
                    </a:ext>
                  </a:extLst>
                </p:cNvPr>
                <p:cNvSpPr>
                  <a:spLocks/>
                </p:cNvSpPr>
                <p:nvPr/>
              </p:nvSpPr>
              <p:spPr bwMode="auto">
                <a:xfrm>
                  <a:off x="2504" y="1990"/>
                  <a:ext cx="0" cy="0"/>
                </a:xfrm>
                <a:custGeom>
                  <a:avLst/>
                  <a:gdLst>
                    <a:gd name="T0" fmla="*/ 2 h 4"/>
                    <a:gd name="T1" fmla="*/ 4 h 4"/>
                    <a:gd name="T2" fmla="*/ 2 h 4"/>
                  </a:gdLst>
                  <a:ahLst/>
                  <a:cxnLst>
                    <a:cxn ang="0">
                      <a:pos x="0" y="T0"/>
                    </a:cxn>
                    <a:cxn ang="0">
                      <a:pos x="0" y="T1"/>
                    </a:cxn>
                    <a:cxn ang="0">
                      <a:pos x="0" y="T2"/>
                    </a:cxn>
                  </a:cxnLst>
                  <a:rect l="0" t="0" r="r" b="b"/>
                  <a:pathLst>
                    <a:path h="4">
                      <a:moveTo>
                        <a:pt x="0" y="2"/>
                      </a:moveTo>
                      <a:cubicBezTo>
                        <a:pt x="0" y="1"/>
                        <a:pt x="0" y="3"/>
                        <a:pt x="0" y="4"/>
                      </a:cubicBezTo>
                      <a:cubicBezTo>
                        <a:pt x="0" y="3"/>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Freeform 838">
                  <a:extLst>
                    <a:ext uri="{FF2B5EF4-FFF2-40B4-BE49-F238E27FC236}">
                      <a16:creationId xmlns:a16="http://schemas.microsoft.com/office/drawing/2014/main" id="{6FEE57A7-7DB4-4141-88C7-163DF18C3CCB}"/>
                    </a:ext>
                  </a:extLst>
                </p:cNvPr>
                <p:cNvSpPr>
                  <a:spLocks/>
                </p:cNvSpPr>
                <p:nvPr/>
              </p:nvSpPr>
              <p:spPr bwMode="auto">
                <a:xfrm>
                  <a:off x="2675" y="1986"/>
                  <a:ext cx="24" cy="4"/>
                </a:xfrm>
                <a:custGeom>
                  <a:avLst/>
                  <a:gdLst>
                    <a:gd name="T0" fmla="*/ 26 w 26"/>
                    <a:gd name="T1" fmla="*/ 15 h 23"/>
                    <a:gd name="T2" fmla="*/ 3 w 26"/>
                    <a:gd name="T3" fmla="*/ 10 h 23"/>
                    <a:gd name="T4" fmla="*/ 2 w 26"/>
                    <a:gd name="T5" fmla="*/ 0 h 23"/>
                    <a:gd name="T6" fmla="*/ 2 w 26"/>
                    <a:gd name="T7" fmla="*/ 17 h 23"/>
                    <a:gd name="T8" fmla="*/ 19 w 26"/>
                    <a:gd name="T9" fmla="*/ 22 h 23"/>
                    <a:gd name="T10" fmla="*/ 26 w 26"/>
                    <a:gd name="T11" fmla="*/ 15 h 23"/>
                  </a:gdLst>
                  <a:ahLst/>
                  <a:cxnLst>
                    <a:cxn ang="0">
                      <a:pos x="T0" y="T1"/>
                    </a:cxn>
                    <a:cxn ang="0">
                      <a:pos x="T2" y="T3"/>
                    </a:cxn>
                    <a:cxn ang="0">
                      <a:pos x="T4" y="T5"/>
                    </a:cxn>
                    <a:cxn ang="0">
                      <a:pos x="T6" y="T7"/>
                    </a:cxn>
                    <a:cxn ang="0">
                      <a:pos x="T8" y="T9"/>
                    </a:cxn>
                    <a:cxn ang="0">
                      <a:pos x="T10" y="T11"/>
                    </a:cxn>
                  </a:cxnLst>
                  <a:rect l="0" t="0" r="r" b="b"/>
                  <a:pathLst>
                    <a:path w="26" h="23">
                      <a:moveTo>
                        <a:pt x="26" y="15"/>
                      </a:moveTo>
                      <a:cubicBezTo>
                        <a:pt x="25" y="8"/>
                        <a:pt x="10" y="10"/>
                        <a:pt x="3" y="10"/>
                      </a:cubicBezTo>
                      <a:cubicBezTo>
                        <a:pt x="4" y="6"/>
                        <a:pt x="3" y="3"/>
                        <a:pt x="2" y="0"/>
                      </a:cubicBezTo>
                      <a:cubicBezTo>
                        <a:pt x="0" y="8"/>
                        <a:pt x="0" y="9"/>
                        <a:pt x="2" y="17"/>
                      </a:cubicBezTo>
                      <a:cubicBezTo>
                        <a:pt x="2" y="14"/>
                        <a:pt x="14" y="22"/>
                        <a:pt x="19" y="22"/>
                      </a:cubicBezTo>
                      <a:cubicBezTo>
                        <a:pt x="25" y="23"/>
                        <a:pt x="25" y="22"/>
                        <a:pt x="2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Freeform 839">
                  <a:extLst>
                    <a:ext uri="{FF2B5EF4-FFF2-40B4-BE49-F238E27FC236}">
                      <a16:creationId xmlns:a16="http://schemas.microsoft.com/office/drawing/2014/main" id="{441BF6E7-FE13-4FA5-BBB5-C0B36779F366}"/>
                    </a:ext>
                  </a:extLst>
                </p:cNvPr>
                <p:cNvSpPr>
                  <a:spLocks/>
                </p:cNvSpPr>
                <p:nvPr/>
              </p:nvSpPr>
              <p:spPr bwMode="auto">
                <a:xfrm>
                  <a:off x="2679" y="1991"/>
                  <a:ext cx="19" cy="3"/>
                </a:xfrm>
                <a:custGeom>
                  <a:avLst/>
                  <a:gdLst>
                    <a:gd name="T0" fmla="*/ 10 w 21"/>
                    <a:gd name="T1" fmla="*/ 2 h 20"/>
                    <a:gd name="T2" fmla="*/ 2 w 21"/>
                    <a:gd name="T3" fmla="*/ 6 h 20"/>
                    <a:gd name="T4" fmla="*/ 4 w 21"/>
                    <a:gd name="T5" fmla="*/ 13 h 20"/>
                    <a:gd name="T6" fmla="*/ 10 w 21"/>
                    <a:gd name="T7" fmla="*/ 2 h 20"/>
                  </a:gdLst>
                  <a:ahLst/>
                  <a:cxnLst>
                    <a:cxn ang="0">
                      <a:pos x="T0" y="T1"/>
                    </a:cxn>
                    <a:cxn ang="0">
                      <a:pos x="T2" y="T3"/>
                    </a:cxn>
                    <a:cxn ang="0">
                      <a:pos x="T4" y="T5"/>
                    </a:cxn>
                    <a:cxn ang="0">
                      <a:pos x="T6" y="T7"/>
                    </a:cxn>
                  </a:cxnLst>
                  <a:rect l="0" t="0" r="r" b="b"/>
                  <a:pathLst>
                    <a:path w="21" h="20">
                      <a:moveTo>
                        <a:pt x="10" y="2"/>
                      </a:moveTo>
                      <a:cubicBezTo>
                        <a:pt x="9" y="0"/>
                        <a:pt x="3" y="3"/>
                        <a:pt x="2" y="6"/>
                      </a:cubicBezTo>
                      <a:cubicBezTo>
                        <a:pt x="0" y="10"/>
                        <a:pt x="2" y="12"/>
                        <a:pt x="4" y="13"/>
                      </a:cubicBezTo>
                      <a:cubicBezTo>
                        <a:pt x="14" y="20"/>
                        <a:pt x="21" y="9"/>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Freeform 840">
                  <a:extLst>
                    <a:ext uri="{FF2B5EF4-FFF2-40B4-BE49-F238E27FC236}">
                      <a16:creationId xmlns:a16="http://schemas.microsoft.com/office/drawing/2014/main" id="{55D099E2-76C8-4384-840D-484C503BF5AA}"/>
                    </a:ext>
                  </a:extLst>
                </p:cNvPr>
                <p:cNvSpPr>
                  <a:spLocks/>
                </p:cNvSpPr>
                <p:nvPr/>
              </p:nvSpPr>
              <p:spPr bwMode="auto">
                <a:xfrm>
                  <a:off x="2371" y="1988"/>
                  <a:ext cx="10" cy="2"/>
                </a:xfrm>
                <a:custGeom>
                  <a:avLst/>
                  <a:gdLst>
                    <a:gd name="T0" fmla="*/ 6 w 11"/>
                    <a:gd name="T1" fmla="*/ 0 h 17"/>
                    <a:gd name="T2" fmla="*/ 1 w 11"/>
                    <a:gd name="T3" fmla="*/ 4 h 17"/>
                    <a:gd name="T4" fmla="*/ 4 w 11"/>
                    <a:gd name="T5" fmla="*/ 16 h 17"/>
                    <a:gd name="T6" fmla="*/ 6 w 11"/>
                    <a:gd name="T7" fmla="*/ 0 h 17"/>
                  </a:gdLst>
                  <a:ahLst/>
                  <a:cxnLst>
                    <a:cxn ang="0">
                      <a:pos x="T0" y="T1"/>
                    </a:cxn>
                    <a:cxn ang="0">
                      <a:pos x="T2" y="T3"/>
                    </a:cxn>
                    <a:cxn ang="0">
                      <a:pos x="T4" y="T5"/>
                    </a:cxn>
                    <a:cxn ang="0">
                      <a:pos x="T6" y="T7"/>
                    </a:cxn>
                  </a:cxnLst>
                  <a:rect l="0" t="0" r="r" b="b"/>
                  <a:pathLst>
                    <a:path w="11" h="17">
                      <a:moveTo>
                        <a:pt x="6" y="0"/>
                      </a:moveTo>
                      <a:cubicBezTo>
                        <a:pt x="4" y="1"/>
                        <a:pt x="2" y="2"/>
                        <a:pt x="1" y="4"/>
                      </a:cubicBezTo>
                      <a:cubicBezTo>
                        <a:pt x="0" y="7"/>
                        <a:pt x="0" y="15"/>
                        <a:pt x="4" y="16"/>
                      </a:cubicBezTo>
                      <a:cubicBezTo>
                        <a:pt x="11" y="17"/>
                        <a:pt x="11" y="4"/>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 name="Freeform 841">
                  <a:extLst>
                    <a:ext uri="{FF2B5EF4-FFF2-40B4-BE49-F238E27FC236}">
                      <a16:creationId xmlns:a16="http://schemas.microsoft.com/office/drawing/2014/main" id="{9A88D320-03FD-49F7-904B-68EBC990B3CA}"/>
                    </a:ext>
                  </a:extLst>
                </p:cNvPr>
                <p:cNvSpPr>
                  <a:spLocks/>
                </p:cNvSpPr>
                <p:nvPr/>
              </p:nvSpPr>
              <p:spPr bwMode="auto">
                <a:xfrm>
                  <a:off x="2315" y="1988"/>
                  <a:ext cx="12" cy="3"/>
                </a:xfrm>
                <a:custGeom>
                  <a:avLst/>
                  <a:gdLst>
                    <a:gd name="T0" fmla="*/ 3 w 13"/>
                    <a:gd name="T1" fmla="*/ 0 h 17"/>
                    <a:gd name="T2" fmla="*/ 5 w 13"/>
                    <a:gd name="T3" fmla="*/ 17 h 17"/>
                    <a:gd name="T4" fmla="*/ 8 w 13"/>
                    <a:gd name="T5" fmla="*/ 11 h 17"/>
                    <a:gd name="T6" fmla="*/ 8 w 13"/>
                    <a:gd name="T7" fmla="*/ 15 h 17"/>
                    <a:gd name="T8" fmla="*/ 3 w 13"/>
                    <a:gd name="T9" fmla="*/ 0 h 17"/>
                  </a:gdLst>
                  <a:ahLst/>
                  <a:cxnLst>
                    <a:cxn ang="0">
                      <a:pos x="T0" y="T1"/>
                    </a:cxn>
                    <a:cxn ang="0">
                      <a:pos x="T2" y="T3"/>
                    </a:cxn>
                    <a:cxn ang="0">
                      <a:pos x="T4" y="T5"/>
                    </a:cxn>
                    <a:cxn ang="0">
                      <a:pos x="T6" y="T7"/>
                    </a:cxn>
                    <a:cxn ang="0">
                      <a:pos x="T8" y="T9"/>
                    </a:cxn>
                  </a:cxnLst>
                  <a:rect l="0" t="0" r="r" b="b"/>
                  <a:pathLst>
                    <a:path w="13" h="17">
                      <a:moveTo>
                        <a:pt x="3" y="0"/>
                      </a:moveTo>
                      <a:cubicBezTo>
                        <a:pt x="0" y="0"/>
                        <a:pt x="2" y="17"/>
                        <a:pt x="5" y="17"/>
                      </a:cubicBezTo>
                      <a:cubicBezTo>
                        <a:pt x="6" y="15"/>
                        <a:pt x="7" y="13"/>
                        <a:pt x="8" y="11"/>
                      </a:cubicBezTo>
                      <a:cubicBezTo>
                        <a:pt x="8" y="13"/>
                        <a:pt x="8" y="14"/>
                        <a:pt x="8" y="15"/>
                      </a:cubicBezTo>
                      <a:cubicBezTo>
                        <a:pt x="13" y="10"/>
                        <a:pt x="10"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Freeform 842">
                  <a:extLst>
                    <a:ext uri="{FF2B5EF4-FFF2-40B4-BE49-F238E27FC236}">
                      <a16:creationId xmlns:a16="http://schemas.microsoft.com/office/drawing/2014/main" id="{32D59726-5B02-48EF-9FB9-A329BA219998}"/>
                    </a:ext>
                  </a:extLst>
                </p:cNvPr>
                <p:cNvSpPr>
                  <a:spLocks/>
                </p:cNvSpPr>
                <p:nvPr/>
              </p:nvSpPr>
              <p:spPr bwMode="auto">
                <a:xfrm>
                  <a:off x="2806" y="1992"/>
                  <a:ext cx="10" cy="3"/>
                </a:xfrm>
                <a:custGeom>
                  <a:avLst/>
                  <a:gdLst>
                    <a:gd name="T0" fmla="*/ 10 w 11"/>
                    <a:gd name="T1" fmla="*/ 5 h 20"/>
                    <a:gd name="T2" fmla="*/ 8 w 11"/>
                    <a:gd name="T3" fmla="*/ 0 h 20"/>
                    <a:gd name="T4" fmla="*/ 6 w 11"/>
                    <a:gd name="T5" fmla="*/ 19 h 20"/>
                    <a:gd name="T6" fmla="*/ 10 w 11"/>
                    <a:gd name="T7" fmla="*/ 5 h 20"/>
                  </a:gdLst>
                  <a:ahLst/>
                  <a:cxnLst>
                    <a:cxn ang="0">
                      <a:pos x="T0" y="T1"/>
                    </a:cxn>
                    <a:cxn ang="0">
                      <a:pos x="T2" y="T3"/>
                    </a:cxn>
                    <a:cxn ang="0">
                      <a:pos x="T4" y="T5"/>
                    </a:cxn>
                    <a:cxn ang="0">
                      <a:pos x="T6" y="T7"/>
                    </a:cxn>
                  </a:cxnLst>
                  <a:rect l="0" t="0" r="r" b="b"/>
                  <a:pathLst>
                    <a:path w="11" h="20">
                      <a:moveTo>
                        <a:pt x="10" y="5"/>
                      </a:moveTo>
                      <a:cubicBezTo>
                        <a:pt x="10" y="3"/>
                        <a:pt x="9" y="1"/>
                        <a:pt x="8" y="0"/>
                      </a:cubicBezTo>
                      <a:cubicBezTo>
                        <a:pt x="6" y="4"/>
                        <a:pt x="0" y="18"/>
                        <a:pt x="6" y="19"/>
                      </a:cubicBezTo>
                      <a:cubicBezTo>
                        <a:pt x="11" y="20"/>
                        <a:pt x="11" y="8"/>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 name="Freeform 843">
                  <a:extLst>
                    <a:ext uri="{FF2B5EF4-FFF2-40B4-BE49-F238E27FC236}">
                      <a16:creationId xmlns:a16="http://schemas.microsoft.com/office/drawing/2014/main" id="{FFE476FD-72F9-4C2C-A7CB-D46A39238739}"/>
                    </a:ext>
                  </a:extLst>
                </p:cNvPr>
                <p:cNvSpPr>
                  <a:spLocks/>
                </p:cNvSpPr>
                <p:nvPr/>
              </p:nvSpPr>
              <p:spPr bwMode="auto">
                <a:xfrm>
                  <a:off x="2523" y="1990"/>
                  <a:ext cx="11" cy="2"/>
                </a:xfrm>
                <a:custGeom>
                  <a:avLst/>
                  <a:gdLst>
                    <a:gd name="T0" fmla="*/ 4 w 12"/>
                    <a:gd name="T1" fmla="*/ 1 h 17"/>
                    <a:gd name="T2" fmla="*/ 5 w 12"/>
                    <a:gd name="T3" fmla="*/ 17 h 17"/>
                    <a:gd name="T4" fmla="*/ 4 w 12"/>
                    <a:gd name="T5" fmla="*/ 1 h 17"/>
                  </a:gdLst>
                  <a:ahLst/>
                  <a:cxnLst>
                    <a:cxn ang="0">
                      <a:pos x="T0" y="T1"/>
                    </a:cxn>
                    <a:cxn ang="0">
                      <a:pos x="T2" y="T3"/>
                    </a:cxn>
                    <a:cxn ang="0">
                      <a:pos x="T4" y="T5"/>
                    </a:cxn>
                  </a:cxnLst>
                  <a:rect l="0" t="0" r="r" b="b"/>
                  <a:pathLst>
                    <a:path w="12" h="17">
                      <a:moveTo>
                        <a:pt x="4" y="1"/>
                      </a:moveTo>
                      <a:cubicBezTo>
                        <a:pt x="0" y="0"/>
                        <a:pt x="3" y="15"/>
                        <a:pt x="5" y="17"/>
                      </a:cubicBezTo>
                      <a:cubicBezTo>
                        <a:pt x="7" y="13"/>
                        <a:pt x="12" y="4"/>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Freeform 844">
                  <a:extLst>
                    <a:ext uri="{FF2B5EF4-FFF2-40B4-BE49-F238E27FC236}">
                      <a16:creationId xmlns:a16="http://schemas.microsoft.com/office/drawing/2014/main" id="{CC75160C-4DE9-4B1E-80EC-335191ABAFD8}"/>
                    </a:ext>
                  </a:extLst>
                </p:cNvPr>
                <p:cNvSpPr>
                  <a:spLocks/>
                </p:cNvSpPr>
                <p:nvPr/>
              </p:nvSpPr>
              <p:spPr bwMode="auto">
                <a:xfrm>
                  <a:off x="2538" y="1990"/>
                  <a:ext cx="6" cy="3"/>
                </a:xfrm>
                <a:custGeom>
                  <a:avLst/>
                  <a:gdLst>
                    <a:gd name="T0" fmla="*/ 2 w 7"/>
                    <a:gd name="T1" fmla="*/ 2 h 18"/>
                    <a:gd name="T2" fmla="*/ 4 w 7"/>
                    <a:gd name="T3" fmla="*/ 18 h 18"/>
                    <a:gd name="T4" fmla="*/ 3 w 7"/>
                    <a:gd name="T5" fmla="*/ 0 h 18"/>
                    <a:gd name="T6" fmla="*/ 2 w 7"/>
                    <a:gd name="T7" fmla="*/ 2 h 18"/>
                  </a:gdLst>
                  <a:ahLst/>
                  <a:cxnLst>
                    <a:cxn ang="0">
                      <a:pos x="T0" y="T1"/>
                    </a:cxn>
                    <a:cxn ang="0">
                      <a:pos x="T2" y="T3"/>
                    </a:cxn>
                    <a:cxn ang="0">
                      <a:pos x="T4" y="T5"/>
                    </a:cxn>
                    <a:cxn ang="0">
                      <a:pos x="T6" y="T7"/>
                    </a:cxn>
                  </a:cxnLst>
                  <a:rect l="0" t="0" r="r" b="b"/>
                  <a:pathLst>
                    <a:path w="7" h="18">
                      <a:moveTo>
                        <a:pt x="2" y="2"/>
                      </a:moveTo>
                      <a:cubicBezTo>
                        <a:pt x="0" y="7"/>
                        <a:pt x="1" y="14"/>
                        <a:pt x="4" y="18"/>
                      </a:cubicBezTo>
                      <a:cubicBezTo>
                        <a:pt x="5" y="11"/>
                        <a:pt x="7" y="6"/>
                        <a:pt x="3" y="0"/>
                      </a:cubicBezTo>
                      <a:cubicBezTo>
                        <a:pt x="2" y="0"/>
                        <a:pt x="2"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Freeform 845">
                  <a:extLst>
                    <a:ext uri="{FF2B5EF4-FFF2-40B4-BE49-F238E27FC236}">
                      <a16:creationId xmlns:a16="http://schemas.microsoft.com/office/drawing/2014/main" id="{9DCFB983-69FA-4B3E-8AE9-2E0FF823B4E0}"/>
                    </a:ext>
                  </a:extLst>
                </p:cNvPr>
                <p:cNvSpPr>
                  <a:spLocks/>
                </p:cNvSpPr>
                <p:nvPr/>
              </p:nvSpPr>
              <p:spPr bwMode="auto">
                <a:xfrm>
                  <a:off x="2607" y="1991"/>
                  <a:ext cx="9" cy="2"/>
                </a:xfrm>
                <a:custGeom>
                  <a:avLst/>
                  <a:gdLst>
                    <a:gd name="T0" fmla="*/ 5 w 10"/>
                    <a:gd name="T1" fmla="*/ 0 h 13"/>
                    <a:gd name="T2" fmla="*/ 4 w 10"/>
                    <a:gd name="T3" fmla="*/ 13 h 13"/>
                    <a:gd name="T4" fmla="*/ 5 w 10"/>
                    <a:gd name="T5" fmla="*/ 0 h 13"/>
                  </a:gdLst>
                  <a:ahLst/>
                  <a:cxnLst>
                    <a:cxn ang="0">
                      <a:pos x="T0" y="T1"/>
                    </a:cxn>
                    <a:cxn ang="0">
                      <a:pos x="T2" y="T3"/>
                    </a:cxn>
                    <a:cxn ang="0">
                      <a:pos x="T4" y="T5"/>
                    </a:cxn>
                  </a:cxnLst>
                  <a:rect l="0" t="0" r="r" b="b"/>
                  <a:pathLst>
                    <a:path w="10" h="13">
                      <a:moveTo>
                        <a:pt x="5" y="0"/>
                      </a:moveTo>
                      <a:cubicBezTo>
                        <a:pt x="0" y="5"/>
                        <a:pt x="1" y="7"/>
                        <a:pt x="4" y="13"/>
                      </a:cubicBezTo>
                      <a:cubicBezTo>
                        <a:pt x="10" y="10"/>
                        <a:pt x="3"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Freeform 846">
                  <a:extLst>
                    <a:ext uri="{FF2B5EF4-FFF2-40B4-BE49-F238E27FC236}">
                      <a16:creationId xmlns:a16="http://schemas.microsoft.com/office/drawing/2014/main" id="{98C055B7-0976-4AB7-983C-1B9D058BA0AC}"/>
                    </a:ext>
                  </a:extLst>
                </p:cNvPr>
                <p:cNvSpPr>
                  <a:spLocks/>
                </p:cNvSpPr>
                <p:nvPr/>
              </p:nvSpPr>
              <p:spPr bwMode="auto">
                <a:xfrm>
                  <a:off x="2308" y="1977"/>
                  <a:ext cx="12" cy="2"/>
                </a:xfrm>
                <a:custGeom>
                  <a:avLst/>
                  <a:gdLst>
                    <a:gd name="T0" fmla="*/ 0 w 13"/>
                    <a:gd name="T1" fmla="*/ 3 h 7"/>
                    <a:gd name="T2" fmla="*/ 7 w 13"/>
                    <a:gd name="T3" fmla="*/ 7 h 7"/>
                    <a:gd name="T4" fmla="*/ 0 w 13"/>
                    <a:gd name="T5" fmla="*/ 3 h 7"/>
                  </a:gdLst>
                  <a:ahLst/>
                  <a:cxnLst>
                    <a:cxn ang="0">
                      <a:pos x="T0" y="T1"/>
                    </a:cxn>
                    <a:cxn ang="0">
                      <a:pos x="T2" y="T3"/>
                    </a:cxn>
                    <a:cxn ang="0">
                      <a:pos x="T4" y="T5"/>
                    </a:cxn>
                  </a:cxnLst>
                  <a:rect l="0" t="0" r="r" b="b"/>
                  <a:pathLst>
                    <a:path w="13" h="7">
                      <a:moveTo>
                        <a:pt x="0" y="3"/>
                      </a:moveTo>
                      <a:cubicBezTo>
                        <a:pt x="3" y="4"/>
                        <a:pt x="5" y="6"/>
                        <a:pt x="7" y="7"/>
                      </a:cubicBezTo>
                      <a:cubicBezTo>
                        <a:pt x="3" y="5"/>
                        <a:pt x="13"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Freeform 847">
                  <a:extLst>
                    <a:ext uri="{FF2B5EF4-FFF2-40B4-BE49-F238E27FC236}">
                      <a16:creationId xmlns:a16="http://schemas.microsoft.com/office/drawing/2014/main" id="{99BA21BD-774F-4EAE-8A27-31527A9B04E5}"/>
                    </a:ext>
                  </a:extLst>
                </p:cNvPr>
                <p:cNvSpPr>
                  <a:spLocks/>
                </p:cNvSpPr>
                <p:nvPr/>
              </p:nvSpPr>
              <p:spPr bwMode="auto">
                <a:xfrm>
                  <a:off x="2734" y="1992"/>
                  <a:ext cx="13" cy="2"/>
                </a:xfrm>
                <a:custGeom>
                  <a:avLst/>
                  <a:gdLst>
                    <a:gd name="T0" fmla="*/ 9 w 15"/>
                    <a:gd name="T1" fmla="*/ 3 h 14"/>
                    <a:gd name="T2" fmla="*/ 5 w 15"/>
                    <a:gd name="T3" fmla="*/ 0 h 14"/>
                    <a:gd name="T4" fmla="*/ 10 w 15"/>
                    <a:gd name="T5" fmla="*/ 10 h 14"/>
                    <a:gd name="T6" fmla="*/ 9 w 15"/>
                    <a:gd name="T7" fmla="*/ 3 h 14"/>
                  </a:gdLst>
                  <a:ahLst/>
                  <a:cxnLst>
                    <a:cxn ang="0">
                      <a:pos x="T0" y="T1"/>
                    </a:cxn>
                    <a:cxn ang="0">
                      <a:pos x="T2" y="T3"/>
                    </a:cxn>
                    <a:cxn ang="0">
                      <a:pos x="T4" y="T5"/>
                    </a:cxn>
                    <a:cxn ang="0">
                      <a:pos x="T6" y="T7"/>
                    </a:cxn>
                  </a:cxnLst>
                  <a:rect l="0" t="0" r="r" b="b"/>
                  <a:pathLst>
                    <a:path w="15" h="14">
                      <a:moveTo>
                        <a:pt x="9" y="3"/>
                      </a:moveTo>
                      <a:cubicBezTo>
                        <a:pt x="8" y="1"/>
                        <a:pt x="7" y="1"/>
                        <a:pt x="5" y="0"/>
                      </a:cubicBezTo>
                      <a:cubicBezTo>
                        <a:pt x="7" y="0"/>
                        <a:pt x="0" y="14"/>
                        <a:pt x="10" y="10"/>
                      </a:cubicBezTo>
                      <a:cubicBezTo>
                        <a:pt x="14" y="9"/>
                        <a:pt x="15" y="3"/>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Freeform 848">
                  <a:extLst>
                    <a:ext uri="{FF2B5EF4-FFF2-40B4-BE49-F238E27FC236}">
                      <a16:creationId xmlns:a16="http://schemas.microsoft.com/office/drawing/2014/main" id="{8F03C0CC-0BE0-443C-BC7A-FDE6C43F927A}"/>
                    </a:ext>
                  </a:extLst>
                </p:cNvPr>
                <p:cNvSpPr>
                  <a:spLocks/>
                </p:cNvSpPr>
                <p:nvPr/>
              </p:nvSpPr>
              <p:spPr bwMode="auto">
                <a:xfrm>
                  <a:off x="2695" y="1991"/>
                  <a:ext cx="10" cy="3"/>
                </a:xfrm>
                <a:custGeom>
                  <a:avLst/>
                  <a:gdLst>
                    <a:gd name="T0" fmla="*/ 3 w 10"/>
                    <a:gd name="T1" fmla="*/ 5 h 19"/>
                    <a:gd name="T2" fmla="*/ 4 w 10"/>
                    <a:gd name="T3" fmla="*/ 19 h 19"/>
                    <a:gd name="T4" fmla="*/ 3 w 10"/>
                    <a:gd name="T5" fmla="*/ 5 h 19"/>
                  </a:gdLst>
                  <a:ahLst/>
                  <a:cxnLst>
                    <a:cxn ang="0">
                      <a:pos x="T0" y="T1"/>
                    </a:cxn>
                    <a:cxn ang="0">
                      <a:pos x="T2" y="T3"/>
                    </a:cxn>
                    <a:cxn ang="0">
                      <a:pos x="T4" y="T5"/>
                    </a:cxn>
                  </a:cxnLst>
                  <a:rect l="0" t="0" r="r" b="b"/>
                  <a:pathLst>
                    <a:path w="10" h="19">
                      <a:moveTo>
                        <a:pt x="3" y="5"/>
                      </a:moveTo>
                      <a:cubicBezTo>
                        <a:pt x="2" y="8"/>
                        <a:pt x="0" y="19"/>
                        <a:pt x="4" y="19"/>
                      </a:cubicBezTo>
                      <a:cubicBezTo>
                        <a:pt x="10" y="18"/>
                        <a:pt x="5" y="0"/>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Freeform 849">
                  <a:extLst>
                    <a:ext uri="{FF2B5EF4-FFF2-40B4-BE49-F238E27FC236}">
                      <a16:creationId xmlns:a16="http://schemas.microsoft.com/office/drawing/2014/main" id="{CED5A3CE-320B-459B-8744-B34D5A6C308E}"/>
                    </a:ext>
                  </a:extLst>
                </p:cNvPr>
                <p:cNvSpPr>
                  <a:spLocks/>
                </p:cNvSpPr>
                <p:nvPr/>
              </p:nvSpPr>
              <p:spPr bwMode="auto">
                <a:xfrm>
                  <a:off x="2907" y="1992"/>
                  <a:ext cx="8" cy="3"/>
                </a:xfrm>
                <a:custGeom>
                  <a:avLst/>
                  <a:gdLst>
                    <a:gd name="T0" fmla="*/ 6 w 9"/>
                    <a:gd name="T1" fmla="*/ 0 h 18"/>
                    <a:gd name="T2" fmla="*/ 7 w 9"/>
                    <a:gd name="T3" fmla="*/ 18 h 18"/>
                    <a:gd name="T4" fmla="*/ 6 w 9"/>
                    <a:gd name="T5" fmla="*/ 0 h 18"/>
                  </a:gdLst>
                  <a:ahLst/>
                  <a:cxnLst>
                    <a:cxn ang="0">
                      <a:pos x="T0" y="T1"/>
                    </a:cxn>
                    <a:cxn ang="0">
                      <a:pos x="T2" y="T3"/>
                    </a:cxn>
                    <a:cxn ang="0">
                      <a:pos x="T4" y="T5"/>
                    </a:cxn>
                  </a:cxnLst>
                  <a:rect l="0" t="0" r="r" b="b"/>
                  <a:pathLst>
                    <a:path w="9" h="18">
                      <a:moveTo>
                        <a:pt x="6" y="0"/>
                      </a:moveTo>
                      <a:cubicBezTo>
                        <a:pt x="0" y="0"/>
                        <a:pt x="6" y="18"/>
                        <a:pt x="7" y="18"/>
                      </a:cubicBezTo>
                      <a:cubicBezTo>
                        <a:pt x="9" y="14"/>
                        <a:pt x="9" y="4"/>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Freeform 850">
                  <a:extLst>
                    <a:ext uri="{FF2B5EF4-FFF2-40B4-BE49-F238E27FC236}">
                      <a16:creationId xmlns:a16="http://schemas.microsoft.com/office/drawing/2014/main" id="{B37EF61F-8C1B-40D4-AB36-54BF151610DD}"/>
                    </a:ext>
                  </a:extLst>
                </p:cNvPr>
                <p:cNvSpPr>
                  <a:spLocks/>
                </p:cNvSpPr>
                <p:nvPr/>
              </p:nvSpPr>
              <p:spPr bwMode="auto">
                <a:xfrm>
                  <a:off x="2653" y="1991"/>
                  <a:ext cx="12" cy="2"/>
                </a:xfrm>
                <a:custGeom>
                  <a:avLst/>
                  <a:gdLst>
                    <a:gd name="T0" fmla="*/ 6 w 14"/>
                    <a:gd name="T1" fmla="*/ 4 h 14"/>
                    <a:gd name="T2" fmla="*/ 9 w 14"/>
                    <a:gd name="T3" fmla="*/ 14 h 14"/>
                    <a:gd name="T4" fmla="*/ 6 w 14"/>
                    <a:gd name="T5" fmla="*/ 4 h 14"/>
                  </a:gdLst>
                  <a:ahLst/>
                  <a:cxnLst>
                    <a:cxn ang="0">
                      <a:pos x="T0" y="T1"/>
                    </a:cxn>
                    <a:cxn ang="0">
                      <a:pos x="T2" y="T3"/>
                    </a:cxn>
                    <a:cxn ang="0">
                      <a:pos x="T4" y="T5"/>
                    </a:cxn>
                  </a:cxnLst>
                  <a:rect l="0" t="0" r="r" b="b"/>
                  <a:pathLst>
                    <a:path w="14" h="14">
                      <a:moveTo>
                        <a:pt x="6" y="4"/>
                      </a:moveTo>
                      <a:cubicBezTo>
                        <a:pt x="0" y="6"/>
                        <a:pt x="6" y="14"/>
                        <a:pt x="9" y="14"/>
                      </a:cubicBezTo>
                      <a:cubicBezTo>
                        <a:pt x="9" y="14"/>
                        <a:pt x="14" y="0"/>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Freeform 851">
                  <a:extLst>
                    <a:ext uri="{FF2B5EF4-FFF2-40B4-BE49-F238E27FC236}">
                      <a16:creationId xmlns:a16="http://schemas.microsoft.com/office/drawing/2014/main" id="{4086418D-4DF9-4775-8459-F5F2B84E332D}"/>
                    </a:ext>
                  </a:extLst>
                </p:cNvPr>
                <p:cNvSpPr>
                  <a:spLocks/>
                </p:cNvSpPr>
                <p:nvPr/>
              </p:nvSpPr>
              <p:spPr bwMode="auto">
                <a:xfrm>
                  <a:off x="2769" y="1975"/>
                  <a:ext cx="7" cy="1"/>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5" y="0"/>
                        <a:pt x="4" y="0"/>
                        <a:pt x="0" y="2"/>
                      </a:cubicBezTo>
                      <a:cubicBezTo>
                        <a:pt x="4" y="4"/>
                        <a:pt x="4" y="5"/>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Freeform 852">
                  <a:extLst>
                    <a:ext uri="{FF2B5EF4-FFF2-40B4-BE49-F238E27FC236}">
                      <a16:creationId xmlns:a16="http://schemas.microsoft.com/office/drawing/2014/main" id="{53B0271D-A5B6-466B-9F91-67CA66EB0997}"/>
                    </a:ext>
                  </a:extLst>
                </p:cNvPr>
                <p:cNvSpPr>
                  <a:spLocks/>
                </p:cNvSpPr>
                <p:nvPr/>
              </p:nvSpPr>
              <p:spPr bwMode="auto">
                <a:xfrm>
                  <a:off x="2731" y="1992"/>
                  <a:ext cx="5" cy="2"/>
                </a:xfrm>
                <a:custGeom>
                  <a:avLst/>
                  <a:gdLst>
                    <a:gd name="T0" fmla="*/ 0 w 6"/>
                    <a:gd name="T1" fmla="*/ 4 h 14"/>
                    <a:gd name="T2" fmla="*/ 2 w 6"/>
                    <a:gd name="T3" fmla="*/ 14 h 14"/>
                    <a:gd name="T4" fmla="*/ 2 w 6"/>
                    <a:gd name="T5" fmla="*/ 0 h 14"/>
                    <a:gd name="T6" fmla="*/ 0 w 6"/>
                    <a:gd name="T7" fmla="*/ 4 h 14"/>
                  </a:gdLst>
                  <a:ahLst/>
                  <a:cxnLst>
                    <a:cxn ang="0">
                      <a:pos x="T0" y="T1"/>
                    </a:cxn>
                    <a:cxn ang="0">
                      <a:pos x="T2" y="T3"/>
                    </a:cxn>
                    <a:cxn ang="0">
                      <a:pos x="T4" y="T5"/>
                    </a:cxn>
                    <a:cxn ang="0">
                      <a:pos x="T6" y="T7"/>
                    </a:cxn>
                  </a:cxnLst>
                  <a:rect l="0" t="0" r="r" b="b"/>
                  <a:pathLst>
                    <a:path w="6" h="14">
                      <a:moveTo>
                        <a:pt x="0" y="4"/>
                      </a:moveTo>
                      <a:cubicBezTo>
                        <a:pt x="1" y="7"/>
                        <a:pt x="1" y="11"/>
                        <a:pt x="2" y="14"/>
                      </a:cubicBezTo>
                      <a:cubicBezTo>
                        <a:pt x="3" y="10"/>
                        <a:pt x="6" y="4"/>
                        <a:pt x="2" y="0"/>
                      </a:cubicBezTo>
                      <a:cubicBezTo>
                        <a:pt x="1" y="1"/>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Freeform 853">
                  <a:extLst>
                    <a:ext uri="{FF2B5EF4-FFF2-40B4-BE49-F238E27FC236}">
                      <a16:creationId xmlns:a16="http://schemas.microsoft.com/office/drawing/2014/main" id="{9A28A83E-BE57-4441-86BB-7C04254F4CAB}"/>
                    </a:ext>
                  </a:extLst>
                </p:cNvPr>
                <p:cNvSpPr>
                  <a:spLocks/>
                </p:cNvSpPr>
                <p:nvPr/>
              </p:nvSpPr>
              <p:spPr bwMode="auto">
                <a:xfrm>
                  <a:off x="2333" y="1975"/>
                  <a:ext cx="6" cy="1"/>
                </a:xfrm>
                <a:custGeom>
                  <a:avLst/>
                  <a:gdLst>
                    <a:gd name="T0" fmla="*/ 4 w 6"/>
                    <a:gd name="T1" fmla="*/ 0 h 9"/>
                    <a:gd name="T2" fmla="*/ 0 w 6"/>
                    <a:gd name="T3" fmla="*/ 7 h 9"/>
                    <a:gd name="T4" fmla="*/ 4 w 6"/>
                    <a:gd name="T5" fmla="*/ 0 h 9"/>
                  </a:gdLst>
                  <a:ahLst/>
                  <a:cxnLst>
                    <a:cxn ang="0">
                      <a:pos x="T0" y="T1"/>
                    </a:cxn>
                    <a:cxn ang="0">
                      <a:pos x="T2" y="T3"/>
                    </a:cxn>
                    <a:cxn ang="0">
                      <a:pos x="T4" y="T5"/>
                    </a:cxn>
                  </a:cxnLst>
                  <a:rect l="0" t="0" r="r" b="b"/>
                  <a:pathLst>
                    <a:path w="6" h="9">
                      <a:moveTo>
                        <a:pt x="4" y="0"/>
                      </a:moveTo>
                      <a:cubicBezTo>
                        <a:pt x="0" y="0"/>
                        <a:pt x="0" y="5"/>
                        <a:pt x="0" y="7"/>
                      </a:cubicBezTo>
                      <a:cubicBezTo>
                        <a:pt x="4" y="9"/>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Freeform 854">
                  <a:extLst>
                    <a:ext uri="{FF2B5EF4-FFF2-40B4-BE49-F238E27FC236}">
                      <a16:creationId xmlns:a16="http://schemas.microsoft.com/office/drawing/2014/main" id="{B1A1B019-CBAD-4B3A-A698-833BD405446E}"/>
                    </a:ext>
                  </a:extLst>
                </p:cNvPr>
                <p:cNvSpPr>
                  <a:spLocks/>
                </p:cNvSpPr>
                <p:nvPr/>
              </p:nvSpPr>
              <p:spPr bwMode="auto">
                <a:xfrm>
                  <a:off x="2577" y="1991"/>
                  <a:ext cx="7" cy="1"/>
                </a:xfrm>
                <a:custGeom>
                  <a:avLst/>
                  <a:gdLst>
                    <a:gd name="T0" fmla="*/ 0 w 7"/>
                    <a:gd name="T1" fmla="*/ 2 h 10"/>
                    <a:gd name="T2" fmla="*/ 1 w 7"/>
                    <a:gd name="T3" fmla="*/ 10 h 10"/>
                    <a:gd name="T4" fmla="*/ 3 w 7"/>
                    <a:gd name="T5" fmla="*/ 0 h 10"/>
                    <a:gd name="T6" fmla="*/ 0 w 7"/>
                    <a:gd name="T7" fmla="*/ 2 h 10"/>
                  </a:gdLst>
                  <a:ahLst/>
                  <a:cxnLst>
                    <a:cxn ang="0">
                      <a:pos x="T0" y="T1"/>
                    </a:cxn>
                    <a:cxn ang="0">
                      <a:pos x="T2" y="T3"/>
                    </a:cxn>
                    <a:cxn ang="0">
                      <a:pos x="T4" y="T5"/>
                    </a:cxn>
                    <a:cxn ang="0">
                      <a:pos x="T6" y="T7"/>
                    </a:cxn>
                  </a:cxnLst>
                  <a:rect l="0" t="0" r="r" b="b"/>
                  <a:pathLst>
                    <a:path w="7" h="10">
                      <a:moveTo>
                        <a:pt x="0" y="2"/>
                      </a:moveTo>
                      <a:cubicBezTo>
                        <a:pt x="0" y="0"/>
                        <a:pt x="1" y="10"/>
                        <a:pt x="1" y="10"/>
                      </a:cubicBezTo>
                      <a:cubicBezTo>
                        <a:pt x="7" y="9"/>
                        <a:pt x="1" y="1"/>
                        <a:pt x="3" y="0"/>
                      </a:cubicBezTo>
                      <a:cubicBezTo>
                        <a:pt x="2"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Freeform 855">
                  <a:extLst>
                    <a:ext uri="{FF2B5EF4-FFF2-40B4-BE49-F238E27FC236}">
                      <a16:creationId xmlns:a16="http://schemas.microsoft.com/office/drawing/2014/main" id="{67E606E3-DD9D-46F9-87E0-BA82BC483421}"/>
                    </a:ext>
                  </a:extLst>
                </p:cNvPr>
                <p:cNvSpPr>
                  <a:spLocks/>
                </p:cNvSpPr>
                <p:nvPr/>
              </p:nvSpPr>
              <p:spPr bwMode="auto">
                <a:xfrm>
                  <a:off x="2725" y="1991"/>
                  <a:ext cx="3" cy="2"/>
                </a:xfrm>
                <a:custGeom>
                  <a:avLst/>
                  <a:gdLst>
                    <a:gd name="T0" fmla="*/ 0 w 3"/>
                    <a:gd name="T1" fmla="*/ 7 h 12"/>
                    <a:gd name="T2" fmla="*/ 1 w 3"/>
                    <a:gd name="T3" fmla="*/ 12 h 12"/>
                    <a:gd name="T4" fmla="*/ 1 w 3"/>
                    <a:gd name="T5" fmla="*/ 0 h 12"/>
                    <a:gd name="T6" fmla="*/ 0 w 3"/>
                    <a:gd name="T7" fmla="*/ 7 h 12"/>
                  </a:gdLst>
                  <a:ahLst/>
                  <a:cxnLst>
                    <a:cxn ang="0">
                      <a:pos x="T0" y="T1"/>
                    </a:cxn>
                    <a:cxn ang="0">
                      <a:pos x="T2" y="T3"/>
                    </a:cxn>
                    <a:cxn ang="0">
                      <a:pos x="T4" y="T5"/>
                    </a:cxn>
                    <a:cxn ang="0">
                      <a:pos x="T6" y="T7"/>
                    </a:cxn>
                  </a:cxnLst>
                  <a:rect l="0" t="0" r="r" b="b"/>
                  <a:pathLst>
                    <a:path w="3" h="12">
                      <a:moveTo>
                        <a:pt x="0" y="7"/>
                      </a:moveTo>
                      <a:cubicBezTo>
                        <a:pt x="0" y="8"/>
                        <a:pt x="1" y="10"/>
                        <a:pt x="1" y="12"/>
                      </a:cubicBezTo>
                      <a:cubicBezTo>
                        <a:pt x="3" y="12"/>
                        <a:pt x="1" y="1"/>
                        <a:pt x="1" y="0"/>
                      </a:cubicBezTo>
                      <a:cubicBezTo>
                        <a:pt x="1" y="2"/>
                        <a:pt x="0"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Freeform 856">
                  <a:extLst>
                    <a:ext uri="{FF2B5EF4-FFF2-40B4-BE49-F238E27FC236}">
                      <a16:creationId xmlns:a16="http://schemas.microsoft.com/office/drawing/2014/main" id="{1E849C10-ACF6-47C8-BDFC-BC74F2A31358}"/>
                    </a:ext>
                  </a:extLst>
                </p:cNvPr>
                <p:cNvSpPr>
                  <a:spLocks/>
                </p:cNvSpPr>
                <p:nvPr/>
              </p:nvSpPr>
              <p:spPr bwMode="auto">
                <a:xfrm>
                  <a:off x="2322" y="1976"/>
                  <a:ext cx="8" cy="5"/>
                </a:xfrm>
                <a:custGeom>
                  <a:avLst/>
                  <a:gdLst>
                    <a:gd name="T0" fmla="*/ 5 w 8"/>
                    <a:gd name="T1" fmla="*/ 7 h 27"/>
                    <a:gd name="T2" fmla="*/ 2 w 8"/>
                    <a:gd name="T3" fmla="*/ 0 h 27"/>
                    <a:gd name="T4" fmla="*/ 0 w 8"/>
                    <a:gd name="T5" fmla="*/ 15 h 27"/>
                    <a:gd name="T6" fmla="*/ 4 w 8"/>
                    <a:gd name="T7" fmla="*/ 17 h 27"/>
                    <a:gd name="T8" fmla="*/ 8 w 8"/>
                    <a:gd name="T9" fmla="*/ 27 h 27"/>
                    <a:gd name="T10" fmla="*/ 8 w 8"/>
                    <a:gd name="T11" fmla="*/ 16 h 27"/>
                    <a:gd name="T12" fmla="*/ 5 w 8"/>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5" y="7"/>
                      </a:moveTo>
                      <a:cubicBezTo>
                        <a:pt x="5" y="7"/>
                        <a:pt x="2" y="0"/>
                        <a:pt x="2" y="0"/>
                      </a:cubicBezTo>
                      <a:cubicBezTo>
                        <a:pt x="2" y="1"/>
                        <a:pt x="1" y="13"/>
                        <a:pt x="0" y="15"/>
                      </a:cubicBezTo>
                      <a:cubicBezTo>
                        <a:pt x="2" y="9"/>
                        <a:pt x="3" y="10"/>
                        <a:pt x="4" y="17"/>
                      </a:cubicBezTo>
                      <a:cubicBezTo>
                        <a:pt x="5" y="20"/>
                        <a:pt x="7" y="24"/>
                        <a:pt x="8" y="27"/>
                      </a:cubicBezTo>
                      <a:cubicBezTo>
                        <a:pt x="7" y="25"/>
                        <a:pt x="8" y="18"/>
                        <a:pt x="8" y="16"/>
                      </a:cubicBezTo>
                      <a:cubicBezTo>
                        <a:pt x="7" y="13"/>
                        <a:pt x="6" y="10"/>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Freeform 857">
                  <a:extLst>
                    <a:ext uri="{FF2B5EF4-FFF2-40B4-BE49-F238E27FC236}">
                      <a16:creationId xmlns:a16="http://schemas.microsoft.com/office/drawing/2014/main" id="{5B9F2BFB-4266-4733-9AD0-591C606EDF20}"/>
                    </a:ext>
                  </a:extLst>
                </p:cNvPr>
                <p:cNvSpPr>
                  <a:spLocks/>
                </p:cNvSpPr>
                <p:nvPr/>
              </p:nvSpPr>
              <p:spPr bwMode="auto">
                <a:xfrm>
                  <a:off x="2798" y="1991"/>
                  <a:ext cx="2" cy="3"/>
                </a:xfrm>
                <a:custGeom>
                  <a:avLst/>
                  <a:gdLst>
                    <a:gd name="T0" fmla="*/ 0 w 2"/>
                    <a:gd name="T1" fmla="*/ 4 h 16"/>
                    <a:gd name="T2" fmla="*/ 1 w 2"/>
                    <a:gd name="T3" fmla="*/ 16 h 16"/>
                    <a:gd name="T4" fmla="*/ 1 w 2"/>
                    <a:gd name="T5" fmla="*/ 0 h 16"/>
                    <a:gd name="T6" fmla="*/ 0 w 2"/>
                    <a:gd name="T7" fmla="*/ 4 h 16"/>
                  </a:gdLst>
                  <a:ahLst/>
                  <a:cxnLst>
                    <a:cxn ang="0">
                      <a:pos x="T0" y="T1"/>
                    </a:cxn>
                    <a:cxn ang="0">
                      <a:pos x="T2" y="T3"/>
                    </a:cxn>
                    <a:cxn ang="0">
                      <a:pos x="T4" y="T5"/>
                    </a:cxn>
                    <a:cxn ang="0">
                      <a:pos x="T6" y="T7"/>
                    </a:cxn>
                  </a:cxnLst>
                  <a:rect l="0" t="0" r="r" b="b"/>
                  <a:pathLst>
                    <a:path w="2" h="16">
                      <a:moveTo>
                        <a:pt x="0" y="4"/>
                      </a:moveTo>
                      <a:cubicBezTo>
                        <a:pt x="0" y="8"/>
                        <a:pt x="1" y="12"/>
                        <a:pt x="1" y="16"/>
                      </a:cubicBezTo>
                      <a:cubicBezTo>
                        <a:pt x="1" y="11"/>
                        <a:pt x="2" y="6"/>
                        <a:pt x="1" y="0"/>
                      </a:cubicBezTo>
                      <a:cubicBezTo>
                        <a:pt x="1" y="1"/>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858">
                  <a:extLst>
                    <a:ext uri="{FF2B5EF4-FFF2-40B4-BE49-F238E27FC236}">
                      <a16:creationId xmlns:a16="http://schemas.microsoft.com/office/drawing/2014/main" id="{7AB251FC-4B95-40F7-85EC-7801F4AA8B48}"/>
                    </a:ext>
                  </a:extLst>
                </p:cNvPr>
                <p:cNvSpPr>
                  <a:spLocks/>
                </p:cNvSpPr>
                <p:nvPr/>
              </p:nvSpPr>
              <p:spPr bwMode="auto">
                <a:xfrm>
                  <a:off x="2906" y="1992"/>
                  <a:ext cx="3" cy="3"/>
                </a:xfrm>
                <a:custGeom>
                  <a:avLst/>
                  <a:gdLst>
                    <a:gd name="T0" fmla="*/ 0 w 4"/>
                    <a:gd name="T1" fmla="*/ 13 h 19"/>
                    <a:gd name="T2" fmla="*/ 1 w 4"/>
                    <a:gd name="T3" fmla="*/ 19 h 19"/>
                    <a:gd name="T4" fmla="*/ 2 w 4"/>
                    <a:gd name="T5" fmla="*/ 0 h 19"/>
                    <a:gd name="T6" fmla="*/ 0 w 4"/>
                    <a:gd name="T7" fmla="*/ 13 h 19"/>
                  </a:gdLst>
                  <a:ahLst/>
                  <a:cxnLst>
                    <a:cxn ang="0">
                      <a:pos x="T0" y="T1"/>
                    </a:cxn>
                    <a:cxn ang="0">
                      <a:pos x="T2" y="T3"/>
                    </a:cxn>
                    <a:cxn ang="0">
                      <a:pos x="T4" y="T5"/>
                    </a:cxn>
                    <a:cxn ang="0">
                      <a:pos x="T6" y="T7"/>
                    </a:cxn>
                  </a:cxnLst>
                  <a:rect l="0" t="0" r="r" b="b"/>
                  <a:pathLst>
                    <a:path w="4" h="19">
                      <a:moveTo>
                        <a:pt x="0" y="13"/>
                      </a:moveTo>
                      <a:cubicBezTo>
                        <a:pt x="0" y="13"/>
                        <a:pt x="1" y="19"/>
                        <a:pt x="1" y="19"/>
                      </a:cubicBezTo>
                      <a:cubicBezTo>
                        <a:pt x="4" y="14"/>
                        <a:pt x="2" y="5"/>
                        <a:pt x="2" y="0"/>
                      </a:cubicBezTo>
                      <a:cubicBezTo>
                        <a:pt x="1" y="4"/>
                        <a:pt x="0" y="9"/>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859">
                  <a:extLst>
                    <a:ext uri="{FF2B5EF4-FFF2-40B4-BE49-F238E27FC236}">
                      <a16:creationId xmlns:a16="http://schemas.microsoft.com/office/drawing/2014/main" id="{8EAAE87B-51E5-4D1D-9D92-20FFE28CF15C}"/>
                    </a:ext>
                  </a:extLst>
                </p:cNvPr>
                <p:cNvSpPr>
                  <a:spLocks/>
                </p:cNvSpPr>
                <p:nvPr/>
              </p:nvSpPr>
              <p:spPr bwMode="auto">
                <a:xfrm>
                  <a:off x="2868" y="1993"/>
                  <a:ext cx="4" cy="1"/>
                </a:xfrm>
                <a:custGeom>
                  <a:avLst/>
                  <a:gdLst>
                    <a:gd name="T0" fmla="*/ 0 w 4"/>
                    <a:gd name="T1" fmla="*/ 3 h 3"/>
                    <a:gd name="T2" fmla="*/ 4 w 4"/>
                    <a:gd name="T3" fmla="*/ 2 h 3"/>
                    <a:gd name="T4" fmla="*/ 0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2"/>
                        <a:pt x="4" y="2"/>
                      </a:cubicBezTo>
                      <a:cubicBezTo>
                        <a:pt x="2" y="1"/>
                        <a:pt x="1"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Freeform 860">
                  <a:extLst>
                    <a:ext uri="{FF2B5EF4-FFF2-40B4-BE49-F238E27FC236}">
                      <a16:creationId xmlns:a16="http://schemas.microsoft.com/office/drawing/2014/main" id="{86F78599-F991-433E-BFAD-95FC2A5D9341}"/>
                    </a:ext>
                  </a:extLst>
                </p:cNvPr>
                <p:cNvSpPr>
                  <a:spLocks/>
                </p:cNvSpPr>
                <p:nvPr/>
              </p:nvSpPr>
              <p:spPr bwMode="auto">
                <a:xfrm>
                  <a:off x="2762" y="1992"/>
                  <a:ext cx="5" cy="2"/>
                </a:xfrm>
                <a:custGeom>
                  <a:avLst/>
                  <a:gdLst>
                    <a:gd name="T0" fmla="*/ 1 w 6"/>
                    <a:gd name="T1" fmla="*/ 0 h 9"/>
                    <a:gd name="T2" fmla="*/ 2 w 6"/>
                    <a:gd name="T3" fmla="*/ 9 h 9"/>
                    <a:gd name="T4" fmla="*/ 1 w 6"/>
                    <a:gd name="T5" fmla="*/ 0 h 9"/>
                  </a:gdLst>
                  <a:ahLst/>
                  <a:cxnLst>
                    <a:cxn ang="0">
                      <a:pos x="T0" y="T1"/>
                    </a:cxn>
                    <a:cxn ang="0">
                      <a:pos x="T2" y="T3"/>
                    </a:cxn>
                    <a:cxn ang="0">
                      <a:pos x="T4" y="T5"/>
                    </a:cxn>
                  </a:cxnLst>
                  <a:rect l="0" t="0" r="r" b="b"/>
                  <a:pathLst>
                    <a:path w="6" h="9">
                      <a:moveTo>
                        <a:pt x="1" y="0"/>
                      </a:moveTo>
                      <a:cubicBezTo>
                        <a:pt x="0" y="0"/>
                        <a:pt x="0" y="8"/>
                        <a:pt x="2" y="9"/>
                      </a:cubicBezTo>
                      <a:cubicBezTo>
                        <a:pt x="1" y="9"/>
                        <a:pt x="6"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Freeform 861">
                  <a:extLst>
                    <a:ext uri="{FF2B5EF4-FFF2-40B4-BE49-F238E27FC236}">
                      <a16:creationId xmlns:a16="http://schemas.microsoft.com/office/drawing/2014/main" id="{C114B1A2-1F28-40E2-A0C3-FE49C9465847}"/>
                    </a:ext>
                  </a:extLst>
                </p:cNvPr>
                <p:cNvSpPr>
                  <a:spLocks/>
                </p:cNvSpPr>
                <p:nvPr/>
              </p:nvSpPr>
              <p:spPr bwMode="auto">
                <a:xfrm>
                  <a:off x="2567" y="1990"/>
                  <a:ext cx="2" cy="3"/>
                </a:xfrm>
                <a:custGeom>
                  <a:avLst/>
                  <a:gdLst>
                    <a:gd name="T0" fmla="*/ 0 w 2"/>
                    <a:gd name="T1" fmla="*/ 6 h 14"/>
                    <a:gd name="T2" fmla="*/ 1 w 2"/>
                    <a:gd name="T3" fmla="*/ 14 h 14"/>
                    <a:gd name="T4" fmla="*/ 2 w 2"/>
                    <a:gd name="T5" fmla="*/ 0 h 14"/>
                    <a:gd name="T6" fmla="*/ 0 w 2"/>
                    <a:gd name="T7" fmla="*/ 6 h 14"/>
                  </a:gdLst>
                  <a:ahLst/>
                  <a:cxnLst>
                    <a:cxn ang="0">
                      <a:pos x="T0" y="T1"/>
                    </a:cxn>
                    <a:cxn ang="0">
                      <a:pos x="T2" y="T3"/>
                    </a:cxn>
                    <a:cxn ang="0">
                      <a:pos x="T4" y="T5"/>
                    </a:cxn>
                    <a:cxn ang="0">
                      <a:pos x="T6" y="T7"/>
                    </a:cxn>
                  </a:cxnLst>
                  <a:rect l="0" t="0" r="r" b="b"/>
                  <a:pathLst>
                    <a:path w="2" h="14">
                      <a:moveTo>
                        <a:pt x="0" y="6"/>
                      </a:moveTo>
                      <a:cubicBezTo>
                        <a:pt x="0" y="9"/>
                        <a:pt x="0" y="12"/>
                        <a:pt x="1" y="14"/>
                      </a:cubicBezTo>
                      <a:cubicBezTo>
                        <a:pt x="1" y="11"/>
                        <a:pt x="0" y="3"/>
                        <a:pt x="2" y="0"/>
                      </a:cubicBezTo>
                      <a:cubicBezTo>
                        <a:pt x="1" y="2"/>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862">
                  <a:extLst>
                    <a:ext uri="{FF2B5EF4-FFF2-40B4-BE49-F238E27FC236}">
                      <a16:creationId xmlns:a16="http://schemas.microsoft.com/office/drawing/2014/main" id="{61D5BAA5-A971-4976-A276-CFCF084F895D}"/>
                    </a:ext>
                  </a:extLst>
                </p:cNvPr>
                <p:cNvSpPr>
                  <a:spLocks/>
                </p:cNvSpPr>
                <p:nvPr/>
              </p:nvSpPr>
              <p:spPr bwMode="auto">
                <a:xfrm>
                  <a:off x="2301" y="1977"/>
                  <a:ext cx="3" cy="2"/>
                </a:xfrm>
                <a:custGeom>
                  <a:avLst/>
                  <a:gdLst>
                    <a:gd name="T0" fmla="*/ 3 w 3"/>
                    <a:gd name="T1" fmla="*/ 0 h 8"/>
                    <a:gd name="T2" fmla="*/ 0 w 3"/>
                    <a:gd name="T3" fmla="*/ 8 h 8"/>
                    <a:gd name="T4" fmla="*/ 3 w 3"/>
                    <a:gd name="T5" fmla="*/ 0 h 8"/>
                  </a:gdLst>
                  <a:ahLst/>
                  <a:cxnLst>
                    <a:cxn ang="0">
                      <a:pos x="T0" y="T1"/>
                    </a:cxn>
                    <a:cxn ang="0">
                      <a:pos x="T2" y="T3"/>
                    </a:cxn>
                    <a:cxn ang="0">
                      <a:pos x="T4" y="T5"/>
                    </a:cxn>
                  </a:cxnLst>
                  <a:rect l="0" t="0" r="r" b="b"/>
                  <a:pathLst>
                    <a:path w="3" h="8">
                      <a:moveTo>
                        <a:pt x="3" y="0"/>
                      </a:moveTo>
                      <a:cubicBezTo>
                        <a:pt x="2" y="3"/>
                        <a:pt x="1" y="5"/>
                        <a:pt x="0" y="8"/>
                      </a:cubicBezTo>
                      <a:cubicBezTo>
                        <a:pt x="2" y="5"/>
                        <a:pt x="3" y="4"/>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863">
                  <a:extLst>
                    <a:ext uri="{FF2B5EF4-FFF2-40B4-BE49-F238E27FC236}">
                      <a16:creationId xmlns:a16="http://schemas.microsoft.com/office/drawing/2014/main" id="{7107BA13-57F7-4E86-9E52-3765E51A5344}"/>
                    </a:ext>
                  </a:extLst>
                </p:cNvPr>
                <p:cNvSpPr>
                  <a:spLocks/>
                </p:cNvSpPr>
                <p:nvPr/>
              </p:nvSpPr>
              <p:spPr bwMode="auto">
                <a:xfrm>
                  <a:off x="2633" y="1991"/>
                  <a:ext cx="3" cy="3"/>
                </a:xfrm>
                <a:custGeom>
                  <a:avLst/>
                  <a:gdLst>
                    <a:gd name="T0" fmla="*/ 0 w 4"/>
                    <a:gd name="T1" fmla="*/ 5 h 22"/>
                    <a:gd name="T2" fmla="*/ 2 w 4"/>
                    <a:gd name="T3" fmla="*/ 0 h 22"/>
                    <a:gd name="T4" fmla="*/ 0 w 4"/>
                    <a:gd name="T5" fmla="*/ 5 h 22"/>
                  </a:gdLst>
                  <a:ahLst/>
                  <a:cxnLst>
                    <a:cxn ang="0">
                      <a:pos x="T0" y="T1"/>
                    </a:cxn>
                    <a:cxn ang="0">
                      <a:pos x="T2" y="T3"/>
                    </a:cxn>
                    <a:cxn ang="0">
                      <a:pos x="T4" y="T5"/>
                    </a:cxn>
                  </a:cxnLst>
                  <a:rect l="0" t="0" r="r" b="b"/>
                  <a:pathLst>
                    <a:path w="4" h="22">
                      <a:moveTo>
                        <a:pt x="0" y="5"/>
                      </a:moveTo>
                      <a:cubicBezTo>
                        <a:pt x="3" y="22"/>
                        <a:pt x="4" y="1"/>
                        <a:pt x="2" y="0"/>
                      </a:cubicBezTo>
                      <a:cubicBezTo>
                        <a:pt x="1" y="2"/>
                        <a:pt x="1"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Freeform 864">
                  <a:extLst>
                    <a:ext uri="{FF2B5EF4-FFF2-40B4-BE49-F238E27FC236}">
                      <a16:creationId xmlns:a16="http://schemas.microsoft.com/office/drawing/2014/main" id="{70AE2C8C-B7C6-4711-8520-4D26D6F4F1DE}"/>
                    </a:ext>
                  </a:extLst>
                </p:cNvPr>
                <p:cNvSpPr>
                  <a:spLocks/>
                </p:cNvSpPr>
                <p:nvPr/>
              </p:nvSpPr>
              <p:spPr bwMode="auto">
                <a:xfrm>
                  <a:off x="2854" y="1992"/>
                  <a:ext cx="3" cy="1"/>
                </a:xfrm>
                <a:custGeom>
                  <a:avLst/>
                  <a:gdLst>
                    <a:gd name="T0" fmla="*/ 3 w 3"/>
                    <a:gd name="T1" fmla="*/ 6 h 7"/>
                    <a:gd name="T2" fmla="*/ 3 w 3"/>
                    <a:gd name="T3" fmla="*/ 0 h 7"/>
                    <a:gd name="T4" fmla="*/ 3 w 3"/>
                    <a:gd name="T5" fmla="*/ 6 h 7"/>
                  </a:gdLst>
                  <a:ahLst/>
                  <a:cxnLst>
                    <a:cxn ang="0">
                      <a:pos x="T0" y="T1"/>
                    </a:cxn>
                    <a:cxn ang="0">
                      <a:pos x="T2" y="T3"/>
                    </a:cxn>
                    <a:cxn ang="0">
                      <a:pos x="T4" y="T5"/>
                    </a:cxn>
                  </a:cxnLst>
                  <a:rect l="0" t="0" r="r" b="b"/>
                  <a:pathLst>
                    <a:path w="3" h="7">
                      <a:moveTo>
                        <a:pt x="3" y="6"/>
                      </a:moveTo>
                      <a:cubicBezTo>
                        <a:pt x="3" y="4"/>
                        <a:pt x="3" y="2"/>
                        <a:pt x="3" y="0"/>
                      </a:cubicBezTo>
                      <a:cubicBezTo>
                        <a:pt x="0" y="0"/>
                        <a:pt x="2" y="7"/>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Freeform 865">
                  <a:extLst>
                    <a:ext uri="{FF2B5EF4-FFF2-40B4-BE49-F238E27FC236}">
                      <a16:creationId xmlns:a16="http://schemas.microsoft.com/office/drawing/2014/main" id="{75CE23BF-54A5-43D9-86AA-8D7EBD82F0E6}"/>
                    </a:ext>
                  </a:extLst>
                </p:cNvPr>
                <p:cNvSpPr>
                  <a:spLocks/>
                </p:cNvSpPr>
                <p:nvPr/>
              </p:nvSpPr>
              <p:spPr bwMode="auto">
                <a:xfrm>
                  <a:off x="2917" y="1992"/>
                  <a:ext cx="2" cy="2"/>
                </a:xfrm>
                <a:custGeom>
                  <a:avLst/>
                  <a:gdLst>
                    <a:gd name="T0" fmla="*/ 3 w 3"/>
                    <a:gd name="T1" fmla="*/ 0 h 8"/>
                    <a:gd name="T2" fmla="*/ 3 w 3"/>
                    <a:gd name="T3" fmla="*/ 8 h 8"/>
                    <a:gd name="T4" fmla="*/ 3 w 3"/>
                    <a:gd name="T5" fmla="*/ 0 h 8"/>
                  </a:gdLst>
                  <a:ahLst/>
                  <a:cxnLst>
                    <a:cxn ang="0">
                      <a:pos x="T0" y="T1"/>
                    </a:cxn>
                    <a:cxn ang="0">
                      <a:pos x="T2" y="T3"/>
                    </a:cxn>
                    <a:cxn ang="0">
                      <a:pos x="T4" y="T5"/>
                    </a:cxn>
                  </a:cxnLst>
                  <a:rect l="0" t="0" r="r" b="b"/>
                  <a:pathLst>
                    <a:path w="3" h="8">
                      <a:moveTo>
                        <a:pt x="3" y="0"/>
                      </a:moveTo>
                      <a:cubicBezTo>
                        <a:pt x="2" y="3"/>
                        <a:pt x="0" y="7"/>
                        <a:pt x="3" y="8"/>
                      </a:cubicBezTo>
                      <a:cubicBezTo>
                        <a:pt x="3" y="6"/>
                        <a:pt x="3"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Freeform 866">
                  <a:extLst>
                    <a:ext uri="{FF2B5EF4-FFF2-40B4-BE49-F238E27FC236}">
                      <a16:creationId xmlns:a16="http://schemas.microsoft.com/office/drawing/2014/main" id="{A9CBCE92-3660-4110-8718-5ECBFB1CCF78}"/>
                    </a:ext>
                  </a:extLst>
                </p:cNvPr>
                <p:cNvSpPr>
                  <a:spLocks/>
                </p:cNvSpPr>
                <p:nvPr/>
              </p:nvSpPr>
              <p:spPr bwMode="auto">
                <a:xfrm>
                  <a:off x="2304" y="1990"/>
                  <a:ext cx="4" cy="1"/>
                </a:xfrm>
                <a:custGeom>
                  <a:avLst/>
                  <a:gdLst>
                    <a:gd name="T0" fmla="*/ 1 w 4"/>
                    <a:gd name="T1" fmla="*/ 4 h 8"/>
                    <a:gd name="T2" fmla="*/ 2 w 4"/>
                    <a:gd name="T3" fmla="*/ 8 h 8"/>
                    <a:gd name="T4" fmla="*/ 1 w 4"/>
                    <a:gd name="T5" fmla="*/ 0 h 8"/>
                    <a:gd name="T6" fmla="*/ 1 w 4"/>
                    <a:gd name="T7" fmla="*/ 4 h 8"/>
                  </a:gdLst>
                  <a:ahLst/>
                  <a:cxnLst>
                    <a:cxn ang="0">
                      <a:pos x="T0" y="T1"/>
                    </a:cxn>
                    <a:cxn ang="0">
                      <a:pos x="T2" y="T3"/>
                    </a:cxn>
                    <a:cxn ang="0">
                      <a:pos x="T4" y="T5"/>
                    </a:cxn>
                    <a:cxn ang="0">
                      <a:pos x="T6" y="T7"/>
                    </a:cxn>
                  </a:cxnLst>
                  <a:rect l="0" t="0" r="r" b="b"/>
                  <a:pathLst>
                    <a:path w="4" h="8">
                      <a:moveTo>
                        <a:pt x="1" y="4"/>
                      </a:moveTo>
                      <a:cubicBezTo>
                        <a:pt x="1" y="5"/>
                        <a:pt x="2" y="6"/>
                        <a:pt x="2" y="8"/>
                      </a:cubicBezTo>
                      <a:cubicBezTo>
                        <a:pt x="0" y="5"/>
                        <a:pt x="4" y="3"/>
                        <a:pt x="1" y="0"/>
                      </a:cubicBezTo>
                      <a:cubicBezTo>
                        <a:pt x="1" y="1"/>
                        <a:pt x="1"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Freeform 867">
                  <a:extLst>
                    <a:ext uri="{FF2B5EF4-FFF2-40B4-BE49-F238E27FC236}">
                      <a16:creationId xmlns:a16="http://schemas.microsoft.com/office/drawing/2014/main" id="{27E45037-866C-43F3-A47E-9705055D09B4}"/>
                    </a:ext>
                  </a:extLst>
                </p:cNvPr>
                <p:cNvSpPr>
                  <a:spLocks/>
                </p:cNvSpPr>
                <p:nvPr/>
              </p:nvSpPr>
              <p:spPr bwMode="auto">
                <a:xfrm>
                  <a:off x="2961" y="1994"/>
                  <a:ext cx="3" cy="1"/>
                </a:xfrm>
                <a:custGeom>
                  <a:avLst/>
                  <a:gdLst>
                    <a:gd name="T0" fmla="*/ 0 w 3"/>
                    <a:gd name="T1" fmla="*/ 3 h 6"/>
                    <a:gd name="T2" fmla="*/ 0 w 3"/>
                    <a:gd name="T3" fmla="*/ 5 h 6"/>
                    <a:gd name="T4" fmla="*/ 0 w 3"/>
                    <a:gd name="T5" fmla="*/ 3 h 6"/>
                  </a:gdLst>
                  <a:ahLst/>
                  <a:cxnLst>
                    <a:cxn ang="0">
                      <a:pos x="T0" y="T1"/>
                    </a:cxn>
                    <a:cxn ang="0">
                      <a:pos x="T2" y="T3"/>
                    </a:cxn>
                    <a:cxn ang="0">
                      <a:pos x="T4" y="T5"/>
                    </a:cxn>
                  </a:cxnLst>
                  <a:rect l="0" t="0" r="r" b="b"/>
                  <a:pathLst>
                    <a:path w="3" h="6">
                      <a:moveTo>
                        <a:pt x="0" y="3"/>
                      </a:moveTo>
                      <a:cubicBezTo>
                        <a:pt x="0" y="3"/>
                        <a:pt x="0" y="4"/>
                        <a:pt x="0" y="5"/>
                      </a:cubicBezTo>
                      <a:cubicBezTo>
                        <a:pt x="2" y="6"/>
                        <a:pt x="3"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Freeform 868">
                  <a:extLst>
                    <a:ext uri="{FF2B5EF4-FFF2-40B4-BE49-F238E27FC236}">
                      <a16:creationId xmlns:a16="http://schemas.microsoft.com/office/drawing/2014/main" id="{D198B3EA-F5A0-4894-A6CD-65F8DF3550A7}"/>
                    </a:ext>
                  </a:extLst>
                </p:cNvPr>
                <p:cNvSpPr>
                  <a:spLocks/>
                </p:cNvSpPr>
                <p:nvPr/>
              </p:nvSpPr>
              <p:spPr bwMode="auto">
                <a:xfrm>
                  <a:off x="2382" y="1988"/>
                  <a:ext cx="1" cy="2"/>
                </a:xfrm>
                <a:custGeom>
                  <a:avLst/>
                  <a:gdLst>
                    <a:gd name="T0" fmla="*/ 0 w 1"/>
                    <a:gd name="T1" fmla="*/ 3 h 10"/>
                    <a:gd name="T2" fmla="*/ 1 w 1"/>
                    <a:gd name="T3" fmla="*/ 10 h 10"/>
                    <a:gd name="T4" fmla="*/ 1 w 1"/>
                    <a:gd name="T5" fmla="*/ 0 h 10"/>
                    <a:gd name="T6" fmla="*/ 0 w 1"/>
                    <a:gd name="T7" fmla="*/ 3 h 10"/>
                  </a:gdLst>
                  <a:ahLst/>
                  <a:cxnLst>
                    <a:cxn ang="0">
                      <a:pos x="T0" y="T1"/>
                    </a:cxn>
                    <a:cxn ang="0">
                      <a:pos x="T2" y="T3"/>
                    </a:cxn>
                    <a:cxn ang="0">
                      <a:pos x="T4" y="T5"/>
                    </a:cxn>
                    <a:cxn ang="0">
                      <a:pos x="T6" y="T7"/>
                    </a:cxn>
                  </a:cxnLst>
                  <a:rect l="0" t="0" r="r" b="b"/>
                  <a:pathLst>
                    <a:path w="1" h="10">
                      <a:moveTo>
                        <a:pt x="0" y="3"/>
                      </a:moveTo>
                      <a:cubicBezTo>
                        <a:pt x="0" y="5"/>
                        <a:pt x="0" y="7"/>
                        <a:pt x="1" y="10"/>
                      </a:cubicBezTo>
                      <a:cubicBezTo>
                        <a:pt x="0" y="7"/>
                        <a:pt x="1" y="3"/>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Freeform 869">
                  <a:extLst>
                    <a:ext uri="{FF2B5EF4-FFF2-40B4-BE49-F238E27FC236}">
                      <a16:creationId xmlns:a16="http://schemas.microsoft.com/office/drawing/2014/main" id="{F8FEC118-F36F-4315-9F6C-3C524FDB5027}"/>
                    </a:ext>
                  </a:extLst>
                </p:cNvPr>
                <p:cNvSpPr>
                  <a:spLocks/>
                </p:cNvSpPr>
                <p:nvPr/>
              </p:nvSpPr>
              <p:spPr bwMode="auto">
                <a:xfrm>
                  <a:off x="2637" y="1990"/>
                  <a:ext cx="2" cy="2"/>
                </a:xfrm>
                <a:custGeom>
                  <a:avLst/>
                  <a:gdLst>
                    <a:gd name="T0" fmla="*/ 1 w 2"/>
                    <a:gd name="T1" fmla="*/ 2 h 14"/>
                    <a:gd name="T2" fmla="*/ 1 w 2"/>
                    <a:gd name="T3" fmla="*/ 9 h 14"/>
                    <a:gd name="T4" fmla="*/ 1 w 2"/>
                    <a:gd name="T5" fmla="*/ 2 h 14"/>
                  </a:gdLst>
                  <a:ahLst/>
                  <a:cxnLst>
                    <a:cxn ang="0">
                      <a:pos x="T0" y="T1"/>
                    </a:cxn>
                    <a:cxn ang="0">
                      <a:pos x="T2" y="T3"/>
                    </a:cxn>
                    <a:cxn ang="0">
                      <a:pos x="T4" y="T5"/>
                    </a:cxn>
                  </a:cxnLst>
                  <a:rect l="0" t="0" r="r" b="b"/>
                  <a:pathLst>
                    <a:path w="2" h="14">
                      <a:moveTo>
                        <a:pt x="1" y="2"/>
                      </a:moveTo>
                      <a:cubicBezTo>
                        <a:pt x="0" y="3"/>
                        <a:pt x="0" y="7"/>
                        <a:pt x="1" y="9"/>
                      </a:cubicBezTo>
                      <a:cubicBezTo>
                        <a:pt x="0" y="14"/>
                        <a:pt x="2"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Freeform 870">
                  <a:extLst>
                    <a:ext uri="{FF2B5EF4-FFF2-40B4-BE49-F238E27FC236}">
                      <a16:creationId xmlns:a16="http://schemas.microsoft.com/office/drawing/2014/main" id="{021EF626-A7EB-4608-B54C-198559BBE8E6}"/>
                    </a:ext>
                  </a:extLst>
                </p:cNvPr>
                <p:cNvSpPr>
                  <a:spLocks/>
                </p:cNvSpPr>
                <p:nvPr/>
              </p:nvSpPr>
              <p:spPr bwMode="auto">
                <a:xfrm>
                  <a:off x="2310" y="1990"/>
                  <a:ext cx="3" cy="1"/>
                </a:xfrm>
                <a:custGeom>
                  <a:avLst/>
                  <a:gdLst>
                    <a:gd name="T0" fmla="*/ 0 w 4"/>
                    <a:gd name="T1" fmla="*/ 7 h 9"/>
                    <a:gd name="T2" fmla="*/ 1 w 4"/>
                    <a:gd name="T3" fmla="*/ 9 h 9"/>
                    <a:gd name="T4" fmla="*/ 1 w 4"/>
                    <a:gd name="T5" fmla="*/ 0 h 9"/>
                    <a:gd name="T6" fmla="*/ 0 w 4"/>
                    <a:gd name="T7" fmla="*/ 7 h 9"/>
                  </a:gdLst>
                  <a:ahLst/>
                  <a:cxnLst>
                    <a:cxn ang="0">
                      <a:pos x="T0" y="T1"/>
                    </a:cxn>
                    <a:cxn ang="0">
                      <a:pos x="T2" y="T3"/>
                    </a:cxn>
                    <a:cxn ang="0">
                      <a:pos x="T4" y="T5"/>
                    </a:cxn>
                    <a:cxn ang="0">
                      <a:pos x="T6" y="T7"/>
                    </a:cxn>
                  </a:cxnLst>
                  <a:rect l="0" t="0" r="r" b="b"/>
                  <a:pathLst>
                    <a:path w="4" h="9">
                      <a:moveTo>
                        <a:pt x="0" y="7"/>
                      </a:moveTo>
                      <a:cubicBezTo>
                        <a:pt x="1" y="8"/>
                        <a:pt x="1" y="8"/>
                        <a:pt x="1" y="9"/>
                      </a:cubicBezTo>
                      <a:cubicBezTo>
                        <a:pt x="4" y="6"/>
                        <a:pt x="2" y="3"/>
                        <a:pt x="1" y="0"/>
                      </a:cubicBezTo>
                      <a:cubicBezTo>
                        <a:pt x="1" y="2"/>
                        <a:pt x="1"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Freeform 871">
                  <a:extLst>
                    <a:ext uri="{FF2B5EF4-FFF2-40B4-BE49-F238E27FC236}">
                      <a16:creationId xmlns:a16="http://schemas.microsoft.com/office/drawing/2014/main" id="{8B8E013F-6057-4020-BC6B-33B8CEB89DC4}"/>
                    </a:ext>
                  </a:extLst>
                </p:cNvPr>
                <p:cNvSpPr>
                  <a:spLocks/>
                </p:cNvSpPr>
                <p:nvPr/>
              </p:nvSpPr>
              <p:spPr bwMode="auto">
                <a:xfrm>
                  <a:off x="2974" y="1994"/>
                  <a:ext cx="3" cy="1"/>
                </a:xfrm>
                <a:custGeom>
                  <a:avLst/>
                  <a:gdLst>
                    <a:gd name="T0" fmla="*/ 0 w 3"/>
                    <a:gd name="T1" fmla="*/ 6 h 9"/>
                    <a:gd name="T2" fmla="*/ 1 w 3"/>
                    <a:gd name="T3" fmla="*/ 9 h 9"/>
                    <a:gd name="T4" fmla="*/ 1 w 3"/>
                    <a:gd name="T5" fmla="*/ 0 h 9"/>
                    <a:gd name="T6" fmla="*/ 0 w 3"/>
                    <a:gd name="T7" fmla="*/ 6 h 9"/>
                  </a:gdLst>
                  <a:ahLst/>
                  <a:cxnLst>
                    <a:cxn ang="0">
                      <a:pos x="T0" y="T1"/>
                    </a:cxn>
                    <a:cxn ang="0">
                      <a:pos x="T2" y="T3"/>
                    </a:cxn>
                    <a:cxn ang="0">
                      <a:pos x="T4" y="T5"/>
                    </a:cxn>
                    <a:cxn ang="0">
                      <a:pos x="T6" y="T7"/>
                    </a:cxn>
                  </a:cxnLst>
                  <a:rect l="0" t="0" r="r" b="b"/>
                  <a:pathLst>
                    <a:path w="3" h="9">
                      <a:moveTo>
                        <a:pt x="0" y="6"/>
                      </a:moveTo>
                      <a:cubicBezTo>
                        <a:pt x="0" y="7"/>
                        <a:pt x="0" y="8"/>
                        <a:pt x="1" y="9"/>
                      </a:cubicBezTo>
                      <a:cubicBezTo>
                        <a:pt x="3" y="8"/>
                        <a:pt x="1" y="0"/>
                        <a:pt x="1" y="0"/>
                      </a:cubicBezTo>
                      <a:cubicBezTo>
                        <a:pt x="1" y="2"/>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Freeform 872">
                  <a:extLst>
                    <a:ext uri="{FF2B5EF4-FFF2-40B4-BE49-F238E27FC236}">
                      <a16:creationId xmlns:a16="http://schemas.microsoft.com/office/drawing/2014/main" id="{A70645F9-15A0-4BC3-96AE-4985EC2383FB}"/>
                    </a:ext>
                  </a:extLst>
                </p:cNvPr>
                <p:cNvSpPr>
                  <a:spLocks/>
                </p:cNvSpPr>
                <p:nvPr/>
              </p:nvSpPr>
              <p:spPr bwMode="auto">
                <a:xfrm>
                  <a:off x="2139" y="1990"/>
                  <a:ext cx="2" cy="2"/>
                </a:xfrm>
                <a:custGeom>
                  <a:avLst/>
                  <a:gdLst>
                    <a:gd name="T0" fmla="*/ 0 w 3"/>
                    <a:gd name="T1" fmla="*/ 4 h 9"/>
                    <a:gd name="T2" fmla="*/ 1 w 3"/>
                    <a:gd name="T3" fmla="*/ 8 h 9"/>
                    <a:gd name="T4" fmla="*/ 2 w 3"/>
                    <a:gd name="T5" fmla="*/ 1 h 9"/>
                    <a:gd name="T6" fmla="*/ 0 w 3"/>
                    <a:gd name="T7" fmla="*/ 4 h 9"/>
                  </a:gdLst>
                  <a:ahLst/>
                  <a:cxnLst>
                    <a:cxn ang="0">
                      <a:pos x="T0" y="T1"/>
                    </a:cxn>
                    <a:cxn ang="0">
                      <a:pos x="T2" y="T3"/>
                    </a:cxn>
                    <a:cxn ang="0">
                      <a:pos x="T4" y="T5"/>
                    </a:cxn>
                    <a:cxn ang="0">
                      <a:pos x="T6" y="T7"/>
                    </a:cxn>
                  </a:cxnLst>
                  <a:rect l="0" t="0" r="r" b="b"/>
                  <a:pathLst>
                    <a:path w="3" h="9">
                      <a:moveTo>
                        <a:pt x="0" y="4"/>
                      </a:moveTo>
                      <a:cubicBezTo>
                        <a:pt x="1" y="5"/>
                        <a:pt x="1" y="7"/>
                        <a:pt x="1" y="8"/>
                      </a:cubicBezTo>
                      <a:cubicBezTo>
                        <a:pt x="1" y="9"/>
                        <a:pt x="3" y="0"/>
                        <a:pt x="2" y="1"/>
                      </a:cubicBezTo>
                      <a:cubicBezTo>
                        <a:pt x="2" y="2"/>
                        <a:pt x="1"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Freeform 873">
                  <a:extLst>
                    <a:ext uri="{FF2B5EF4-FFF2-40B4-BE49-F238E27FC236}">
                      <a16:creationId xmlns:a16="http://schemas.microsoft.com/office/drawing/2014/main" id="{03234EE1-3C3A-4A1F-A4D1-7308C5E3553A}"/>
                    </a:ext>
                  </a:extLst>
                </p:cNvPr>
                <p:cNvSpPr>
                  <a:spLocks/>
                </p:cNvSpPr>
                <p:nvPr/>
              </p:nvSpPr>
              <p:spPr bwMode="auto">
                <a:xfrm>
                  <a:off x="2885" y="1992"/>
                  <a:ext cx="2" cy="1"/>
                </a:xfrm>
                <a:custGeom>
                  <a:avLst/>
                  <a:gdLst>
                    <a:gd name="T0" fmla="*/ 0 w 2"/>
                    <a:gd name="T1" fmla="*/ 3 h 8"/>
                    <a:gd name="T2" fmla="*/ 1 w 2"/>
                    <a:gd name="T3" fmla="*/ 8 h 8"/>
                    <a:gd name="T4" fmla="*/ 0 w 2"/>
                    <a:gd name="T5" fmla="*/ 3 h 8"/>
                  </a:gdLst>
                  <a:ahLst/>
                  <a:cxnLst>
                    <a:cxn ang="0">
                      <a:pos x="T0" y="T1"/>
                    </a:cxn>
                    <a:cxn ang="0">
                      <a:pos x="T2" y="T3"/>
                    </a:cxn>
                    <a:cxn ang="0">
                      <a:pos x="T4" y="T5"/>
                    </a:cxn>
                  </a:cxnLst>
                  <a:rect l="0" t="0" r="r" b="b"/>
                  <a:pathLst>
                    <a:path w="2" h="8">
                      <a:moveTo>
                        <a:pt x="0" y="3"/>
                      </a:moveTo>
                      <a:cubicBezTo>
                        <a:pt x="0" y="5"/>
                        <a:pt x="0" y="6"/>
                        <a:pt x="1" y="8"/>
                      </a:cubicBezTo>
                      <a:cubicBezTo>
                        <a:pt x="2" y="7"/>
                        <a:pt x="2"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Freeform 874">
                  <a:extLst>
                    <a:ext uri="{FF2B5EF4-FFF2-40B4-BE49-F238E27FC236}">
                      <a16:creationId xmlns:a16="http://schemas.microsoft.com/office/drawing/2014/main" id="{80E5B8F3-F418-45A8-B5A4-3A15BA06639E}"/>
                    </a:ext>
                  </a:extLst>
                </p:cNvPr>
                <p:cNvSpPr>
                  <a:spLocks/>
                </p:cNvSpPr>
                <p:nvPr/>
              </p:nvSpPr>
              <p:spPr bwMode="auto">
                <a:xfrm>
                  <a:off x="2767" y="1992"/>
                  <a:ext cx="2" cy="2"/>
                </a:xfrm>
                <a:custGeom>
                  <a:avLst/>
                  <a:gdLst>
                    <a:gd name="T0" fmla="*/ 0 w 2"/>
                    <a:gd name="T1" fmla="*/ 5 h 11"/>
                    <a:gd name="T2" fmla="*/ 1 w 2"/>
                    <a:gd name="T3" fmla="*/ 10 h 11"/>
                    <a:gd name="T4" fmla="*/ 1 w 2"/>
                    <a:gd name="T5" fmla="*/ 1 h 11"/>
                    <a:gd name="T6" fmla="*/ 0 w 2"/>
                    <a:gd name="T7" fmla="*/ 5 h 11"/>
                  </a:gdLst>
                  <a:ahLst/>
                  <a:cxnLst>
                    <a:cxn ang="0">
                      <a:pos x="T0" y="T1"/>
                    </a:cxn>
                    <a:cxn ang="0">
                      <a:pos x="T2" y="T3"/>
                    </a:cxn>
                    <a:cxn ang="0">
                      <a:pos x="T4" y="T5"/>
                    </a:cxn>
                    <a:cxn ang="0">
                      <a:pos x="T6" y="T7"/>
                    </a:cxn>
                  </a:cxnLst>
                  <a:rect l="0" t="0" r="r" b="b"/>
                  <a:pathLst>
                    <a:path w="2" h="11">
                      <a:moveTo>
                        <a:pt x="0" y="5"/>
                      </a:moveTo>
                      <a:cubicBezTo>
                        <a:pt x="0" y="7"/>
                        <a:pt x="0" y="8"/>
                        <a:pt x="1" y="10"/>
                      </a:cubicBezTo>
                      <a:cubicBezTo>
                        <a:pt x="2" y="11"/>
                        <a:pt x="2" y="0"/>
                        <a:pt x="1" y="1"/>
                      </a:cubicBezTo>
                      <a:cubicBezTo>
                        <a:pt x="1" y="2"/>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Freeform 875">
                  <a:extLst>
                    <a:ext uri="{FF2B5EF4-FFF2-40B4-BE49-F238E27FC236}">
                      <a16:creationId xmlns:a16="http://schemas.microsoft.com/office/drawing/2014/main" id="{83E6B629-E301-45AF-B75F-8D505AAEDE21}"/>
                    </a:ext>
                  </a:extLst>
                </p:cNvPr>
                <p:cNvSpPr>
                  <a:spLocks/>
                </p:cNvSpPr>
                <p:nvPr/>
              </p:nvSpPr>
              <p:spPr bwMode="auto">
                <a:xfrm>
                  <a:off x="2776" y="1992"/>
                  <a:ext cx="2" cy="2"/>
                </a:xfrm>
                <a:custGeom>
                  <a:avLst/>
                  <a:gdLst>
                    <a:gd name="T0" fmla="*/ 1 w 3"/>
                    <a:gd name="T1" fmla="*/ 3 h 9"/>
                    <a:gd name="T2" fmla="*/ 1 w 3"/>
                    <a:gd name="T3" fmla="*/ 9 h 9"/>
                    <a:gd name="T4" fmla="*/ 1 w 3"/>
                    <a:gd name="T5" fmla="*/ 0 h 9"/>
                    <a:gd name="T6" fmla="*/ 1 w 3"/>
                    <a:gd name="T7" fmla="*/ 3 h 9"/>
                  </a:gdLst>
                  <a:ahLst/>
                  <a:cxnLst>
                    <a:cxn ang="0">
                      <a:pos x="T0" y="T1"/>
                    </a:cxn>
                    <a:cxn ang="0">
                      <a:pos x="T2" y="T3"/>
                    </a:cxn>
                    <a:cxn ang="0">
                      <a:pos x="T4" y="T5"/>
                    </a:cxn>
                    <a:cxn ang="0">
                      <a:pos x="T6" y="T7"/>
                    </a:cxn>
                  </a:cxnLst>
                  <a:rect l="0" t="0" r="r" b="b"/>
                  <a:pathLst>
                    <a:path w="3" h="9">
                      <a:moveTo>
                        <a:pt x="1" y="3"/>
                      </a:moveTo>
                      <a:cubicBezTo>
                        <a:pt x="1" y="5"/>
                        <a:pt x="1" y="7"/>
                        <a:pt x="1" y="9"/>
                      </a:cubicBezTo>
                      <a:cubicBezTo>
                        <a:pt x="0" y="8"/>
                        <a:pt x="3" y="3"/>
                        <a:pt x="1" y="0"/>
                      </a:cubicBezTo>
                      <a:cubicBezTo>
                        <a:pt x="1"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Freeform 876">
                  <a:extLst>
                    <a:ext uri="{FF2B5EF4-FFF2-40B4-BE49-F238E27FC236}">
                      <a16:creationId xmlns:a16="http://schemas.microsoft.com/office/drawing/2014/main" id="{4CD8DC97-99C9-4260-83B9-5228CAA2FCC3}"/>
                    </a:ext>
                  </a:extLst>
                </p:cNvPr>
                <p:cNvSpPr>
                  <a:spLocks/>
                </p:cNvSpPr>
                <p:nvPr/>
              </p:nvSpPr>
              <p:spPr bwMode="auto">
                <a:xfrm>
                  <a:off x="2957" y="1994"/>
                  <a:ext cx="1" cy="1"/>
                </a:xfrm>
                <a:custGeom>
                  <a:avLst/>
                  <a:gdLst>
                    <a:gd name="T0" fmla="*/ 0 w 1"/>
                    <a:gd name="T1" fmla="*/ 2 h 8"/>
                    <a:gd name="T2" fmla="*/ 0 w 1"/>
                    <a:gd name="T3" fmla="*/ 8 h 8"/>
                    <a:gd name="T4" fmla="*/ 1 w 1"/>
                    <a:gd name="T5" fmla="*/ 0 h 8"/>
                    <a:gd name="T6" fmla="*/ 0 w 1"/>
                    <a:gd name="T7" fmla="*/ 2 h 8"/>
                  </a:gdLst>
                  <a:ahLst/>
                  <a:cxnLst>
                    <a:cxn ang="0">
                      <a:pos x="T0" y="T1"/>
                    </a:cxn>
                    <a:cxn ang="0">
                      <a:pos x="T2" y="T3"/>
                    </a:cxn>
                    <a:cxn ang="0">
                      <a:pos x="T4" y="T5"/>
                    </a:cxn>
                    <a:cxn ang="0">
                      <a:pos x="T6" y="T7"/>
                    </a:cxn>
                  </a:cxnLst>
                  <a:rect l="0" t="0" r="r" b="b"/>
                  <a:pathLst>
                    <a:path w="1" h="8">
                      <a:moveTo>
                        <a:pt x="0" y="2"/>
                      </a:moveTo>
                      <a:cubicBezTo>
                        <a:pt x="0" y="4"/>
                        <a:pt x="0" y="6"/>
                        <a:pt x="0" y="8"/>
                      </a:cubicBezTo>
                      <a:cubicBezTo>
                        <a:pt x="1" y="5"/>
                        <a:pt x="1" y="3"/>
                        <a:pt x="1"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Freeform 877">
                  <a:extLst>
                    <a:ext uri="{FF2B5EF4-FFF2-40B4-BE49-F238E27FC236}">
                      <a16:creationId xmlns:a16="http://schemas.microsoft.com/office/drawing/2014/main" id="{71120B27-881C-49FF-B1E5-18C45C2FB366}"/>
                    </a:ext>
                  </a:extLst>
                </p:cNvPr>
                <p:cNvSpPr>
                  <a:spLocks/>
                </p:cNvSpPr>
                <p:nvPr/>
              </p:nvSpPr>
              <p:spPr bwMode="auto">
                <a:xfrm>
                  <a:off x="2968" y="1993"/>
                  <a:ext cx="1" cy="2"/>
                </a:xfrm>
                <a:custGeom>
                  <a:avLst/>
                  <a:gdLst>
                    <a:gd name="T0" fmla="*/ 0 w 2"/>
                    <a:gd name="T1" fmla="*/ 2 h 8"/>
                    <a:gd name="T2" fmla="*/ 1 w 2"/>
                    <a:gd name="T3" fmla="*/ 8 h 8"/>
                    <a:gd name="T4" fmla="*/ 1 w 2"/>
                    <a:gd name="T5" fmla="*/ 0 h 8"/>
                    <a:gd name="T6" fmla="*/ 0 w 2"/>
                    <a:gd name="T7" fmla="*/ 2 h 8"/>
                  </a:gdLst>
                  <a:ahLst/>
                  <a:cxnLst>
                    <a:cxn ang="0">
                      <a:pos x="T0" y="T1"/>
                    </a:cxn>
                    <a:cxn ang="0">
                      <a:pos x="T2" y="T3"/>
                    </a:cxn>
                    <a:cxn ang="0">
                      <a:pos x="T4" y="T5"/>
                    </a:cxn>
                    <a:cxn ang="0">
                      <a:pos x="T6" y="T7"/>
                    </a:cxn>
                  </a:cxnLst>
                  <a:rect l="0" t="0" r="r" b="b"/>
                  <a:pathLst>
                    <a:path w="2" h="8">
                      <a:moveTo>
                        <a:pt x="0" y="2"/>
                      </a:moveTo>
                      <a:cubicBezTo>
                        <a:pt x="0" y="4"/>
                        <a:pt x="1" y="6"/>
                        <a:pt x="1" y="8"/>
                      </a:cubicBezTo>
                      <a:cubicBezTo>
                        <a:pt x="2" y="5"/>
                        <a:pt x="2" y="3"/>
                        <a:pt x="1" y="0"/>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Freeform 878">
                  <a:extLst>
                    <a:ext uri="{FF2B5EF4-FFF2-40B4-BE49-F238E27FC236}">
                      <a16:creationId xmlns:a16="http://schemas.microsoft.com/office/drawing/2014/main" id="{D481CB42-175C-4B1C-9EF3-6C8428756112}"/>
                    </a:ext>
                  </a:extLst>
                </p:cNvPr>
                <p:cNvSpPr>
                  <a:spLocks/>
                </p:cNvSpPr>
                <p:nvPr/>
              </p:nvSpPr>
              <p:spPr bwMode="auto">
                <a:xfrm>
                  <a:off x="2979" y="1994"/>
                  <a:ext cx="1" cy="2"/>
                </a:xfrm>
                <a:custGeom>
                  <a:avLst/>
                  <a:gdLst>
                    <a:gd name="T0" fmla="*/ 0 w 1"/>
                    <a:gd name="T1" fmla="*/ 5 h 13"/>
                    <a:gd name="T2" fmla="*/ 1 w 1"/>
                    <a:gd name="T3" fmla="*/ 13 h 13"/>
                    <a:gd name="T4" fmla="*/ 1 w 1"/>
                    <a:gd name="T5" fmla="*/ 0 h 13"/>
                    <a:gd name="T6" fmla="*/ 0 w 1"/>
                    <a:gd name="T7" fmla="*/ 5 h 13"/>
                  </a:gdLst>
                  <a:ahLst/>
                  <a:cxnLst>
                    <a:cxn ang="0">
                      <a:pos x="T0" y="T1"/>
                    </a:cxn>
                    <a:cxn ang="0">
                      <a:pos x="T2" y="T3"/>
                    </a:cxn>
                    <a:cxn ang="0">
                      <a:pos x="T4" y="T5"/>
                    </a:cxn>
                    <a:cxn ang="0">
                      <a:pos x="T6" y="T7"/>
                    </a:cxn>
                  </a:cxnLst>
                  <a:rect l="0" t="0" r="r" b="b"/>
                  <a:pathLst>
                    <a:path w="1" h="13">
                      <a:moveTo>
                        <a:pt x="0" y="5"/>
                      </a:moveTo>
                      <a:cubicBezTo>
                        <a:pt x="0" y="8"/>
                        <a:pt x="0" y="10"/>
                        <a:pt x="1" y="13"/>
                      </a:cubicBezTo>
                      <a:cubicBezTo>
                        <a:pt x="1" y="10"/>
                        <a:pt x="0" y="3"/>
                        <a:pt x="1" y="0"/>
                      </a:cubicBezTo>
                      <a:cubicBezTo>
                        <a:pt x="0" y="2"/>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Freeform 879">
                  <a:extLst>
                    <a:ext uri="{FF2B5EF4-FFF2-40B4-BE49-F238E27FC236}">
                      <a16:creationId xmlns:a16="http://schemas.microsoft.com/office/drawing/2014/main" id="{7B8FF1F4-FE9A-47E8-A3E3-AC8B9DDF7924}"/>
                    </a:ext>
                  </a:extLst>
                </p:cNvPr>
                <p:cNvSpPr>
                  <a:spLocks/>
                </p:cNvSpPr>
                <p:nvPr/>
              </p:nvSpPr>
              <p:spPr bwMode="auto">
                <a:xfrm>
                  <a:off x="2452" y="1989"/>
                  <a:ext cx="2" cy="1"/>
                </a:xfrm>
                <a:custGeom>
                  <a:avLst/>
                  <a:gdLst>
                    <a:gd name="T0" fmla="*/ 0 w 2"/>
                    <a:gd name="T1" fmla="*/ 2 h 5"/>
                    <a:gd name="T2" fmla="*/ 0 w 2"/>
                    <a:gd name="T3" fmla="*/ 5 h 5"/>
                    <a:gd name="T4" fmla="*/ 0 w 2"/>
                    <a:gd name="T5" fmla="*/ 0 h 5"/>
                    <a:gd name="T6" fmla="*/ 0 w 2"/>
                    <a:gd name="T7" fmla="*/ 2 h 5"/>
                  </a:gdLst>
                  <a:ahLst/>
                  <a:cxnLst>
                    <a:cxn ang="0">
                      <a:pos x="T0" y="T1"/>
                    </a:cxn>
                    <a:cxn ang="0">
                      <a:pos x="T2" y="T3"/>
                    </a:cxn>
                    <a:cxn ang="0">
                      <a:pos x="T4" y="T5"/>
                    </a:cxn>
                    <a:cxn ang="0">
                      <a:pos x="T6" y="T7"/>
                    </a:cxn>
                  </a:cxnLst>
                  <a:rect l="0" t="0" r="r" b="b"/>
                  <a:pathLst>
                    <a:path w="2" h="5">
                      <a:moveTo>
                        <a:pt x="0" y="2"/>
                      </a:moveTo>
                      <a:cubicBezTo>
                        <a:pt x="0" y="3"/>
                        <a:pt x="0" y="4"/>
                        <a:pt x="0" y="5"/>
                      </a:cubicBezTo>
                      <a:cubicBezTo>
                        <a:pt x="2" y="5"/>
                        <a:pt x="1" y="0"/>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 name="Freeform 880">
                  <a:extLst>
                    <a:ext uri="{FF2B5EF4-FFF2-40B4-BE49-F238E27FC236}">
                      <a16:creationId xmlns:a16="http://schemas.microsoft.com/office/drawing/2014/main" id="{37A4AD23-0357-466F-B424-501F00C63AA7}"/>
                    </a:ext>
                  </a:extLst>
                </p:cNvPr>
                <p:cNvSpPr>
                  <a:spLocks/>
                </p:cNvSpPr>
                <p:nvPr/>
              </p:nvSpPr>
              <p:spPr bwMode="auto">
                <a:xfrm>
                  <a:off x="2387" y="1989"/>
                  <a:ext cx="0" cy="1"/>
                </a:xfrm>
                <a:custGeom>
                  <a:avLst/>
                  <a:gdLst>
                    <a:gd name="T0" fmla="*/ 3 h 6"/>
                    <a:gd name="T1" fmla="*/ 6 h 6"/>
                    <a:gd name="T2" fmla="*/ 0 h 6"/>
                    <a:gd name="T3" fmla="*/ 3 h 6"/>
                  </a:gdLst>
                  <a:ahLst/>
                  <a:cxnLst>
                    <a:cxn ang="0">
                      <a:pos x="0" y="T0"/>
                    </a:cxn>
                    <a:cxn ang="0">
                      <a:pos x="0" y="T1"/>
                    </a:cxn>
                    <a:cxn ang="0">
                      <a:pos x="0" y="T2"/>
                    </a:cxn>
                    <a:cxn ang="0">
                      <a:pos x="0" y="T3"/>
                    </a:cxn>
                  </a:cxnLst>
                  <a:rect l="0" t="0" r="r" b="b"/>
                  <a:pathLst>
                    <a:path h="6">
                      <a:moveTo>
                        <a:pt x="0" y="3"/>
                      </a:moveTo>
                      <a:cubicBezTo>
                        <a:pt x="0" y="4"/>
                        <a:pt x="0" y="5"/>
                        <a:pt x="0" y="6"/>
                      </a:cubicBezTo>
                      <a:cubicBezTo>
                        <a:pt x="0" y="4"/>
                        <a:pt x="0" y="2"/>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Freeform 881">
                  <a:extLst>
                    <a:ext uri="{FF2B5EF4-FFF2-40B4-BE49-F238E27FC236}">
                      <a16:creationId xmlns:a16="http://schemas.microsoft.com/office/drawing/2014/main" id="{A372B635-1D83-44FC-B0D6-0B86B78350D1}"/>
                    </a:ext>
                  </a:extLst>
                </p:cNvPr>
                <p:cNvSpPr>
                  <a:spLocks/>
                </p:cNvSpPr>
                <p:nvPr/>
              </p:nvSpPr>
              <p:spPr bwMode="auto">
                <a:xfrm>
                  <a:off x="2105" y="1992"/>
                  <a:ext cx="2" cy="1"/>
                </a:xfrm>
                <a:custGeom>
                  <a:avLst/>
                  <a:gdLst>
                    <a:gd name="T0" fmla="*/ 0 w 2"/>
                    <a:gd name="T1" fmla="*/ 1 h 4"/>
                    <a:gd name="T2" fmla="*/ 0 w 2"/>
                    <a:gd name="T3" fmla="*/ 4 h 4"/>
                    <a:gd name="T4" fmla="*/ 0 w 2"/>
                    <a:gd name="T5" fmla="*/ 1 h 4"/>
                  </a:gdLst>
                  <a:ahLst/>
                  <a:cxnLst>
                    <a:cxn ang="0">
                      <a:pos x="T0" y="T1"/>
                    </a:cxn>
                    <a:cxn ang="0">
                      <a:pos x="T2" y="T3"/>
                    </a:cxn>
                    <a:cxn ang="0">
                      <a:pos x="T4" y="T5"/>
                    </a:cxn>
                  </a:cxnLst>
                  <a:rect l="0" t="0" r="r" b="b"/>
                  <a:pathLst>
                    <a:path w="2" h="4">
                      <a:moveTo>
                        <a:pt x="0" y="1"/>
                      </a:moveTo>
                      <a:cubicBezTo>
                        <a:pt x="0" y="2"/>
                        <a:pt x="0" y="3"/>
                        <a:pt x="0" y="4"/>
                      </a:cubicBezTo>
                      <a:cubicBezTo>
                        <a:pt x="0" y="4"/>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Freeform 882">
                  <a:extLst>
                    <a:ext uri="{FF2B5EF4-FFF2-40B4-BE49-F238E27FC236}">
                      <a16:creationId xmlns:a16="http://schemas.microsoft.com/office/drawing/2014/main" id="{06DCCC36-A966-4E84-BA5F-5D1F1C69AB4C}"/>
                    </a:ext>
                  </a:extLst>
                </p:cNvPr>
                <p:cNvSpPr>
                  <a:spLocks/>
                </p:cNvSpPr>
                <p:nvPr/>
              </p:nvSpPr>
              <p:spPr bwMode="auto">
                <a:xfrm>
                  <a:off x="2287" y="1976"/>
                  <a:ext cx="1" cy="1"/>
                </a:xfrm>
                <a:custGeom>
                  <a:avLst/>
                  <a:gdLst>
                    <a:gd name="T0" fmla="*/ 0 w 1"/>
                    <a:gd name="T1" fmla="*/ 3 h 5"/>
                    <a:gd name="T2" fmla="*/ 0 w 1"/>
                    <a:gd name="T3" fmla="*/ 5 h 5"/>
                    <a:gd name="T4" fmla="*/ 0 w 1"/>
                    <a:gd name="T5" fmla="*/ 3 h 5"/>
                  </a:gdLst>
                  <a:ahLst/>
                  <a:cxnLst>
                    <a:cxn ang="0">
                      <a:pos x="T0" y="T1"/>
                    </a:cxn>
                    <a:cxn ang="0">
                      <a:pos x="T2" y="T3"/>
                    </a:cxn>
                    <a:cxn ang="0">
                      <a:pos x="T4" y="T5"/>
                    </a:cxn>
                  </a:cxnLst>
                  <a:rect l="0" t="0" r="r" b="b"/>
                  <a:pathLst>
                    <a:path w="1" h="5">
                      <a:moveTo>
                        <a:pt x="0" y="3"/>
                      </a:moveTo>
                      <a:cubicBezTo>
                        <a:pt x="0" y="4"/>
                        <a:pt x="0" y="5"/>
                        <a:pt x="0" y="5"/>
                      </a:cubicBezTo>
                      <a:cubicBezTo>
                        <a:pt x="0" y="4"/>
                        <a:pt x="1"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Freeform 883">
                  <a:extLst>
                    <a:ext uri="{FF2B5EF4-FFF2-40B4-BE49-F238E27FC236}">
                      <a16:creationId xmlns:a16="http://schemas.microsoft.com/office/drawing/2014/main" id="{C5B4726D-71F2-43B0-A93B-F104D462CF05}"/>
                    </a:ext>
                  </a:extLst>
                </p:cNvPr>
                <p:cNvSpPr>
                  <a:spLocks/>
                </p:cNvSpPr>
                <p:nvPr/>
              </p:nvSpPr>
              <p:spPr bwMode="auto">
                <a:xfrm>
                  <a:off x="2806" y="1993"/>
                  <a:ext cx="3" cy="1"/>
                </a:xfrm>
                <a:custGeom>
                  <a:avLst/>
                  <a:gdLst>
                    <a:gd name="T0" fmla="*/ 0 w 3"/>
                    <a:gd name="T1" fmla="*/ 3 h 7"/>
                    <a:gd name="T2" fmla="*/ 0 w 3"/>
                    <a:gd name="T3" fmla="*/ 7 h 7"/>
                    <a:gd name="T4" fmla="*/ 1 w 3"/>
                    <a:gd name="T5" fmla="*/ 0 h 7"/>
                    <a:gd name="T6" fmla="*/ 0 w 3"/>
                    <a:gd name="T7" fmla="*/ 3 h 7"/>
                  </a:gdLst>
                  <a:ahLst/>
                  <a:cxnLst>
                    <a:cxn ang="0">
                      <a:pos x="T0" y="T1"/>
                    </a:cxn>
                    <a:cxn ang="0">
                      <a:pos x="T2" y="T3"/>
                    </a:cxn>
                    <a:cxn ang="0">
                      <a:pos x="T4" y="T5"/>
                    </a:cxn>
                    <a:cxn ang="0">
                      <a:pos x="T6" y="T7"/>
                    </a:cxn>
                  </a:cxnLst>
                  <a:rect l="0" t="0" r="r" b="b"/>
                  <a:pathLst>
                    <a:path w="3" h="7">
                      <a:moveTo>
                        <a:pt x="0" y="3"/>
                      </a:moveTo>
                      <a:cubicBezTo>
                        <a:pt x="0" y="5"/>
                        <a:pt x="0" y="6"/>
                        <a:pt x="0" y="7"/>
                      </a:cubicBezTo>
                      <a:cubicBezTo>
                        <a:pt x="3" y="6"/>
                        <a:pt x="0" y="2"/>
                        <a:pt x="1" y="0"/>
                      </a:cubicBezTo>
                      <a:cubicBezTo>
                        <a:pt x="1"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 name="Freeform 884">
                  <a:extLst>
                    <a:ext uri="{FF2B5EF4-FFF2-40B4-BE49-F238E27FC236}">
                      <a16:creationId xmlns:a16="http://schemas.microsoft.com/office/drawing/2014/main" id="{7C3EA562-FC7F-4DE2-8B0F-0D2B474D7773}"/>
                    </a:ext>
                  </a:extLst>
                </p:cNvPr>
                <p:cNvSpPr>
                  <a:spLocks/>
                </p:cNvSpPr>
                <p:nvPr/>
              </p:nvSpPr>
              <p:spPr bwMode="auto">
                <a:xfrm>
                  <a:off x="2780" y="1993"/>
                  <a:ext cx="2" cy="0"/>
                </a:xfrm>
                <a:custGeom>
                  <a:avLst/>
                  <a:gdLst>
                    <a:gd name="T0" fmla="*/ 0 w 2"/>
                    <a:gd name="T1" fmla="*/ 2 h 5"/>
                    <a:gd name="T2" fmla="*/ 0 w 2"/>
                    <a:gd name="T3" fmla="*/ 5 h 5"/>
                    <a:gd name="T4" fmla="*/ 1 w 2"/>
                    <a:gd name="T5" fmla="*/ 0 h 5"/>
                    <a:gd name="T6" fmla="*/ 0 w 2"/>
                    <a:gd name="T7" fmla="*/ 2 h 5"/>
                  </a:gdLst>
                  <a:ahLst/>
                  <a:cxnLst>
                    <a:cxn ang="0">
                      <a:pos x="T0" y="T1"/>
                    </a:cxn>
                    <a:cxn ang="0">
                      <a:pos x="T2" y="T3"/>
                    </a:cxn>
                    <a:cxn ang="0">
                      <a:pos x="T4" y="T5"/>
                    </a:cxn>
                    <a:cxn ang="0">
                      <a:pos x="T6" y="T7"/>
                    </a:cxn>
                  </a:cxnLst>
                  <a:rect l="0" t="0" r="r" b="b"/>
                  <a:pathLst>
                    <a:path w="2" h="5">
                      <a:moveTo>
                        <a:pt x="0" y="2"/>
                      </a:moveTo>
                      <a:cubicBezTo>
                        <a:pt x="0" y="3"/>
                        <a:pt x="0" y="4"/>
                        <a:pt x="0" y="5"/>
                      </a:cubicBezTo>
                      <a:cubicBezTo>
                        <a:pt x="1" y="4"/>
                        <a:pt x="2" y="0"/>
                        <a:pt x="1"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Freeform 885">
                  <a:extLst>
                    <a:ext uri="{FF2B5EF4-FFF2-40B4-BE49-F238E27FC236}">
                      <a16:creationId xmlns:a16="http://schemas.microsoft.com/office/drawing/2014/main" id="{9BC09EC5-F5F8-4087-9216-AA2C94357580}"/>
                    </a:ext>
                  </a:extLst>
                </p:cNvPr>
                <p:cNvSpPr>
                  <a:spLocks/>
                </p:cNvSpPr>
                <p:nvPr/>
              </p:nvSpPr>
              <p:spPr bwMode="auto">
                <a:xfrm>
                  <a:off x="2710" y="1991"/>
                  <a:ext cx="1" cy="2"/>
                </a:xfrm>
                <a:custGeom>
                  <a:avLst/>
                  <a:gdLst>
                    <a:gd name="T0" fmla="*/ 0 w 1"/>
                    <a:gd name="T1" fmla="*/ 9 h 14"/>
                    <a:gd name="T2" fmla="*/ 1 w 1"/>
                    <a:gd name="T3" fmla="*/ 13 h 14"/>
                    <a:gd name="T4" fmla="*/ 1 w 1"/>
                    <a:gd name="T5" fmla="*/ 6 h 14"/>
                    <a:gd name="T6" fmla="*/ 0 w 1"/>
                    <a:gd name="T7" fmla="*/ 9 h 14"/>
                  </a:gdLst>
                  <a:ahLst/>
                  <a:cxnLst>
                    <a:cxn ang="0">
                      <a:pos x="T0" y="T1"/>
                    </a:cxn>
                    <a:cxn ang="0">
                      <a:pos x="T2" y="T3"/>
                    </a:cxn>
                    <a:cxn ang="0">
                      <a:pos x="T4" y="T5"/>
                    </a:cxn>
                    <a:cxn ang="0">
                      <a:pos x="T6" y="T7"/>
                    </a:cxn>
                  </a:cxnLst>
                  <a:rect l="0" t="0" r="r" b="b"/>
                  <a:pathLst>
                    <a:path w="1" h="14">
                      <a:moveTo>
                        <a:pt x="0" y="9"/>
                      </a:moveTo>
                      <a:cubicBezTo>
                        <a:pt x="0" y="10"/>
                        <a:pt x="0" y="12"/>
                        <a:pt x="1" y="13"/>
                      </a:cubicBezTo>
                      <a:cubicBezTo>
                        <a:pt x="1" y="14"/>
                        <a:pt x="0" y="0"/>
                        <a:pt x="1" y="6"/>
                      </a:cubicBezTo>
                      <a:cubicBezTo>
                        <a:pt x="1" y="7"/>
                        <a:pt x="0" y="8"/>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Freeform 886">
                  <a:extLst>
                    <a:ext uri="{FF2B5EF4-FFF2-40B4-BE49-F238E27FC236}">
                      <a16:creationId xmlns:a16="http://schemas.microsoft.com/office/drawing/2014/main" id="{947BA2FA-3321-4615-94CA-E387D05F5E55}"/>
                    </a:ext>
                  </a:extLst>
                </p:cNvPr>
                <p:cNvSpPr>
                  <a:spLocks/>
                </p:cNvSpPr>
                <p:nvPr/>
              </p:nvSpPr>
              <p:spPr bwMode="auto">
                <a:xfrm>
                  <a:off x="2449" y="1990"/>
                  <a:ext cx="2" cy="2"/>
                </a:xfrm>
                <a:custGeom>
                  <a:avLst/>
                  <a:gdLst>
                    <a:gd name="T0" fmla="*/ 0 w 2"/>
                    <a:gd name="T1" fmla="*/ 4 h 10"/>
                    <a:gd name="T2" fmla="*/ 1 w 2"/>
                    <a:gd name="T3" fmla="*/ 10 h 10"/>
                    <a:gd name="T4" fmla="*/ 0 w 2"/>
                    <a:gd name="T5" fmla="*/ 4 h 10"/>
                  </a:gdLst>
                  <a:ahLst/>
                  <a:cxnLst>
                    <a:cxn ang="0">
                      <a:pos x="T0" y="T1"/>
                    </a:cxn>
                    <a:cxn ang="0">
                      <a:pos x="T2" y="T3"/>
                    </a:cxn>
                    <a:cxn ang="0">
                      <a:pos x="T4" y="T5"/>
                    </a:cxn>
                  </a:cxnLst>
                  <a:rect l="0" t="0" r="r" b="b"/>
                  <a:pathLst>
                    <a:path w="2" h="10">
                      <a:moveTo>
                        <a:pt x="0" y="4"/>
                      </a:moveTo>
                      <a:cubicBezTo>
                        <a:pt x="0" y="6"/>
                        <a:pt x="0" y="8"/>
                        <a:pt x="1" y="10"/>
                      </a:cubicBezTo>
                      <a:cubicBezTo>
                        <a:pt x="1" y="9"/>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Freeform 887">
                  <a:extLst>
                    <a:ext uri="{FF2B5EF4-FFF2-40B4-BE49-F238E27FC236}">
                      <a16:creationId xmlns:a16="http://schemas.microsoft.com/office/drawing/2014/main" id="{042E75D9-4B0E-4C75-BAD2-173DE6C0C2B2}"/>
                    </a:ext>
                  </a:extLst>
                </p:cNvPr>
                <p:cNvSpPr>
                  <a:spLocks/>
                </p:cNvSpPr>
                <p:nvPr/>
              </p:nvSpPr>
              <p:spPr bwMode="auto">
                <a:xfrm>
                  <a:off x="2536" y="1989"/>
                  <a:ext cx="1" cy="2"/>
                </a:xfrm>
                <a:custGeom>
                  <a:avLst/>
                  <a:gdLst>
                    <a:gd name="T0" fmla="*/ 1 w 1"/>
                    <a:gd name="T1" fmla="*/ 6 h 9"/>
                    <a:gd name="T2" fmla="*/ 0 w 1"/>
                    <a:gd name="T3" fmla="*/ 0 h 9"/>
                    <a:gd name="T4" fmla="*/ 1 w 1"/>
                    <a:gd name="T5" fmla="*/ 9 h 9"/>
                    <a:gd name="T6" fmla="*/ 1 w 1"/>
                    <a:gd name="T7" fmla="*/ 6 h 9"/>
                  </a:gdLst>
                  <a:ahLst/>
                  <a:cxnLst>
                    <a:cxn ang="0">
                      <a:pos x="T0" y="T1"/>
                    </a:cxn>
                    <a:cxn ang="0">
                      <a:pos x="T2" y="T3"/>
                    </a:cxn>
                    <a:cxn ang="0">
                      <a:pos x="T4" y="T5"/>
                    </a:cxn>
                    <a:cxn ang="0">
                      <a:pos x="T6" y="T7"/>
                    </a:cxn>
                  </a:cxnLst>
                  <a:rect l="0" t="0" r="r" b="b"/>
                  <a:pathLst>
                    <a:path w="1" h="9">
                      <a:moveTo>
                        <a:pt x="1" y="6"/>
                      </a:moveTo>
                      <a:cubicBezTo>
                        <a:pt x="1" y="4"/>
                        <a:pt x="1" y="2"/>
                        <a:pt x="0" y="0"/>
                      </a:cubicBezTo>
                      <a:cubicBezTo>
                        <a:pt x="1" y="3"/>
                        <a:pt x="1" y="6"/>
                        <a:pt x="1" y="9"/>
                      </a:cubicBezTo>
                      <a:cubicBezTo>
                        <a:pt x="1" y="8"/>
                        <a:pt x="1" y="7"/>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4" name="Freeform 888">
                  <a:extLst>
                    <a:ext uri="{FF2B5EF4-FFF2-40B4-BE49-F238E27FC236}">
                      <a16:creationId xmlns:a16="http://schemas.microsoft.com/office/drawing/2014/main" id="{910BA050-1418-4FA2-8C86-0CE1633669D3}"/>
                    </a:ext>
                  </a:extLst>
                </p:cNvPr>
                <p:cNvSpPr>
                  <a:spLocks/>
                </p:cNvSpPr>
                <p:nvPr/>
              </p:nvSpPr>
              <p:spPr bwMode="auto">
                <a:xfrm>
                  <a:off x="2120" y="1993"/>
                  <a:ext cx="0" cy="0"/>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2"/>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Freeform 889">
                  <a:extLst>
                    <a:ext uri="{FF2B5EF4-FFF2-40B4-BE49-F238E27FC236}">
                      <a16:creationId xmlns:a16="http://schemas.microsoft.com/office/drawing/2014/main" id="{8B1291DB-31AB-4EBD-AC95-B5FC6F8C5C95}"/>
                    </a:ext>
                  </a:extLst>
                </p:cNvPr>
                <p:cNvSpPr>
                  <a:spLocks/>
                </p:cNvSpPr>
                <p:nvPr/>
              </p:nvSpPr>
              <p:spPr bwMode="auto">
                <a:xfrm>
                  <a:off x="2565" y="1991"/>
                  <a:ext cx="1" cy="1"/>
                </a:xfrm>
                <a:custGeom>
                  <a:avLst/>
                  <a:gdLst>
                    <a:gd name="T0" fmla="*/ 0 w 1"/>
                    <a:gd name="T1" fmla="*/ 4 h 8"/>
                    <a:gd name="T2" fmla="*/ 0 w 1"/>
                    <a:gd name="T3" fmla="*/ 8 h 8"/>
                    <a:gd name="T4" fmla="*/ 0 w 1"/>
                    <a:gd name="T5" fmla="*/ 4 h 8"/>
                  </a:gdLst>
                  <a:ahLst/>
                  <a:cxnLst>
                    <a:cxn ang="0">
                      <a:pos x="T0" y="T1"/>
                    </a:cxn>
                    <a:cxn ang="0">
                      <a:pos x="T2" y="T3"/>
                    </a:cxn>
                    <a:cxn ang="0">
                      <a:pos x="T4" y="T5"/>
                    </a:cxn>
                  </a:cxnLst>
                  <a:rect l="0" t="0" r="r" b="b"/>
                  <a:pathLst>
                    <a:path w="1" h="8">
                      <a:moveTo>
                        <a:pt x="0" y="4"/>
                      </a:moveTo>
                      <a:cubicBezTo>
                        <a:pt x="0" y="5"/>
                        <a:pt x="0" y="7"/>
                        <a:pt x="0" y="8"/>
                      </a:cubicBezTo>
                      <a:cubicBezTo>
                        <a:pt x="1" y="7"/>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 name="Freeform 890">
                  <a:extLst>
                    <a:ext uri="{FF2B5EF4-FFF2-40B4-BE49-F238E27FC236}">
                      <a16:creationId xmlns:a16="http://schemas.microsoft.com/office/drawing/2014/main" id="{8813A917-8328-455B-A11C-40116F82DFC1}"/>
                    </a:ext>
                  </a:extLst>
                </p:cNvPr>
                <p:cNvSpPr>
                  <a:spLocks/>
                </p:cNvSpPr>
                <p:nvPr/>
              </p:nvSpPr>
              <p:spPr bwMode="auto">
                <a:xfrm>
                  <a:off x="2850" y="1985"/>
                  <a:ext cx="1" cy="0"/>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1"/>
                        <a:pt x="0" y="3"/>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 name="Freeform 891">
                  <a:extLst>
                    <a:ext uri="{FF2B5EF4-FFF2-40B4-BE49-F238E27FC236}">
                      <a16:creationId xmlns:a16="http://schemas.microsoft.com/office/drawing/2014/main" id="{967338B1-5F21-4875-94D8-D6A5F0CAA5E8}"/>
                    </a:ext>
                  </a:extLst>
                </p:cNvPr>
                <p:cNvSpPr>
                  <a:spLocks/>
                </p:cNvSpPr>
                <p:nvPr/>
              </p:nvSpPr>
              <p:spPr bwMode="auto">
                <a:xfrm>
                  <a:off x="2594" y="1987"/>
                  <a:ext cx="1" cy="1"/>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1" y="5"/>
                        <a:pt x="1" y="2"/>
                        <a:pt x="1" y="0"/>
                      </a:cubicBezTo>
                      <a:cubicBezTo>
                        <a:pt x="0" y="2"/>
                        <a:pt x="0"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Freeform 892">
                  <a:extLst>
                    <a:ext uri="{FF2B5EF4-FFF2-40B4-BE49-F238E27FC236}">
                      <a16:creationId xmlns:a16="http://schemas.microsoft.com/office/drawing/2014/main" id="{246AC195-DAF7-4572-9ABE-C24C691ADC0B}"/>
                    </a:ext>
                  </a:extLst>
                </p:cNvPr>
                <p:cNvSpPr>
                  <a:spLocks/>
                </p:cNvSpPr>
                <p:nvPr/>
              </p:nvSpPr>
              <p:spPr bwMode="auto">
                <a:xfrm>
                  <a:off x="2790" y="1988"/>
                  <a:ext cx="1" cy="0"/>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Freeform 893">
                  <a:extLst>
                    <a:ext uri="{FF2B5EF4-FFF2-40B4-BE49-F238E27FC236}">
                      <a16:creationId xmlns:a16="http://schemas.microsoft.com/office/drawing/2014/main" id="{585D397C-9694-4C96-84CF-B2A58F193FF7}"/>
                    </a:ext>
                  </a:extLst>
                </p:cNvPr>
                <p:cNvSpPr>
                  <a:spLocks/>
                </p:cNvSpPr>
                <p:nvPr/>
              </p:nvSpPr>
              <p:spPr bwMode="auto">
                <a:xfrm>
                  <a:off x="2917" y="1990"/>
                  <a:ext cx="0" cy="1"/>
                </a:xfrm>
                <a:custGeom>
                  <a:avLst/>
                  <a:gdLst>
                    <a:gd name="T0" fmla="*/ 1 w 1"/>
                    <a:gd name="T1" fmla="*/ 0 h 4"/>
                    <a:gd name="T2" fmla="*/ 1 w 1"/>
                    <a:gd name="T3" fmla="*/ 4 h 4"/>
                    <a:gd name="T4" fmla="*/ 1 w 1"/>
                    <a:gd name="T5" fmla="*/ 0 h 4"/>
                  </a:gdLst>
                  <a:ahLst/>
                  <a:cxnLst>
                    <a:cxn ang="0">
                      <a:pos x="T0" y="T1"/>
                    </a:cxn>
                    <a:cxn ang="0">
                      <a:pos x="T2" y="T3"/>
                    </a:cxn>
                    <a:cxn ang="0">
                      <a:pos x="T4" y="T5"/>
                    </a:cxn>
                  </a:cxnLst>
                  <a:rect l="0" t="0" r="r" b="b"/>
                  <a:pathLst>
                    <a:path w="1" h="4">
                      <a:moveTo>
                        <a:pt x="1" y="0"/>
                      </a:moveTo>
                      <a:cubicBezTo>
                        <a:pt x="1" y="2"/>
                        <a:pt x="0" y="2"/>
                        <a:pt x="1" y="4"/>
                      </a:cubicBezTo>
                      <a:cubicBezTo>
                        <a:pt x="1" y="4"/>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 name="Freeform 894">
                  <a:extLst>
                    <a:ext uri="{FF2B5EF4-FFF2-40B4-BE49-F238E27FC236}">
                      <a16:creationId xmlns:a16="http://schemas.microsoft.com/office/drawing/2014/main" id="{B39AA25F-AA79-4458-9F24-441493740DFC}"/>
                    </a:ext>
                  </a:extLst>
                </p:cNvPr>
                <p:cNvSpPr>
                  <a:spLocks/>
                </p:cNvSpPr>
                <p:nvPr/>
              </p:nvSpPr>
              <p:spPr bwMode="auto">
                <a:xfrm>
                  <a:off x="2964" y="1990"/>
                  <a:ext cx="0" cy="1"/>
                </a:xfrm>
                <a:custGeom>
                  <a:avLst/>
                  <a:gdLst>
                    <a:gd name="T0" fmla="*/ 4 h 9"/>
                    <a:gd name="T1" fmla="*/ 9 h 9"/>
                    <a:gd name="T2" fmla="*/ 4 h 9"/>
                  </a:gdLst>
                  <a:ahLst/>
                  <a:cxnLst>
                    <a:cxn ang="0">
                      <a:pos x="0" y="T0"/>
                    </a:cxn>
                    <a:cxn ang="0">
                      <a:pos x="0" y="T1"/>
                    </a:cxn>
                    <a:cxn ang="0">
                      <a:pos x="0" y="T2"/>
                    </a:cxn>
                  </a:cxnLst>
                  <a:rect l="0" t="0" r="r" b="b"/>
                  <a:pathLst>
                    <a:path h="9">
                      <a:moveTo>
                        <a:pt x="0" y="4"/>
                      </a:moveTo>
                      <a:cubicBezTo>
                        <a:pt x="0" y="6"/>
                        <a:pt x="0" y="7"/>
                        <a:pt x="0" y="9"/>
                      </a:cubicBezTo>
                      <a:cubicBezTo>
                        <a:pt x="0" y="7"/>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Freeform 895">
                  <a:extLst>
                    <a:ext uri="{FF2B5EF4-FFF2-40B4-BE49-F238E27FC236}">
                      <a16:creationId xmlns:a16="http://schemas.microsoft.com/office/drawing/2014/main" id="{10B88108-B1FF-451A-A59E-3803D8631570}"/>
                    </a:ext>
                  </a:extLst>
                </p:cNvPr>
                <p:cNvSpPr>
                  <a:spLocks/>
                </p:cNvSpPr>
                <p:nvPr/>
              </p:nvSpPr>
              <p:spPr bwMode="auto">
                <a:xfrm>
                  <a:off x="2099" y="1989"/>
                  <a:ext cx="1" cy="1"/>
                </a:xfrm>
                <a:custGeom>
                  <a:avLst/>
                  <a:gdLst>
                    <a:gd name="T0" fmla="*/ 0 w 1"/>
                    <a:gd name="T1" fmla="*/ 3 h 4"/>
                    <a:gd name="T2" fmla="*/ 1 w 1"/>
                    <a:gd name="T3" fmla="*/ 0 h 4"/>
                    <a:gd name="T4" fmla="*/ 0 w 1"/>
                    <a:gd name="T5" fmla="*/ 3 h 4"/>
                  </a:gdLst>
                  <a:ahLst/>
                  <a:cxnLst>
                    <a:cxn ang="0">
                      <a:pos x="T0" y="T1"/>
                    </a:cxn>
                    <a:cxn ang="0">
                      <a:pos x="T2" y="T3"/>
                    </a:cxn>
                    <a:cxn ang="0">
                      <a:pos x="T4" y="T5"/>
                    </a:cxn>
                  </a:cxnLst>
                  <a:rect l="0" t="0" r="r" b="b"/>
                  <a:pathLst>
                    <a:path w="1" h="4">
                      <a:moveTo>
                        <a:pt x="0" y="3"/>
                      </a:moveTo>
                      <a:cubicBezTo>
                        <a:pt x="0" y="4"/>
                        <a:pt x="1" y="3"/>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 name="Freeform 896">
                  <a:extLst>
                    <a:ext uri="{FF2B5EF4-FFF2-40B4-BE49-F238E27FC236}">
                      <a16:creationId xmlns:a16="http://schemas.microsoft.com/office/drawing/2014/main" id="{8FD5DC63-B9EC-402D-BAED-55EB6FBEF9A3}"/>
                    </a:ext>
                  </a:extLst>
                </p:cNvPr>
                <p:cNvSpPr>
                  <a:spLocks/>
                </p:cNvSpPr>
                <p:nvPr/>
              </p:nvSpPr>
              <p:spPr bwMode="auto">
                <a:xfrm>
                  <a:off x="2802" y="1991"/>
                  <a:ext cx="2" cy="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3"/>
                        <a:pt x="2" y="3"/>
                        <a:pt x="1" y="0"/>
                      </a:cubicBezTo>
                      <a:cubicBezTo>
                        <a:pt x="1"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Freeform 897">
                  <a:extLst>
                    <a:ext uri="{FF2B5EF4-FFF2-40B4-BE49-F238E27FC236}">
                      <a16:creationId xmlns:a16="http://schemas.microsoft.com/office/drawing/2014/main" id="{3A2F6D80-0A2C-402E-AC3C-3D65C17795C5}"/>
                    </a:ext>
                  </a:extLst>
                </p:cNvPr>
                <p:cNvSpPr>
                  <a:spLocks/>
                </p:cNvSpPr>
                <p:nvPr/>
              </p:nvSpPr>
              <p:spPr bwMode="auto">
                <a:xfrm>
                  <a:off x="2514" y="1990"/>
                  <a:ext cx="2" cy="1"/>
                </a:xfrm>
                <a:custGeom>
                  <a:avLst/>
                  <a:gdLst>
                    <a:gd name="T0" fmla="*/ 0 w 2"/>
                    <a:gd name="T1" fmla="*/ 4 h 8"/>
                    <a:gd name="T2" fmla="*/ 0 w 2"/>
                    <a:gd name="T3" fmla="*/ 8 h 8"/>
                    <a:gd name="T4" fmla="*/ 0 w 2"/>
                    <a:gd name="T5" fmla="*/ 4 h 8"/>
                  </a:gdLst>
                  <a:ahLst/>
                  <a:cxnLst>
                    <a:cxn ang="0">
                      <a:pos x="T0" y="T1"/>
                    </a:cxn>
                    <a:cxn ang="0">
                      <a:pos x="T2" y="T3"/>
                    </a:cxn>
                    <a:cxn ang="0">
                      <a:pos x="T4" y="T5"/>
                    </a:cxn>
                  </a:cxnLst>
                  <a:rect l="0" t="0" r="r" b="b"/>
                  <a:pathLst>
                    <a:path w="2" h="8">
                      <a:moveTo>
                        <a:pt x="0" y="4"/>
                      </a:moveTo>
                      <a:cubicBezTo>
                        <a:pt x="0" y="5"/>
                        <a:pt x="0" y="7"/>
                        <a:pt x="0" y="8"/>
                      </a:cubicBezTo>
                      <a:cubicBezTo>
                        <a:pt x="0" y="8"/>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Freeform 898">
                  <a:extLst>
                    <a:ext uri="{FF2B5EF4-FFF2-40B4-BE49-F238E27FC236}">
                      <a16:creationId xmlns:a16="http://schemas.microsoft.com/office/drawing/2014/main" id="{DF15DA9F-F741-4457-8FA3-23D25B6E8438}"/>
                    </a:ext>
                  </a:extLst>
                </p:cNvPr>
                <p:cNvSpPr>
                  <a:spLocks/>
                </p:cNvSpPr>
                <p:nvPr/>
              </p:nvSpPr>
              <p:spPr bwMode="auto">
                <a:xfrm>
                  <a:off x="2574" y="1991"/>
                  <a:ext cx="1" cy="1"/>
                </a:xfrm>
                <a:custGeom>
                  <a:avLst/>
                  <a:gdLst>
                    <a:gd name="T0" fmla="*/ 0 w 1"/>
                    <a:gd name="T1" fmla="*/ 5 h 8"/>
                    <a:gd name="T2" fmla="*/ 1 w 1"/>
                    <a:gd name="T3" fmla="*/ 8 h 8"/>
                    <a:gd name="T4" fmla="*/ 1 w 1"/>
                    <a:gd name="T5" fmla="*/ 0 h 8"/>
                    <a:gd name="T6" fmla="*/ 0 w 1"/>
                    <a:gd name="T7" fmla="*/ 5 h 8"/>
                  </a:gdLst>
                  <a:ahLst/>
                  <a:cxnLst>
                    <a:cxn ang="0">
                      <a:pos x="T0" y="T1"/>
                    </a:cxn>
                    <a:cxn ang="0">
                      <a:pos x="T2" y="T3"/>
                    </a:cxn>
                    <a:cxn ang="0">
                      <a:pos x="T4" y="T5"/>
                    </a:cxn>
                    <a:cxn ang="0">
                      <a:pos x="T6" y="T7"/>
                    </a:cxn>
                  </a:cxnLst>
                  <a:rect l="0" t="0" r="r" b="b"/>
                  <a:pathLst>
                    <a:path w="1" h="8">
                      <a:moveTo>
                        <a:pt x="0" y="5"/>
                      </a:moveTo>
                      <a:cubicBezTo>
                        <a:pt x="1" y="6"/>
                        <a:pt x="1" y="7"/>
                        <a:pt x="1" y="8"/>
                      </a:cubicBezTo>
                      <a:cubicBezTo>
                        <a:pt x="1" y="5"/>
                        <a:pt x="1" y="2"/>
                        <a:pt x="1" y="0"/>
                      </a:cubicBezTo>
                      <a:cubicBezTo>
                        <a:pt x="1" y="2"/>
                        <a:pt x="1"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Freeform 899">
                  <a:extLst>
                    <a:ext uri="{FF2B5EF4-FFF2-40B4-BE49-F238E27FC236}">
                      <a16:creationId xmlns:a16="http://schemas.microsoft.com/office/drawing/2014/main" id="{875C104B-8FC2-4EF1-825C-7CB07F69F977}"/>
                    </a:ext>
                  </a:extLst>
                </p:cNvPr>
                <p:cNvSpPr>
                  <a:spLocks/>
                </p:cNvSpPr>
                <p:nvPr/>
              </p:nvSpPr>
              <p:spPr bwMode="auto">
                <a:xfrm>
                  <a:off x="2879" y="1992"/>
                  <a:ext cx="0" cy="1"/>
                </a:xfrm>
                <a:custGeom>
                  <a:avLst/>
                  <a:gdLst>
                    <a:gd name="T0" fmla="*/ 6 h 6"/>
                    <a:gd name="T1" fmla="*/ 0 h 6"/>
                    <a:gd name="T2" fmla="*/ 6 h 6"/>
                  </a:gdLst>
                  <a:ahLst/>
                  <a:cxnLst>
                    <a:cxn ang="0">
                      <a:pos x="0" y="T0"/>
                    </a:cxn>
                    <a:cxn ang="0">
                      <a:pos x="0" y="T1"/>
                    </a:cxn>
                    <a:cxn ang="0">
                      <a:pos x="0" y="T2"/>
                    </a:cxn>
                  </a:cxnLst>
                  <a:rect l="0" t="0" r="r" b="b"/>
                  <a:pathLst>
                    <a:path h="6">
                      <a:moveTo>
                        <a:pt x="0" y="6"/>
                      </a:moveTo>
                      <a:cubicBezTo>
                        <a:pt x="0" y="4"/>
                        <a:pt x="0" y="2"/>
                        <a:pt x="0" y="0"/>
                      </a:cubicBezTo>
                      <a:cubicBezTo>
                        <a:pt x="0" y="2"/>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 name="Freeform 900">
                  <a:extLst>
                    <a:ext uri="{FF2B5EF4-FFF2-40B4-BE49-F238E27FC236}">
                      <a16:creationId xmlns:a16="http://schemas.microsoft.com/office/drawing/2014/main" id="{A5B9208D-927E-401C-8FBA-329BDB68B398}"/>
                    </a:ext>
                  </a:extLst>
                </p:cNvPr>
                <p:cNvSpPr>
                  <a:spLocks/>
                </p:cNvSpPr>
                <p:nvPr/>
              </p:nvSpPr>
              <p:spPr bwMode="auto">
                <a:xfrm>
                  <a:off x="2649" y="1992"/>
                  <a:ext cx="2" cy="1"/>
                </a:xfrm>
                <a:custGeom>
                  <a:avLst/>
                  <a:gdLst>
                    <a:gd name="T0" fmla="*/ 0 w 2"/>
                    <a:gd name="T1" fmla="*/ 3 h 6"/>
                    <a:gd name="T2" fmla="*/ 1 w 2"/>
                    <a:gd name="T3" fmla="*/ 6 h 6"/>
                    <a:gd name="T4" fmla="*/ 1 w 2"/>
                    <a:gd name="T5" fmla="*/ 0 h 6"/>
                    <a:gd name="T6" fmla="*/ 0 w 2"/>
                    <a:gd name="T7" fmla="*/ 3 h 6"/>
                  </a:gdLst>
                  <a:ahLst/>
                  <a:cxnLst>
                    <a:cxn ang="0">
                      <a:pos x="T0" y="T1"/>
                    </a:cxn>
                    <a:cxn ang="0">
                      <a:pos x="T2" y="T3"/>
                    </a:cxn>
                    <a:cxn ang="0">
                      <a:pos x="T4" y="T5"/>
                    </a:cxn>
                    <a:cxn ang="0">
                      <a:pos x="T6" y="T7"/>
                    </a:cxn>
                  </a:cxnLst>
                  <a:rect l="0" t="0" r="r" b="b"/>
                  <a:pathLst>
                    <a:path w="2" h="6">
                      <a:moveTo>
                        <a:pt x="0" y="3"/>
                      </a:moveTo>
                      <a:cubicBezTo>
                        <a:pt x="0" y="4"/>
                        <a:pt x="1" y="5"/>
                        <a:pt x="1" y="6"/>
                      </a:cubicBezTo>
                      <a:cubicBezTo>
                        <a:pt x="1" y="6"/>
                        <a:pt x="2" y="1"/>
                        <a:pt x="1" y="0"/>
                      </a:cubicBezTo>
                      <a:cubicBezTo>
                        <a:pt x="1"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Freeform 901">
                  <a:extLst>
                    <a:ext uri="{FF2B5EF4-FFF2-40B4-BE49-F238E27FC236}">
                      <a16:creationId xmlns:a16="http://schemas.microsoft.com/office/drawing/2014/main" id="{3348B895-08A3-4D64-909B-3E9F1FDFE10C}"/>
                    </a:ext>
                  </a:extLst>
                </p:cNvPr>
                <p:cNvSpPr>
                  <a:spLocks/>
                </p:cNvSpPr>
                <p:nvPr/>
              </p:nvSpPr>
              <p:spPr bwMode="auto">
                <a:xfrm>
                  <a:off x="2704" y="1992"/>
                  <a:ext cx="2" cy="1"/>
                </a:xfrm>
                <a:custGeom>
                  <a:avLst/>
                  <a:gdLst>
                    <a:gd name="T0" fmla="*/ 0 w 3"/>
                    <a:gd name="T1" fmla="*/ 3 h 6"/>
                    <a:gd name="T2" fmla="*/ 1 w 3"/>
                    <a:gd name="T3" fmla="*/ 6 h 6"/>
                    <a:gd name="T4" fmla="*/ 1 w 3"/>
                    <a:gd name="T5" fmla="*/ 0 h 6"/>
                    <a:gd name="T6" fmla="*/ 0 w 3"/>
                    <a:gd name="T7" fmla="*/ 3 h 6"/>
                  </a:gdLst>
                  <a:ahLst/>
                  <a:cxnLst>
                    <a:cxn ang="0">
                      <a:pos x="T0" y="T1"/>
                    </a:cxn>
                    <a:cxn ang="0">
                      <a:pos x="T2" y="T3"/>
                    </a:cxn>
                    <a:cxn ang="0">
                      <a:pos x="T4" y="T5"/>
                    </a:cxn>
                    <a:cxn ang="0">
                      <a:pos x="T6" y="T7"/>
                    </a:cxn>
                  </a:cxnLst>
                  <a:rect l="0" t="0" r="r" b="b"/>
                  <a:pathLst>
                    <a:path w="3" h="6">
                      <a:moveTo>
                        <a:pt x="0" y="3"/>
                      </a:moveTo>
                      <a:cubicBezTo>
                        <a:pt x="1" y="4"/>
                        <a:pt x="1" y="5"/>
                        <a:pt x="1" y="6"/>
                      </a:cubicBezTo>
                      <a:cubicBezTo>
                        <a:pt x="1" y="5"/>
                        <a:pt x="3" y="0"/>
                        <a:pt x="1"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 name="Freeform 902">
                  <a:extLst>
                    <a:ext uri="{FF2B5EF4-FFF2-40B4-BE49-F238E27FC236}">
                      <a16:creationId xmlns:a16="http://schemas.microsoft.com/office/drawing/2014/main" id="{04068C89-1A64-4F58-957E-EFF95B8D815D}"/>
                    </a:ext>
                  </a:extLst>
                </p:cNvPr>
                <p:cNvSpPr>
                  <a:spLocks/>
                </p:cNvSpPr>
                <p:nvPr/>
              </p:nvSpPr>
              <p:spPr bwMode="auto">
                <a:xfrm>
                  <a:off x="2992" y="1994"/>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 name="Freeform 903">
                  <a:extLst>
                    <a:ext uri="{FF2B5EF4-FFF2-40B4-BE49-F238E27FC236}">
                      <a16:creationId xmlns:a16="http://schemas.microsoft.com/office/drawing/2014/main" id="{E9C0938E-E45C-4FB9-8B98-2CAAEBAF5D2B}"/>
                    </a:ext>
                  </a:extLst>
                </p:cNvPr>
                <p:cNvSpPr>
                  <a:spLocks/>
                </p:cNvSpPr>
                <p:nvPr/>
              </p:nvSpPr>
              <p:spPr bwMode="auto">
                <a:xfrm>
                  <a:off x="2109" y="1993"/>
                  <a:ext cx="0" cy="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1" y="0"/>
                      </a:cubicBezTo>
                      <a:cubicBezTo>
                        <a:pt x="0" y="1"/>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904">
                  <a:extLst>
                    <a:ext uri="{FF2B5EF4-FFF2-40B4-BE49-F238E27FC236}">
                      <a16:creationId xmlns:a16="http://schemas.microsoft.com/office/drawing/2014/main" id="{1894CD3D-ADC0-406F-BF6E-96B1A7289D32}"/>
                    </a:ext>
                  </a:extLst>
                </p:cNvPr>
                <p:cNvSpPr>
                  <a:spLocks/>
                </p:cNvSpPr>
                <p:nvPr/>
              </p:nvSpPr>
              <p:spPr bwMode="auto">
                <a:xfrm>
                  <a:off x="2853" y="19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905">
                  <a:extLst>
                    <a:ext uri="{FF2B5EF4-FFF2-40B4-BE49-F238E27FC236}">
                      <a16:creationId xmlns:a16="http://schemas.microsoft.com/office/drawing/2014/main" id="{2BFB1BD7-78CD-4850-9D69-F47EC5154559}"/>
                    </a:ext>
                  </a:extLst>
                </p:cNvPr>
                <p:cNvSpPr>
                  <a:spLocks/>
                </p:cNvSpPr>
                <p:nvPr/>
              </p:nvSpPr>
              <p:spPr bwMode="auto">
                <a:xfrm>
                  <a:off x="2816" y="1992"/>
                  <a:ext cx="5" cy="2"/>
                </a:xfrm>
                <a:custGeom>
                  <a:avLst/>
                  <a:gdLst>
                    <a:gd name="T0" fmla="*/ 5 w 5"/>
                    <a:gd name="T1" fmla="*/ 2 h 11"/>
                    <a:gd name="T2" fmla="*/ 3 w 5"/>
                    <a:gd name="T3" fmla="*/ 0 h 11"/>
                    <a:gd name="T4" fmla="*/ 3 w 5"/>
                    <a:gd name="T5" fmla="*/ 11 h 11"/>
                    <a:gd name="T6" fmla="*/ 5 w 5"/>
                    <a:gd name="T7" fmla="*/ 2 h 11"/>
                  </a:gdLst>
                  <a:ahLst/>
                  <a:cxnLst>
                    <a:cxn ang="0">
                      <a:pos x="T0" y="T1"/>
                    </a:cxn>
                    <a:cxn ang="0">
                      <a:pos x="T2" y="T3"/>
                    </a:cxn>
                    <a:cxn ang="0">
                      <a:pos x="T4" y="T5"/>
                    </a:cxn>
                    <a:cxn ang="0">
                      <a:pos x="T6" y="T7"/>
                    </a:cxn>
                  </a:cxnLst>
                  <a:rect l="0" t="0" r="r" b="b"/>
                  <a:pathLst>
                    <a:path w="5" h="11">
                      <a:moveTo>
                        <a:pt x="5" y="2"/>
                      </a:moveTo>
                      <a:cubicBezTo>
                        <a:pt x="5" y="4"/>
                        <a:pt x="4" y="0"/>
                        <a:pt x="3" y="0"/>
                      </a:cubicBezTo>
                      <a:cubicBezTo>
                        <a:pt x="0" y="1"/>
                        <a:pt x="4" y="10"/>
                        <a:pt x="3" y="11"/>
                      </a:cubicBezTo>
                      <a:cubicBezTo>
                        <a:pt x="5" y="9"/>
                        <a:pt x="5" y="4"/>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906">
                  <a:extLst>
                    <a:ext uri="{FF2B5EF4-FFF2-40B4-BE49-F238E27FC236}">
                      <a16:creationId xmlns:a16="http://schemas.microsoft.com/office/drawing/2014/main" id="{4912CE20-256C-4DA7-A73B-48DB38DD972E}"/>
                    </a:ext>
                  </a:extLst>
                </p:cNvPr>
                <p:cNvSpPr>
                  <a:spLocks/>
                </p:cNvSpPr>
                <p:nvPr/>
              </p:nvSpPr>
              <p:spPr bwMode="auto">
                <a:xfrm>
                  <a:off x="3068" y="1993"/>
                  <a:ext cx="1" cy="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2"/>
                        <a:pt x="1" y="0"/>
                        <a:pt x="1" y="0"/>
                      </a:cubicBezTo>
                      <a:cubicBezTo>
                        <a:pt x="1" y="0"/>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907">
                  <a:extLst>
                    <a:ext uri="{FF2B5EF4-FFF2-40B4-BE49-F238E27FC236}">
                      <a16:creationId xmlns:a16="http://schemas.microsoft.com/office/drawing/2014/main" id="{F6DF52C4-AE0A-4738-AB2C-9474F6A5C74E}"/>
                    </a:ext>
                  </a:extLst>
                </p:cNvPr>
                <p:cNvSpPr>
                  <a:spLocks/>
                </p:cNvSpPr>
                <p:nvPr/>
              </p:nvSpPr>
              <p:spPr bwMode="auto">
                <a:xfrm>
                  <a:off x="1669" y="1819"/>
                  <a:ext cx="6" cy="2"/>
                </a:xfrm>
                <a:custGeom>
                  <a:avLst/>
                  <a:gdLst>
                    <a:gd name="T0" fmla="*/ 0 w 7"/>
                    <a:gd name="T1" fmla="*/ 4 h 9"/>
                    <a:gd name="T2" fmla="*/ 7 w 7"/>
                    <a:gd name="T3" fmla="*/ 9 h 9"/>
                    <a:gd name="T4" fmla="*/ 2 w 7"/>
                    <a:gd name="T5" fmla="*/ 0 h 9"/>
                    <a:gd name="T6" fmla="*/ 0 w 7"/>
                    <a:gd name="T7" fmla="*/ 4 h 9"/>
                  </a:gdLst>
                  <a:ahLst/>
                  <a:cxnLst>
                    <a:cxn ang="0">
                      <a:pos x="T0" y="T1"/>
                    </a:cxn>
                    <a:cxn ang="0">
                      <a:pos x="T2" y="T3"/>
                    </a:cxn>
                    <a:cxn ang="0">
                      <a:pos x="T4" y="T5"/>
                    </a:cxn>
                    <a:cxn ang="0">
                      <a:pos x="T6" y="T7"/>
                    </a:cxn>
                  </a:cxnLst>
                  <a:rect l="0" t="0" r="r" b="b"/>
                  <a:pathLst>
                    <a:path w="7" h="9">
                      <a:moveTo>
                        <a:pt x="0" y="4"/>
                      </a:moveTo>
                      <a:cubicBezTo>
                        <a:pt x="2" y="7"/>
                        <a:pt x="4" y="7"/>
                        <a:pt x="7" y="9"/>
                      </a:cubicBezTo>
                      <a:cubicBezTo>
                        <a:pt x="5" y="6"/>
                        <a:pt x="3" y="3"/>
                        <a:pt x="2" y="0"/>
                      </a:cubicBezTo>
                      <a:cubicBezTo>
                        <a:pt x="1" y="1"/>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908">
                  <a:extLst>
                    <a:ext uri="{FF2B5EF4-FFF2-40B4-BE49-F238E27FC236}">
                      <a16:creationId xmlns:a16="http://schemas.microsoft.com/office/drawing/2014/main" id="{AC425250-CDCC-4075-8DC5-825CD971C51C}"/>
                    </a:ext>
                  </a:extLst>
                </p:cNvPr>
                <p:cNvSpPr>
                  <a:spLocks/>
                </p:cNvSpPr>
                <p:nvPr/>
              </p:nvSpPr>
              <p:spPr bwMode="auto">
                <a:xfrm>
                  <a:off x="1666" y="1819"/>
                  <a:ext cx="0" cy="1"/>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909">
                  <a:extLst>
                    <a:ext uri="{FF2B5EF4-FFF2-40B4-BE49-F238E27FC236}">
                      <a16:creationId xmlns:a16="http://schemas.microsoft.com/office/drawing/2014/main" id="{5EA0FF70-0C08-4237-B8BA-7C7944FB5C4E}"/>
                    </a:ext>
                  </a:extLst>
                </p:cNvPr>
                <p:cNvSpPr>
                  <a:spLocks/>
                </p:cNvSpPr>
                <p:nvPr/>
              </p:nvSpPr>
              <p:spPr bwMode="auto">
                <a:xfrm>
                  <a:off x="2370" y="1817"/>
                  <a:ext cx="1" cy="1"/>
                </a:xfrm>
                <a:custGeom>
                  <a:avLst/>
                  <a:gdLst>
                    <a:gd name="T0" fmla="*/ 1 w 1"/>
                    <a:gd name="T1" fmla="*/ 2 h 4"/>
                    <a:gd name="T2" fmla="*/ 1 w 1"/>
                    <a:gd name="T3" fmla="*/ 0 h 4"/>
                    <a:gd name="T4" fmla="*/ 1 w 1"/>
                    <a:gd name="T5" fmla="*/ 2 h 4"/>
                  </a:gdLst>
                  <a:ahLst/>
                  <a:cxnLst>
                    <a:cxn ang="0">
                      <a:pos x="T0" y="T1"/>
                    </a:cxn>
                    <a:cxn ang="0">
                      <a:pos x="T2" y="T3"/>
                    </a:cxn>
                    <a:cxn ang="0">
                      <a:pos x="T4" y="T5"/>
                    </a:cxn>
                  </a:cxnLst>
                  <a:rect l="0" t="0" r="r" b="b"/>
                  <a:pathLst>
                    <a:path w="1" h="4">
                      <a:moveTo>
                        <a:pt x="1" y="2"/>
                      </a:moveTo>
                      <a:cubicBezTo>
                        <a:pt x="1" y="2"/>
                        <a:pt x="1" y="1"/>
                        <a:pt x="1" y="0"/>
                      </a:cubicBezTo>
                      <a:cubicBezTo>
                        <a:pt x="0" y="0"/>
                        <a:pt x="0" y="4"/>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910">
                  <a:extLst>
                    <a:ext uri="{FF2B5EF4-FFF2-40B4-BE49-F238E27FC236}">
                      <a16:creationId xmlns:a16="http://schemas.microsoft.com/office/drawing/2014/main" id="{726FD0DE-6909-4752-BC03-244DF29745E0}"/>
                    </a:ext>
                  </a:extLst>
                </p:cNvPr>
                <p:cNvSpPr>
                  <a:spLocks/>
                </p:cNvSpPr>
                <p:nvPr/>
              </p:nvSpPr>
              <p:spPr bwMode="auto">
                <a:xfrm>
                  <a:off x="2393" y="1788"/>
                  <a:ext cx="1" cy="1"/>
                </a:xfrm>
                <a:custGeom>
                  <a:avLst/>
                  <a:gdLst>
                    <a:gd name="T0" fmla="*/ 1 w 1"/>
                    <a:gd name="T1" fmla="*/ 5 h 7"/>
                    <a:gd name="T2" fmla="*/ 1 w 1"/>
                    <a:gd name="T3" fmla="*/ 0 h 7"/>
                    <a:gd name="T4" fmla="*/ 1 w 1"/>
                    <a:gd name="T5" fmla="*/ 7 h 7"/>
                    <a:gd name="T6" fmla="*/ 1 w 1"/>
                    <a:gd name="T7" fmla="*/ 5 h 7"/>
                  </a:gdLst>
                  <a:ahLst/>
                  <a:cxnLst>
                    <a:cxn ang="0">
                      <a:pos x="T0" y="T1"/>
                    </a:cxn>
                    <a:cxn ang="0">
                      <a:pos x="T2" y="T3"/>
                    </a:cxn>
                    <a:cxn ang="0">
                      <a:pos x="T4" y="T5"/>
                    </a:cxn>
                    <a:cxn ang="0">
                      <a:pos x="T6" y="T7"/>
                    </a:cxn>
                  </a:cxnLst>
                  <a:rect l="0" t="0" r="r" b="b"/>
                  <a:pathLst>
                    <a:path w="1" h="7">
                      <a:moveTo>
                        <a:pt x="1" y="5"/>
                      </a:moveTo>
                      <a:cubicBezTo>
                        <a:pt x="1" y="3"/>
                        <a:pt x="1" y="2"/>
                        <a:pt x="1" y="0"/>
                      </a:cubicBezTo>
                      <a:cubicBezTo>
                        <a:pt x="0" y="3"/>
                        <a:pt x="0" y="5"/>
                        <a:pt x="1" y="7"/>
                      </a:cubicBezTo>
                      <a:cubicBezTo>
                        <a:pt x="1" y="6"/>
                        <a:pt x="1" y="6"/>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911">
                  <a:extLst>
                    <a:ext uri="{FF2B5EF4-FFF2-40B4-BE49-F238E27FC236}">
                      <a16:creationId xmlns:a16="http://schemas.microsoft.com/office/drawing/2014/main" id="{6116157C-3955-44DE-BB6C-E3BAB65B237E}"/>
                    </a:ext>
                  </a:extLst>
                </p:cNvPr>
                <p:cNvSpPr>
                  <a:spLocks/>
                </p:cNvSpPr>
                <p:nvPr/>
              </p:nvSpPr>
              <p:spPr bwMode="auto">
                <a:xfrm>
                  <a:off x="1690" y="1816"/>
                  <a:ext cx="1" cy="1"/>
                </a:xfrm>
                <a:custGeom>
                  <a:avLst/>
                  <a:gdLst>
                    <a:gd name="T0" fmla="*/ 1 w 1"/>
                    <a:gd name="T1" fmla="*/ 2 h 5"/>
                    <a:gd name="T2" fmla="*/ 0 w 1"/>
                    <a:gd name="T3" fmla="*/ 0 h 5"/>
                    <a:gd name="T4" fmla="*/ 1 w 1"/>
                    <a:gd name="T5" fmla="*/ 5 h 5"/>
                    <a:gd name="T6" fmla="*/ 1 w 1"/>
                    <a:gd name="T7" fmla="*/ 2 h 5"/>
                  </a:gdLst>
                  <a:ahLst/>
                  <a:cxnLst>
                    <a:cxn ang="0">
                      <a:pos x="T0" y="T1"/>
                    </a:cxn>
                    <a:cxn ang="0">
                      <a:pos x="T2" y="T3"/>
                    </a:cxn>
                    <a:cxn ang="0">
                      <a:pos x="T4" y="T5"/>
                    </a:cxn>
                    <a:cxn ang="0">
                      <a:pos x="T6" y="T7"/>
                    </a:cxn>
                  </a:cxnLst>
                  <a:rect l="0" t="0" r="r" b="b"/>
                  <a:pathLst>
                    <a:path w="1" h="5">
                      <a:moveTo>
                        <a:pt x="1" y="2"/>
                      </a:moveTo>
                      <a:cubicBezTo>
                        <a:pt x="1" y="2"/>
                        <a:pt x="0" y="1"/>
                        <a:pt x="0" y="0"/>
                      </a:cubicBezTo>
                      <a:cubicBezTo>
                        <a:pt x="0" y="0"/>
                        <a:pt x="0" y="4"/>
                        <a:pt x="1" y="5"/>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912">
                  <a:extLst>
                    <a:ext uri="{FF2B5EF4-FFF2-40B4-BE49-F238E27FC236}">
                      <a16:creationId xmlns:a16="http://schemas.microsoft.com/office/drawing/2014/main" id="{9066CEC1-FC97-434E-B582-62FAD6578EF5}"/>
                    </a:ext>
                  </a:extLst>
                </p:cNvPr>
                <p:cNvSpPr>
                  <a:spLocks/>
                </p:cNvSpPr>
                <p:nvPr/>
              </p:nvSpPr>
              <p:spPr bwMode="auto">
                <a:xfrm>
                  <a:off x="2253" y="1810"/>
                  <a:ext cx="0" cy="1"/>
                </a:xfrm>
                <a:custGeom>
                  <a:avLst/>
                  <a:gdLst>
                    <a:gd name="T0" fmla="*/ 1 h 3"/>
                    <a:gd name="T1" fmla="*/ 3 h 3"/>
                    <a:gd name="T2" fmla="*/ 1 h 3"/>
                  </a:gdLst>
                  <a:ahLst/>
                  <a:cxnLst>
                    <a:cxn ang="0">
                      <a:pos x="0" y="T0"/>
                    </a:cxn>
                    <a:cxn ang="0">
                      <a:pos x="0" y="T1"/>
                    </a:cxn>
                    <a:cxn ang="0">
                      <a:pos x="0" y="T2"/>
                    </a:cxn>
                  </a:cxnLst>
                  <a:rect l="0" t="0" r="r" b="b"/>
                  <a:pathLst>
                    <a:path h="3">
                      <a:moveTo>
                        <a:pt x="0" y="1"/>
                      </a:moveTo>
                      <a:cubicBezTo>
                        <a:pt x="0" y="0"/>
                        <a:pt x="0" y="3"/>
                        <a:pt x="0" y="3"/>
                      </a:cubicBezTo>
                      <a:cubicBezTo>
                        <a:pt x="0" y="2"/>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913">
                  <a:extLst>
                    <a:ext uri="{FF2B5EF4-FFF2-40B4-BE49-F238E27FC236}">
                      <a16:creationId xmlns:a16="http://schemas.microsoft.com/office/drawing/2014/main" id="{5F362EFB-4DAA-4579-9993-0C8E44571086}"/>
                    </a:ext>
                  </a:extLst>
                </p:cNvPr>
                <p:cNvSpPr>
                  <a:spLocks/>
                </p:cNvSpPr>
                <p:nvPr/>
              </p:nvSpPr>
              <p:spPr bwMode="auto">
                <a:xfrm>
                  <a:off x="1731" y="1982"/>
                  <a:ext cx="8" cy="2"/>
                </a:xfrm>
                <a:custGeom>
                  <a:avLst/>
                  <a:gdLst>
                    <a:gd name="T0" fmla="*/ 0 w 9"/>
                    <a:gd name="T1" fmla="*/ 0 h 14"/>
                    <a:gd name="T2" fmla="*/ 2 w 9"/>
                    <a:gd name="T3" fmla="*/ 10 h 14"/>
                    <a:gd name="T4" fmla="*/ 8 w 9"/>
                    <a:gd name="T5" fmla="*/ 14 h 14"/>
                    <a:gd name="T6" fmla="*/ 0 w 9"/>
                    <a:gd name="T7" fmla="*/ 0 h 14"/>
                  </a:gdLst>
                  <a:ahLst/>
                  <a:cxnLst>
                    <a:cxn ang="0">
                      <a:pos x="T0" y="T1"/>
                    </a:cxn>
                    <a:cxn ang="0">
                      <a:pos x="T2" y="T3"/>
                    </a:cxn>
                    <a:cxn ang="0">
                      <a:pos x="T4" y="T5"/>
                    </a:cxn>
                    <a:cxn ang="0">
                      <a:pos x="T6" y="T7"/>
                    </a:cxn>
                  </a:cxnLst>
                  <a:rect l="0" t="0" r="r" b="b"/>
                  <a:pathLst>
                    <a:path w="9" h="14">
                      <a:moveTo>
                        <a:pt x="0" y="0"/>
                      </a:moveTo>
                      <a:cubicBezTo>
                        <a:pt x="0" y="2"/>
                        <a:pt x="1" y="8"/>
                        <a:pt x="2" y="10"/>
                      </a:cubicBezTo>
                      <a:cubicBezTo>
                        <a:pt x="3" y="10"/>
                        <a:pt x="8" y="14"/>
                        <a:pt x="8" y="14"/>
                      </a:cubicBezTo>
                      <a:cubicBezTo>
                        <a:pt x="9" y="8"/>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914">
                  <a:extLst>
                    <a:ext uri="{FF2B5EF4-FFF2-40B4-BE49-F238E27FC236}">
                      <a16:creationId xmlns:a16="http://schemas.microsoft.com/office/drawing/2014/main" id="{9462473A-3E79-4941-BBA9-95CA0FCCDA43}"/>
                    </a:ext>
                  </a:extLst>
                </p:cNvPr>
                <p:cNvSpPr>
                  <a:spLocks/>
                </p:cNvSpPr>
                <p:nvPr/>
              </p:nvSpPr>
              <p:spPr bwMode="auto">
                <a:xfrm>
                  <a:off x="1800" y="1960"/>
                  <a:ext cx="4" cy="1"/>
                </a:xfrm>
                <a:custGeom>
                  <a:avLst/>
                  <a:gdLst>
                    <a:gd name="T0" fmla="*/ 1 w 4"/>
                    <a:gd name="T1" fmla="*/ 1 h 4"/>
                    <a:gd name="T2" fmla="*/ 3 w 4"/>
                    <a:gd name="T3" fmla="*/ 4 h 4"/>
                    <a:gd name="T4" fmla="*/ 1 w 4"/>
                    <a:gd name="T5" fmla="*/ 1 h 4"/>
                  </a:gdLst>
                  <a:ahLst/>
                  <a:cxnLst>
                    <a:cxn ang="0">
                      <a:pos x="T0" y="T1"/>
                    </a:cxn>
                    <a:cxn ang="0">
                      <a:pos x="T2" y="T3"/>
                    </a:cxn>
                    <a:cxn ang="0">
                      <a:pos x="T4" y="T5"/>
                    </a:cxn>
                  </a:cxnLst>
                  <a:rect l="0" t="0" r="r" b="b"/>
                  <a:pathLst>
                    <a:path w="4" h="4">
                      <a:moveTo>
                        <a:pt x="1" y="1"/>
                      </a:moveTo>
                      <a:cubicBezTo>
                        <a:pt x="0" y="1"/>
                        <a:pt x="2" y="4"/>
                        <a:pt x="3" y="4"/>
                      </a:cubicBezTo>
                      <a:cubicBezTo>
                        <a:pt x="4" y="3"/>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915">
                  <a:extLst>
                    <a:ext uri="{FF2B5EF4-FFF2-40B4-BE49-F238E27FC236}">
                      <a16:creationId xmlns:a16="http://schemas.microsoft.com/office/drawing/2014/main" id="{6EF55BBB-05A5-42E4-A2EC-D312B5E9A15A}"/>
                    </a:ext>
                  </a:extLst>
                </p:cNvPr>
                <p:cNvSpPr>
                  <a:spLocks/>
                </p:cNvSpPr>
                <p:nvPr/>
              </p:nvSpPr>
              <p:spPr bwMode="auto">
                <a:xfrm>
                  <a:off x="1807" y="1959"/>
                  <a:ext cx="5" cy="1"/>
                </a:xfrm>
                <a:custGeom>
                  <a:avLst/>
                  <a:gdLst>
                    <a:gd name="T0" fmla="*/ 4 w 5"/>
                    <a:gd name="T1" fmla="*/ 6 h 6"/>
                    <a:gd name="T2" fmla="*/ 0 w 5"/>
                    <a:gd name="T3" fmla="*/ 0 h 6"/>
                    <a:gd name="T4" fmla="*/ 4 w 5"/>
                    <a:gd name="T5" fmla="*/ 6 h 6"/>
                  </a:gdLst>
                  <a:ahLst/>
                  <a:cxnLst>
                    <a:cxn ang="0">
                      <a:pos x="T0" y="T1"/>
                    </a:cxn>
                    <a:cxn ang="0">
                      <a:pos x="T2" y="T3"/>
                    </a:cxn>
                    <a:cxn ang="0">
                      <a:pos x="T4" y="T5"/>
                    </a:cxn>
                  </a:cxnLst>
                  <a:rect l="0" t="0" r="r" b="b"/>
                  <a:pathLst>
                    <a:path w="5" h="6">
                      <a:moveTo>
                        <a:pt x="4" y="6"/>
                      </a:moveTo>
                      <a:cubicBezTo>
                        <a:pt x="5" y="6"/>
                        <a:pt x="1" y="1"/>
                        <a:pt x="0" y="0"/>
                      </a:cubicBezTo>
                      <a:cubicBezTo>
                        <a:pt x="1" y="1"/>
                        <a:pt x="1" y="5"/>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916">
                  <a:extLst>
                    <a:ext uri="{FF2B5EF4-FFF2-40B4-BE49-F238E27FC236}">
                      <a16:creationId xmlns:a16="http://schemas.microsoft.com/office/drawing/2014/main" id="{7608127A-F220-49F7-B070-17B5C8F721F8}"/>
                    </a:ext>
                  </a:extLst>
                </p:cNvPr>
                <p:cNvSpPr>
                  <a:spLocks/>
                </p:cNvSpPr>
                <p:nvPr/>
              </p:nvSpPr>
              <p:spPr bwMode="auto">
                <a:xfrm>
                  <a:off x="1813" y="1957"/>
                  <a:ext cx="5" cy="1"/>
                </a:xfrm>
                <a:custGeom>
                  <a:avLst/>
                  <a:gdLst>
                    <a:gd name="T0" fmla="*/ 4 w 6"/>
                    <a:gd name="T1" fmla="*/ 5 h 7"/>
                    <a:gd name="T2" fmla="*/ 0 w 6"/>
                    <a:gd name="T3" fmla="*/ 0 h 7"/>
                    <a:gd name="T4" fmla="*/ 4 w 6"/>
                    <a:gd name="T5" fmla="*/ 5 h 7"/>
                  </a:gdLst>
                  <a:ahLst/>
                  <a:cxnLst>
                    <a:cxn ang="0">
                      <a:pos x="T0" y="T1"/>
                    </a:cxn>
                    <a:cxn ang="0">
                      <a:pos x="T2" y="T3"/>
                    </a:cxn>
                    <a:cxn ang="0">
                      <a:pos x="T4" y="T5"/>
                    </a:cxn>
                  </a:cxnLst>
                  <a:rect l="0" t="0" r="r" b="b"/>
                  <a:pathLst>
                    <a:path w="6" h="7">
                      <a:moveTo>
                        <a:pt x="4" y="5"/>
                      </a:moveTo>
                      <a:cubicBezTo>
                        <a:pt x="3" y="3"/>
                        <a:pt x="2" y="1"/>
                        <a:pt x="0" y="0"/>
                      </a:cubicBezTo>
                      <a:cubicBezTo>
                        <a:pt x="0" y="0"/>
                        <a:pt x="6" y="7"/>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917">
                  <a:extLst>
                    <a:ext uri="{FF2B5EF4-FFF2-40B4-BE49-F238E27FC236}">
                      <a16:creationId xmlns:a16="http://schemas.microsoft.com/office/drawing/2014/main" id="{490EC898-CE12-4415-9FDE-E22EEB945B04}"/>
                    </a:ext>
                  </a:extLst>
                </p:cNvPr>
                <p:cNvSpPr>
                  <a:spLocks/>
                </p:cNvSpPr>
                <p:nvPr/>
              </p:nvSpPr>
              <p:spPr bwMode="auto">
                <a:xfrm>
                  <a:off x="1735" y="1981"/>
                  <a:ext cx="3" cy="1"/>
                </a:xfrm>
                <a:custGeom>
                  <a:avLst/>
                  <a:gdLst>
                    <a:gd name="T0" fmla="*/ 3 w 4"/>
                    <a:gd name="T1" fmla="*/ 5 h 5"/>
                    <a:gd name="T2" fmla="*/ 0 w 4"/>
                    <a:gd name="T3" fmla="*/ 0 h 5"/>
                    <a:gd name="T4" fmla="*/ 3 w 4"/>
                    <a:gd name="T5" fmla="*/ 5 h 5"/>
                  </a:gdLst>
                  <a:ahLst/>
                  <a:cxnLst>
                    <a:cxn ang="0">
                      <a:pos x="T0" y="T1"/>
                    </a:cxn>
                    <a:cxn ang="0">
                      <a:pos x="T2" y="T3"/>
                    </a:cxn>
                    <a:cxn ang="0">
                      <a:pos x="T4" y="T5"/>
                    </a:cxn>
                  </a:cxnLst>
                  <a:rect l="0" t="0" r="r" b="b"/>
                  <a:pathLst>
                    <a:path w="4" h="5">
                      <a:moveTo>
                        <a:pt x="3" y="5"/>
                      </a:moveTo>
                      <a:cubicBezTo>
                        <a:pt x="4" y="4"/>
                        <a:pt x="1" y="1"/>
                        <a:pt x="0" y="0"/>
                      </a:cubicBezTo>
                      <a:cubicBezTo>
                        <a:pt x="0" y="1"/>
                        <a:pt x="2"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918">
                  <a:extLst>
                    <a:ext uri="{FF2B5EF4-FFF2-40B4-BE49-F238E27FC236}">
                      <a16:creationId xmlns:a16="http://schemas.microsoft.com/office/drawing/2014/main" id="{5DE2C866-4C5B-46A6-BD34-EBB3EADC3156}"/>
                    </a:ext>
                  </a:extLst>
                </p:cNvPr>
                <p:cNvSpPr>
                  <a:spLocks/>
                </p:cNvSpPr>
                <p:nvPr/>
              </p:nvSpPr>
              <p:spPr bwMode="auto">
                <a:xfrm>
                  <a:off x="1775" y="1984"/>
                  <a:ext cx="1" cy="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1"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919">
                  <a:extLst>
                    <a:ext uri="{FF2B5EF4-FFF2-40B4-BE49-F238E27FC236}">
                      <a16:creationId xmlns:a16="http://schemas.microsoft.com/office/drawing/2014/main" id="{08EEC302-F725-4F3B-BB53-BE7AEF106A13}"/>
                    </a:ext>
                  </a:extLst>
                </p:cNvPr>
                <p:cNvSpPr>
                  <a:spLocks/>
                </p:cNvSpPr>
                <p:nvPr/>
              </p:nvSpPr>
              <p:spPr bwMode="auto">
                <a:xfrm>
                  <a:off x="2059" y="1894"/>
                  <a:ext cx="3" cy="1"/>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1" y="0"/>
                        <a:pt x="2" y="3"/>
                        <a:pt x="3" y="3"/>
                      </a:cubicBezTo>
                      <a:cubicBezTo>
                        <a:pt x="3" y="3"/>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920">
                  <a:extLst>
                    <a:ext uri="{FF2B5EF4-FFF2-40B4-BE49-F238E27FC236}">
                      <a16:creationId xmlns:a16="http://schemas.microsoft.com/office/drawing/2014/main" id="{8476E619-56DF-49AA-B74E-44377A63E254}"/>
                    </a:ext>
                  </a:extLst>
                </p:cNvPr>
                <p:cNvSpPr>
                  <a:spLocks/>
                </p:cNvSpPr>
                <p:nvPr/>
              </p:nvSpPr>
              <p:spPr bwMode="auto">
                <a:xfrm>
                  <a:off x="2776" y="1976"/>
                  <a:ext cx="0" cy="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1" y="2"/>
                        <a:pt x="1"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921">
                  <a:extLst>
                    <a:ext uri="{FF2B5EF4-FFF2-40B4-BE49-F238E27FC236}">
                      <a16:creationId xmlns:a16="http://schemas.microsoft.com/office/drawing/2014/main" id="{E223BCEA-90A5-47EC-B238-1625CD55BF78}"/>
                    </a:ext>
                  </a:extLst>
                </p:cNvPr>
                <p:cNvSpPr>
                  <a:spLocks/>
                </p:cNvSpPr>
                <p:nvPr/>
              </p:nvSpPr>
              <p:spPr bwMode="auto">
                <a:xfrm>
                  <a:off x="2670" y="1985"/>
                  <a:ext cx="1" cy="0"/>
                </a:xfrm>
                <a:custGeom>
                  <a:avLst/>
                  <a:gdLst>
                    <a:gd name="T0" fmla="*/ 0 w 1"/>
                    <a:gd name="T1" fmla="*/ 2 h 4"/>
                    <a:gd name="T2" fmla="*/ 1 w 1"/>
                    <a:gd name="T3" fmla="*/ 4 h 4"/>
                    <a:gd name="T4" fmla="*/ 1 w 1"/>
                    <a:gd name="T5" fmla="*/ 0 h 4"/>
                    <a:gd name="T6" fmla="*/ 0 w 1"/>
                    <a:gd name="T7" fmla="*/ 2 h 4"/>
                  </a:gdLst>
                  <a:ahLst/>
                  <a:cxnLst>
                    <a:cxn ang="0">
                      <a:pos x="T0" y="T1"/>
                    </a:cxn>
                    <a:cxn ang="0">
                      <a:pos x="T2" y="T3"/>
                    </a:cxn>
                    <a:cxn ang="0">
                      <a:pos x="T4" y="T5"/>
                    </a:cxn>
                    <a:cxn ang="0">
                      <a:pos x="T6" y="T7"/>
                    </a:cxn>
                  </a:cxnLst>
                  <a:rect l="0" t="0" r="r" b="b"/>
                  <a:pathLst>
                    <a:path w="1" h="4">
                      <a:moveTo>
                        <a:pt x="0" y="2"/>
                      </a:moveTo>
                      <a:cubicBezTo>
                        <a:pt x="0" y="2"/>
                        <a:pt x="0" y="3"/>
                        <a:pt x="1" y="4"/>
                      </a:cubicBezTo>
                      <a:cubicBezTo>
                        <a:pt x="0" y="3"/>
                        <a:pt x="1" y="0"/>
                        <a:pt x="1" y="0"/>
                      </a:cubicBezTo>
                      <a:cubicBezTo>
                        <a:pt x="1" y="0"/>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922">
                  <a:extLst>
                    <a:ext uri="{FF2B5EF4-FFF2-40B4-BE49-F238E27FC236}">
                      <a16:creationId xmlns:a16="http://schemas.microsoft.com/office/drawing/2014/main" id="{369389B9-982C-4A9A-B337-324D5A1F46D9}"/>
                    </a:ext>
                  </a:extLst>
                </p:cNvPr>
                <p:cNvSpPr>
                  <a:spLocks/>
                </p:cNvSpPr>
                <p:nvPr/>
              </p:nvSpPr>
              <p:spPr bwMode="auto">
                <a:xfrm>
                  <a:off x="2404" y="1742"/>
                  <a:ext cx="29" cy="7"/>
                </a:xfrm>
                <a:custGeom>
                  <a:avLst/>
                  <a:gdLst>
                    <a:gd name="T0" fmla="*/ 5 w 32"/>
                    <a:gd name="T1" fmla="*/ 26 h 44"/>
                    <a:gd name="T2" fmla="*/ 10 w 32"/>
                    <a:gd name="T3" fmla="*/ 18 h 44"/>
                    <a:gd name="T4" fmla="*/ 13 w 32"/>
                    <a:gd name="T5" fmla="*/ 44 h 44"/>
                    <a:gd name="T6" fmla="*/ 11 w 32"/>
                    <a:gd name="T7" fmla="*/ 21 h 44"/>
                    <a:gd name="T8" fmla="*/ 18 w 32"/>
                    <a:gd name="T9" fmla="*/ 21 h 44"/>
                    <a:gd name="T10" fmla="*/ 26 w 32"/>
                    <a:gd name="T11" fmla="*/ 15 h 44"/>
                    <a:gd name="T12" fmla="*/ 29 w 32"/>
                    <a:gd name="T13" fmla="*/ 35 h 44"/>
                    <a:gd name="T14" fmla="*/ 31 w 32"/>
                    <a:gd name="T15" fmla="*/ 0 h 44"/>
                    <a:gd name="T16" fmla="*/ 30 w 32"/>
                    <a:gd name="T17" fmla="*/ 6 h 44"/>
                    <a:gd name="T18" fmla="*/ 14 w 32"/>
                    <a:gd name="T19" fmla="*/ 1 h 44"/>
                    <a:gd name="T20" fmla="*/ 3 w 32"/>
                    <a:gd name="T21" fmla="*/ 8 h 44"/>
                    <a:gd name="T22" fmla="*/ 3 w 32"/>
                    <a:gd name="T23" fmla="*/ 31 h 44"/>
                    <a:gd name="T24" fmla="*/ 5 w 32"/>
                    <a:gd name="T25"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4">
                      <a:moveTo>
                        <a:pt x="5" y="26"/>
                      </a:moveTo>
                      <a:cubicBezTo>
                        <a:pt x="7" y="23"/>
                        <a:pt x="8" y="20"/>
                        <a:pt x="10" y="18"/>
                      </a:cubicBezTo>
                      <a:cubicBezTo>
                        <a:pt x="10" y="28"/>
                        <a:pt x="10" y="34"/>
                        <a:pt x="13" y="44"/>
                      </a:cubicBezTo>
                      <a:cubicBezTo>
                        <a:pt x="13" y="37"/>
                        <a:pt x="11" y="28"/>
                        <a:pt x="11" y="21"/>
                      </a:cubicBezTo>
                      <a:cubicBezTo>
                        <a:pt x="12" y="11"/>
                        <a:pt x="12" y="20"/>
                        <a:pt x="18" y="21"/>
                      </a:cubicBezTo>
                      <a:cubicBezTo>
                        <a:pt x="22" y="21"/>
                        <a:pt x="25" y="14"/>
                        <a:pt x="26" y="15"/>
                      </a:cubicBezTo>
                      <a:cubicBezTo>
                        <a:pt x="30" y="17"/>
                        <a:pt x="28" y="32"/>
                        <a:pt x="29" y="35"/>
                      </a:cubicBezTo>
                      <a:cubicBezTo>
                        <a:pt x="31" y="22"/>
                        <a:pt x="32" y="13"/>
                        <a:pt x="31" y="0"/>
                      </a:cubicBezTo>
                      <a:cubicBezTo>
                        <a:pt x="31" y="2"/>
                        <a:pt x="30" y="4"/>
                        <a:pt x="30" y="6"/>
                      </a:cubicBezTo>
                      <a:cubicBezTo>
                        <a:pt x="25" y="4"/>
                        <a:pt x="19" y="2"/>
                        <a:pt x="14" y="1"/>
                      </a:cubicBezTo>
                      <a:cubicBezTo>
                        <a:pt x="13" y="4"/>
                        <a:pt x="6" y="3"/>
                        <a:pt x="3" y="8"/>
                      </a:cubicBezTo>
                      <a:cubicBezTo>
                        <a:pt x="0" y="14"/>
                        <a:pt x="3" y="25"/>
                        <a:pt x="3" y="31"/>
                      </a:cubicBezTo>
                      <a:cubicBezTo>
                        <a:pt x="4" y="30"/>
                        <a:pt x="5" y="28"/>
                        <a:pt x="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923">
                  <a:extLst>
                    <a:ext uri="{FF2B5EF4-FFF2-40B4-BE49-F238E27FC236}">
                      <a16:creationId xmlns:a16="http://schemas.microsoft.com/office/drawing/2014/main" id="{E593E634-9625-426E-9122-517CB8C3FF90}"/>
                    </a:ext>
                  </a:extLst>
                </p:cNvPr>
                <p:cNvSpPr>
                  <a:spLocks/>
                </p:cNvSpPr>
                <p:nvPr/>
              </p:nvSpPr>
              <p:spPr bwMode="auto">
                <a:xfrm>
                  <a:off x="2602" y="1736"/>
                  <a:ext cx="14" cy="12"/>
                </a:xfrm>
                <a:custGeom>
                  <a:avLst/>
                  <a:gdLst>
                    <a:gd name="T0" fmla="*/ 9 w 16"/>
                    <a:gd name="T1" fmla="*/ 42 h 74"/>
                    <a:gd name="T2" fmla="*/ 16 w 16"/>
                    <a:gd name="T3" fmla="*/ 0 h 74"/>
                    <a:gd name="T4" fmla="*/ 0 w 16"/>
                    <a:gd name="T5" fmla="*/ 74 h 74"/>
                    <a:gd name="T6" fmla="*/ 9 w 16"/>
                    <a:gd name="T7" fmla="*/ 42 h 74"/>
                  </a:gdLst>
                  <a:ahLst/>
                  <a:cxnLst>
                    <a:cxn ang="0">
                      <a:pos x="T0" y="T1"/>
                    </a:cxn>
                    <a:cxn ang="0">
                      <a:pos x="T2" y="T3"/>
                    </a:cxn>
                    <a:cxn ang="0">
                      <a:pos x="T4" y="T5"/>
                    </a:cxn>
                    <a:cxn ang="0">
                      <a:pos x="T6" y="T7"/>
                    </a:cxn>
                  </a:cxnLst>
                  <a:rect l="0" t="0" r="r" b="b"/>
                  <a:pathLst>
                    <a:path w="16" h="74">
                      <a:moveTo>
                        <a:pt x="9" y="42"/>
                      </a:moveTo>
                      <a:cubicBezTo>
                        <a:pt x="12" y="28"/>
                        <a:pt x="15" y="14"/>
                        <a:pt x="16" y="0"/>
                      </a:cubicBezTo>
                      <a:cubicBezTo>
                        <a:pt x="4" y="21"/>
                        <a:pt x="1" y="51"/>
                        <a:pt x="0" y="74"/>
                      </a:cubicBezTo>
                      <a:cubicBezTo>
                        <a:pt x="4" y="63"/>
                        <a:pt x="7" y="53"/>
                        <a:pt x="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924">
                  <a:extLst>
                    <a:ext uri="{FF2B5EF4-FFF2-40B4-BE49-F238E27FC236}">
                      <a16:creationId xmlns:a16="http://schemas.microsoft.com/office/drawing/2014/main" id="{4DAEC501-E170-4CA0-91DC-5D76949FB076}"/>
                    </a:ext>
                  </a:extLst>
                </p:cNvPr>
                <p:cNvSpPr>
                  <a:spLocks/>
                </p:cNvSpPr>
                <p:nvPr/>
              </p:nvSpPr>
              <p:spPr bwMode="auto">
                <a:xfrm>
                  <a:off x="1877" y="1757"/>
                  <a:ext cx="19" cy="6"/>
                </a:xfrm>
                <a:custGeom>
                  <a:avLst/>
                  <a:gdLst>
                    <a:gd name="T0" fmla="*/ 1 w 20"/>
                    <a:gd name="T1" fmla="*/ 18 h 36"/>
                    <a:gd name="T2" fmla="*/ 7 w 20"/>
                    <a:gd name="T3" fmla="*/ 35 h 36"/>
                    <a:gd name="T4" fmla="*/ 1 w 20"/>
                    <a:gd name="T5" fmla="*/ 18 h 36"/>
                  </a:gdLst>
                  <a:ahLst/>
                  <a:cxnLst>
                    <a:cxn ang="0">
                      <a:pos x="T0" y="T1"/>
                    </a:cxn>
                    <a:cxn ang="0">
                      <a:pos x="T2" y="T3"/>
                    </a:cxn>
                    <a:cxn ang="0">
                      <a:pos x="T4" y="T5"/>
                    </a:cxn>
                  </a:cxnLst>
                  <a:rect l="0" t="0" r="r" b="b"/>
                  <a:pathLst>
                    <a:path w="20" h="36">
                      <a:moveTo>
                        <a:pt x="1" y="18"/>
                      </a:moveTo>
                      <a:cubicBezTo>
                        <a:pt x="0" y="20"/>
                        <a:pt x="5" y="36"/>
                        <a:pt x="7" y="35"/>
                      </a:cubicBezTo>
                      <a:cubicBezTo>
                        <a:pt x="20" y="24"/>
                        <a:pt x="6" y="0"/>
                        <a:pt x="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Freeform 925">
                  <a:extLst>
                    <a:ext uri="{FF2B5EF4-FFF2-40B4-BE49-F238E27FC236}">
                      <a16:creationId xmlns:a16="http://schemas.microsoft.com/office/drawing/2014/main" id="{E8291879-8F9E-4ECB-9AE5-5E64DF5D756C}"/>
                    </a:ext>
                  </a:extLst>
                </p:cNvPr>
                <p:cNvSpPr>
                  <a:spLocks/>
                </p:cNvSpPr>
                <p:nvPr/>
              </p:nvSpPr>
              <p:spPr bwMode="auto">
                <a:xfrm>
                  <a:off x="1977" y="1750"/>
                  <a:ext cx="19" cy="7"/>
                </a:xfrm>
                <a:custGeom>
                  <a:avLst/>
                  <a:gdLst>
                    <a:gd name="T0" fmla="*/ 21 w 21"/>
                    <a:gd name="T1" fmla="*/ 42 h 42"/>
                    <a:gd name="T2" fmla="*/ 7 w 21"/>
                    <a:gd name="T3" fmla="*/ 3 h 42"/>
                    <a:gd name="T4" fmla="*/ 21 w 21"/>
                    <a:gd name="T5" fmla="*/ 42 h 42"/>
                  </a:gdLst>
                  <a:ahLst/>
                  <a:cxnLst>
                    <a:cxn ang="0">
                      <a:pos x="T0" y="T1"/>
                    </a:cxn>
                    <a:cxn ang="0">
                      <a:pos x="T2" y="T3"/>
                    </a:cxn>
                    <a:cxn ang="0">
                      <a:pos x="T4" y="T5"/>
                    </a:cxn>
                  </a:cxnLst>
                  <a:rect l="0" t="0" r="r" b="b"/>
                  <a:pathLst>
                    <a:path w="21" h="42">
                      <a:moveTo>
                        <a:pt x="21" y="42"/>
                      </a:moveTo>
                      <a:cubicBezTo>
                        <a:pt x="20" y="38"/>
                        <a:pt x="12" y="0"/>
                        <a:pt x="7" y="3"/>
                      </a:cubicBezTo>
                      <a:cubicBezTo>
                        <a:pt x="0" y="6"/>
                        <a:pt x="19" y="38"/>
                        <a:pt x="2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926">
                  <a:extLst>
                    <a:ext uri="{FF2B5EF4-FFF2-40B4-BE49-F238E27FC236}">
                      <a16:creationId xmlns:a16="http://schemas.microsoft.com/office/drawing/2014/main" id="{ECD1E558-5BF7-49AA-A0E9-9DEAD2852CBF}"/>
                    </a:ext>
                  </a:extLst>
                </p:cNvPr>
                <p:cNvSpPr>
                  <a:spLocks/>
                </p:cNvSpPr>
                <p:nvPr/>
              </p:nvSpPr>
              <p:spPr bwMode="auto">
                <a:xfrm>
                  <a:off x="2287" y="1745"/>
                  <a:ext cx="13" cy="4"/>
                </a:xfrm>
                <a:custGeom>
                  <a:avLst/>
                  <a:gdLst>
                    <a:gd name="T0" fmla="*/ 5 w 14"/>
                    <a:gd name="T1" fmla="*/ 24 h 25"/>
                    <a:gd name="T2" fmla="*/ 9 w 14"/>
                    <a:gd name="T3" fmla="*/ 25 h 25"/>
                    <a:gd name="T4" fmla="*/ 9 w 14"/>
                    <a:gd name="T5" fmla="*/ 5 h 25"/>
                    <a:gd name="T6" fmla="*/ 7 w 14"/>
                    <a:gd name="T7" fmla="*/ 8 h 25"/>
                    <a:gd name="T8" fmla="*/ 4 w 14"/>
                    <a:gd name="T9" fmla="*/ 0 h 25"/>
                    <a:gd name="T10" fmla="*/ 5 w 14"/>
                    <a:gd name="T11" fmla="*/ 24 h 25"/>
                  </a:gdLst>
                  <a:ahLst/>
                  <a:cxnLst>
                    <a:cxn ang="0">
                      <a:pos x="T0" y="T1"/>
                    </a:cxn>
                    <a:cxn ang="0">
                      <a:pos x="T2" y="T3"/>
                    </a:cxn>
                    <a:cxn ang="0">
                      <a:pos x="T4" y="T5"/>
                    </a:cxn>
                    <a:cxn ang="0">
                      <a:pos x="T6" y="T7"/>
                    </a:cxn>
                    <a:cxn ang="0">
                      <a:pos x="T8" y="T9"/>
                    </a:cxn>
                    <a:cxn ang="0">
                      <a:pos x="T10" y="T11"/>
                    </a:cxn>
                  </a:cxnLst>
                  <a:rect l="0" t="0" r="r" b="b"/>
                  <a:pathLst>
                    <a:path w="14" h="25">
                      <a:moveTo>
                        <a:pt x="5" y="24"/>
                      </a:moveTo>
                      <a:cubicBezTo>
                        <a:pt x="6" y="25"/>
                        <a:pt x="8" y="25"/>
                        <a:pt x="9" y="25"/>
                      </a:cubicBezTo>
                      <a:cubicBezTo>
                        <a:pt x="9" y="21"/>
                        <a:pt x="14" y="8"/>
                        <a:pt x="9" y="5"/>
                      </a:cubicBezTo>
                      <a:cubicBezTo>
                        <a:pt x="8" y="5"/>
                        <a:pt x="7" y="6"/>
                        <a:pt x="7" y="8"/>
                      </a:cubicBezTo>
                      <a:cubicBezTo>
                        <a:pt x="7" y="7"/>
                        <a:pt x="4" y="0"/>
                        <a:pt x="4" y="0"/>
                      </a:cubicBezTo>
                      <a:cubicBezTo>
                        <a:pt x="0" y="3"/>
                        <a:pt x="0" y="22"/>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927">
                  <a:extLst>
                    <a:ext uri="{FF2B5EF4-FFF2-40B4-BE49-F238E27FC236}">
                      <a16:creationId xmlns:a16="http://schemas.microsoft.com/office/drawing/2014/main" id="{6B1EE98D-BCD2-4217-9C80-9420D0C49947}"/>
                    </a:ext>
                  </a:extLst>
                </p:cNvPr>
                <p:cNvSpPr>
                  <a:spLocks/>
                </p:cNvSpPr>
                <p:nvPr/>
              </p:nvSpPr>
              <p:spPr bwMode="auto">
                <a:xfrm>
                  <a:off x="2389" y="1743"/>
                  <a:ext cx="5" cy="5"/>
                </a:xfrm>
                <a:custGeom>
                  <a:avLst/>
                  <a:gdLst>
                    <a:gd name="T0" fmla="*/ 6 w 6"/>
                    <a:gd name="T1" fmla="*/ 18 h 35"/>
                    <a:gd name="T2" fmla="*/ 5 w 6"/>
                    <a:gd name="T3" fmla="*/ 0 h 35"/>
                    <a:gd name="T4" fmla="*/ 2 w 6"/>
                    <a:gd name="T5" fmla="*/ 35 h 35"/>
                    <a:gd name="T6" fmla="*/ 6 w 6"/>
                    <a:gd name="T7" fmla="*/ 18 h 35"/>
                  </a:gdLst>
                  <a:ahLst/>
                  <a:cxnLst>
                    <a:cxn ang="0">
                      <a:pos x="T0" y="T1"/>
                    </a:cxn>
                    <a:cxn ang="0">
                      <a:pos x="T2" y="T3"/>
                    </a:cxn>
                    <a:cxn ang="0">
                      <a:pos x="T4" y="T5"/>
                    </a:cxn>
                    <a:cxn ang="0">
                      <a:pos x="T6" y="T7"/>
                    </a:cxn>
                  </a:cxnLst>
                  <a:rect l="0" t="0" r="r" b="b"/>
                  <a:pathLst>
                    <a:path w="6" h="35">
                      <a:moveTo>
                        <a:pt x="6" y="18"/>
                      </a:moveTo>
                      <a:cubicBezTo>
                        <a:pt x="6" y="12"/>
                        <a:pt x="5" y="6"/>
                        <a:pt x="5" y="0"/>
                      </a:cubicBezTo>
                      <a:cubicBezTo>
                        <a:pt x="0" y="13"/>
                        <a:pt x="1" y="22"/>
                        <a:pt x="2" y="35"/>
                      </a:cubicBezTo>
                      <a:cubicBezTo>
                        <a:pt x="4" y="30"/>
                        <a:pt x="5" y="24"/>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928">
                  <a:extLst>
                    <a:ext uri="{FF2B5EF4-FFF2-40B4-BE49-F238E27FC236}">
                      <a16:creationId xmlns:a16="http://schemas.microsoft.com/office/drawing/2014/main" id="{882BF9D0-E49E-407C-967B-095807AC43B4}"/>
                    </a:ext>
                  </a:extLst>
                </p:cNvPr>
                <p:cNvSpPr>
                  <a:spLocks/>
                </p:cNvSpPr>
                <p:nvPr/>
              </p:nvSpPr>
              <p:spPr bwMode="auto">
                <a:xfrm>
                  <a:off x="1961" y="1753"/>
                  <a:ext cx="14" cy="3"/>
                </a:xfrm>
                <a:custGeom>
                  <a:avLst/>
                  <a:gdLst>
                    <a:gd name="T0" fmla="*/ 10 w 15"/>
                    <a:gd name="T1" fmla="*/ 21 h 23"/>
                    <a:gd name="T2" fmla="*/ 0 w 15"/>
                    <a:gd name="T3" fmla="*/ 0 h 23"/>
                    <a:gd name="T4" fmla="*/ 10 w 15"/>
                    <a:gd name="T5" fmla="*/ 21 h 23"/>
                  </a:gdLst>
                  <a:ahLst/>
                  <a:cxnLst>
                    <a:cxn ang="0">
                      <a:pos x="T0" y="T1"/>
                    </a:cxn>
                    <a:cxn ang="0">
                      <a:pos x="T2" y="T3"/>
                    </a:cxn>
                    <a:cxn ang="0">
                      <a:pos x="T4" y="T5"/>
                    </a:cxn>
                  </a:cxnLst>
                  <a:rect l="0" t="0" r="r" b="b"/>
                  <a:pathLst>
                    <a:path w="15" h="23">
                      <a:moveTo>
                        <a:pt x="10" y="21"/>
                      </a:moveTo>
                      <a:cubicBezTo>
                        <a:pt x="15" y="16"/>
                        <a:pt x="6" y="1"/>
                        <a:pt x="0" y="0"/>
                      </a:cubicBezTo>
                      <a:cubicBezTo>
                        <a:pt x="0" y="0"/>
                        <a:pt x="8" y="23"/>
                        <a:pt x="1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929">
                  <a:extLst>
                    <a:ext uri="{FF2B5EF4-FFF2-40B4-BE49-F238E27FC236}">
                      <a16:creationId xmlns:a16="http://schemas.microsoft.com/office/drawing/2014/main" id="{5DF398BB-E9B5-47DF-A0FA-636BBF4A2CD7}"/>
                    </a:ext>
                  </a:extLst>
                </p:cNvPr>
                <p:cNvSpPr>
                  <a:spLocks/>
                </p:cNvSpPr>
                <p:nvPr/>
              </p:nvSpPr>
              <p:spPr bwMode="auto">
                <a:xfrm>
                  <a:off x="2054" y="1737"/>
                  <a:ext cx="11" cy="5"/>
                </a:xfrm>
                <a:custGeom>
                  <a:avLst/>
                  <a:gdLst>
                    <a:gd name="T0" fmla="*/ 10 w 12"/>
                    <a:gd name="T1" fmla="*/ 27 h 28"/>
                    <a:gd name="T2" fmla="*/ 5 w 12"/>
                    <a:gd name="T3" fmla="*/ 6 h 28"/>
                    <a:gd name="T4" fmla="*/ 10 w 12"/>
                    <a:gd name="T5" fmla="*/ 27 h 28"/>
                  </a:gdLst>
                  <a:ahLst/>
                  <a:cxnLst>
                    <a:cxn ang="0">
                      <a:pos x="T0" y="T1"/>
                    </a:cxn>
                    <a:cxn ang="0">
                      <a:pos x="T2" y="T3"/>
                    </a:cxn>
                    <a:cxn ang="0">
                      <a:pos x="T4" y="T5"/>
                    </a:cxn>
                  </a:cxnLst>
                  <a:rect l="0" t="0" r="r" b="b"/>
                  <a:pathLst>
                    <a:path w="12" h="28">
                      <a:moveTo>
                        <a:pt x="10" y="27"/>
                      </a:moveTo>
                      <a:cubicBezTo>
                        <a:pt x="12" y="28"/>
                        <a:pt x="12" y="0"/>
                        <a:pt x="5" y="6"/>
                      </a:cubicBezTo>
                      <a:cubicBezTo>
                        <a:pt x="0" y="9"/>
                        <a:pt x="6" y="25"/>
                        <a:pt x="1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930">
                  <a:extLst>
                    <a:ext uri="{FF2B5EF4-FFF2-40B4-BE49-F238E27FC236}">
                      <a16:creationId xmlns:a16="http://schemas.microsoft.com/office/drawing/2014/main" id="{F1577613-F671-4460-BD25-9EB01B8154E7}"/>
                    </a:ext>
                  </a:extLst>
                </p:cNvPr>
                <p:cNvSpPr>
                  <a:spLocks/>
                </p:cNvSpPr>
                <p:nvPr/>
              </p:nvSpPr>
              <p:spPr bwMode="auto">
                <a:xfrm>
                  <a:off x="1451" y="1830"/>
                  <a:ext cx="12" cy="2"/>
                </a:xfrm>
                <a:custGeom>
                  <a:avLst/>
                  <a:gdLst>
                    <a:gd name="T0" fmla="*/ 7 w 14"/>
                    <a:gd name="T1" fmla="*/ 4 h 15"/>
                    <a:gd name="T2" fmla="*/ 0 w 14"/>
                    <a:gd name="T3" fmla="*/ 0 h 15"/>
                    <a:gd name="T4" fmla="*/ 14 w 14"/>
                    <a:gd name="T5" fmla="*/ 15 h 15"/>
                    <a:gd name="T6" fmla="*/ 7 w 14"/>
                    <a:gd name="T7" fmla="*/ 4 h 15"/>
                  </a:gdLst>
                  <a:ahLst/>
                  <a:cxnLst>
                    <a:cxn ang="0">
                      <a:pos x="T0" y="T1"/>
                    </a:cxn>
                    <a:cxn ang="0">
                      <a:pos x="T2" y="T3"/>
                    </a:cxn>
                    <a:cxn ang="0">
                      <a:pos x="T4" y="T5"/>
                    </a:cxn>
                    <a:cxn ang="0">
                      <a:pos x="T6" y="T7"/>
                    </a:cxn>
                  </a:cxnLst>
                  <a:rect l="0" t="0" r="r" b="b"/>
                  <a:pathLst>
                    <a:path w="14" h="15">
                      <a:moveTo>
                        <a:pt x="7" y="4"/>
                      </a:moveTo>
                      <a:cubicBezTo>
                        <a:pt x="8" y="4"/>
                        <a:pt x="0" y="0"/>
                        <a:pt x="0" y="0"/>
                      </a:cubicBezTo>
                      <a:cubicBezTo>
                        <a:pt x="0" y="10"/>
                        <a:pt x="6" y="11"/>
                        <a:pt x="14" y="15"/>
                      </a:cubicBezTo>
                      <a:cubicBezTo>
                        <a:pt x="12" y="11"/>
                        <a:pt x="9"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931">
                  <a:extLst>
                    <a:ext uri="{FF2B5EF4-FFF2-40B4-BE49-F238E27FC236}">
                      <a16:creationId xmlns:a16="http://schemas.microsoft.com/office/drawing/2014/main" id="{965A64C6-F021-42D7-B473-391927CC63C9}"/>
                    </a:ext>
                  </a:extLst>
                </p:cNvPr>
                <p:cNvSpPr>
                  <a:spLocks/>
                </p:cNvSpPr>
                <p:nvPr/>
              </p:nvSpPr>
              <p:spPr bwMode="auto">
                <a:xfrm>
                  <a:off x="1437" y="1835"/>
                  <a:ext cx="15" cy="3"/>
                </a:xfrm>
                <a:custGeom>
                  <a:avLst/>
                  <a:gdLst>
                    <a:gd name="T0" fmla="*/ 14 w 16"/>
                    <a:gd name="T1" fmla="*/ 9 h 17"/>
                    <a:gd name="T2" fmla="*/ 16 w 16"/>
                    <a:gd name="T3" fmla="*/ 17 h 17"/>
                    <a:gd name="T4" fmla="*/ 14 w 16"/>
                    <a:gd name="T5" fmla="*/ 9 h 17"/>
                  </a:gdLst>
                  <a:ahLst/>
                  <a:cxnLst>
                    <a:cxn ang="0">
                      <a:pos x="T0" y="T1"/>
                    </a:cxn>
                    <a:cxn ang="0">
                      <a:pos x="T2" y="T3"/>
                    </a:cxn>
                    <a:cxn ang="0">
                      <a:pos x="T4" y="T5"/>
                    </a:cxn>
                  </a:cxnLst>
                  <a:rect l="0" t="0" r="r" b="b"/>
                  <a:pathLst>
                    <a:path w="16" h="17">
                      <a:moveTo>
                        <a:pt x="14" y="9"/>
                      </a:moveTo>
                      <a:cubicBezTo>
                        <a:pt x="10" y="0"/>
                        <a:pt x="0" y="14"/>
                        <a:pt x="16" y="17"/>
                      </a:cubicBezTo>
                      <a:cubicBezTo>
                        <a:pt x="15" y="14"/>
                        <a:pt x="14" y="12"/>
                        <a:pt x="1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932">
                  <a:extLst>
                    <a:ext uri="{FF2B5EF4-FFF2-40B4-BE49-F238E27FC236}">
                      <a16:creationId xmlns:a16="http://schemas.microsoft.com/office/drawing/2014/main" id="{6150BF5A-9A5E-4284-9A20-A41AF88E16F2}"/>
                    </a:ext>
                  </a:extLst>
                </p:cNvPr>
                <p:cNvSpPr>
                  <a:spLocks/>
                </p:cNvSpPr>
                <p:nvPr/>
              </p:nvSpPr>
              <p:spPr bwMode="auto">
                <a:xfrm>
                  <a:off x="2233" y="1747"/>
                  <a:ext cx="7" cy="4"/>
                </a:xfrm>
                <a:custGeom>
                  <a:avLst/>
                  <a:gdLst>
                    <a:gd name="T0" fmla="*/ 6 w 7"/>
                    <a:gd name="T1" fmla="*/ 8 h 27"/>
                    <a:gd name="T2" fmla="*/ 1 w 7"/>
                    <a:gd name="T3" fmla="*/ 0 h 27"/>
                    <a:gd name="T4" fmla="*/ 3 w 7"/>
                    <a:gd name="T5" fmla="*/ 19 h 27"/>
                    <a:gd name="T6" fmla="*/ 4 w 7"/>
                    <a:gd name="T7" fmla="*/ 26 h 27"/>
                    <a:gd name="T8" fmla="*/ 6 w 7"/>
                    <a:gd name="T9" fmla="*/ 8 h 27"/>
                  </a:gdLst>
                  <a:ahLst/>
                  <a:cxnLst>
                    <a:cxn ang="0">
                      <a:pos x="T0" y="T1"/>
                    </a:cxn>
                    <a:cxn ang="0">
                      <a:pos x="T2" y="T3"/>
                    </a:cxn>
                    <a:cxn ang="0">
                      <a:pos x="T4" y="T5"/>
                    </a:cxn>
                    <a:cxn ang="0">
                      <a:pos x="T6" y="T7"/>
                    </a:cxn>
                    <a:cxn ang="0">
                      <a:pos x="T8" y="T9"/>
                    </a:cxn>
                  </a:cxnLst>
                  <a:rect l="0" t="0" r="r" b="b"/>
                  <a:pathLst>
                    <a:path w="7" h="27">
                      <a:moveTo>
                        <a:pt x="6" y="8"/>
                      </a:moveTo>
                      <a:cubicBezTo>
                        <a:pt x="7" y="9"/>
                        <a:pt x="2" y="0"/>
                        <a:pt x="1" y="0"/>
                      </a:cubicBezTo>
                      <a:cubicBezTo>
                        <a:pt x="0" y="5"/>
                        <a:pt x="1" y="27"/>
                        <a:pt x="3" y="19"/>
                      </a:cubicBezTo>
                      <a:cubicBezTo>
                        <a:pt x="3" y="21"/>
                        <a:pt x="4" y="24"/>
                        <a:pt x="4" y="26"/>
                      </a:cubicBezTo>
                      <a:cubicBezTo>
                        <a:pt x="4" y="19"/>
                        <a:pt x="4" y="15"/>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933">
                  <a:extLst>
                    <a:ext uri="{FF2B5EF4-FFF2-40B4-BE49-F238E27FC236}">
                      <a16:creationId xmlns:a16="http://schemas.microsoft.com/office/drawing/2014/main" id="{6585654F-2081-4A4F-AAEB-51D80EEA1D6D}"/>
                    </a:ext>
                  </a:extLst>
                </p:cNvPr>
                <p:cNvSpPr>
                  <a:spLocks/>
                </p:cNvSpPr>
                <p:nvPr/>
              </p:nvSpPr>
              <p:spPr bwMode="auto">
                <a:xfrm>
                  <a:off x="2559" y="1742"/>
                  <a:ext cx="4" cy="4"/>
                </a:xfrm>
                <a:custGeom>
                  <a:avLst/>
                  <a:gdLst>
                    <a:gd name="T0" fmla="*/ 2 w 4"/>
                    <a:gd name="T1" fmla="*/ 21 h 24"/>
                    <a:gd name="T2" fmla="*/ 4 w 4"/>
                    <a:gd name="T3" fmla="*/ 13 h 24"/>
                    <a:gd name="T4" fmla="*/ 3 w 4"/>
                    <a:gd name="T5" fmla="*/ 0 h 24"/>
                    <a:gd name="T6" fmla="*/ 0 w 4"/>
                    <a:gd name="T7" fmla="*/ 9 h 24"/>
                    <a:gd name="T8" fmla="*/ 2 w 4"/>
                    <a:gd name="T9" fmla="*/ 21 h 24"/>
                  </a:gdLst>
                  <a:ahLst/>
                  <a:cxnLst>
                    <a:cxn ang="0">
                      <a:pos x="T0" y="T1"/>
                    </a:cxn>
                    <a:cxn ang="0">
                      <a:pos x="T2" y="T3"/>
                    </a:cxn>
                    <a:cxn ang="0">
                      <a:pos x="T4" y="T5"/>
                    </a:cxn>
                    <a:cxn ang="0">
                      <a:pos x="T6" y="T7"/>
                    </a:cxn>
                    <a:cxn ang="0">
                      <a:pos x="T8" y="T9"/>
                    </a:cxn>
                  </a:cxnLst>
                  <a:rect l="0" t="0" r="r" b="b"/>
                  <a:pathLst>
                    <a:path w="4" h="24">
                      <a:moveTo>
                        <a:pt x="2" y="21"/>
                      </a:moveTo>
                      <a:cubicBezTo>
                        <a:pt x="2" y="22"/>
                        <a:pt x="4" y="15"/>
                        <a:pt x="4" y="13"/>
                      </a:cubicBezTo>
                      <a:cubicBezTo>
                        <a:pt x="4" y="9"/>
                        <a:pt x="3" y="4"/>
                        <a:pt x="3" y="0"/>
                      </a:cubicBezTo>
                      <a:cubicBezTo>
                        <a:pt x="3" y="2"/>
                        <a:pt x="0" y="7"/>
                        <a:pt x="0" y="9"/>
                      </a:cubicBezTo>
                      <a:cubicBezTo>
                        <a:pt x="0" y="12"/>
                        <a:pt x="0" y="24"/>
                        <a:pt x="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Freeform 934">
                  <a:extLst>
                    <a:ext uri="{FF2B5EF4-FFF2-40B4-BE49-F238E27FC236}">
                      <a16:creationId xmlns:a16="http://schemas.microsoft.com/office/drawing/2014/main" id="{0149EC9D-915F-49FC-B350-0CDEDE9CA125}"/>
                    </a:ext>
                  </a:extLst>
                </p:cNvPr>
                <p:cNvSpPr>
                  <a:spLocks/>
                </p:cNvSpPr>
                <p:nvPr/>
              </p:nvSpPr>
              <p:spPr bwMode="auto">
                <a:xfrm>
                  <a:off x="1903" y="1756"/>
                  <a:ext cx="10" cy="3"/>
                </a:xfrm>
                <a:custGeom>
                  <a:avLst/>
                  <a:gdLst>
                    <a:gd name="T0" fmla="*/ 0 w 11"/>
                    <a:gd name="T1" fmla="*/ 2 h 19"/>
                    <a:gd name="T2" fmla="*/ 6 w 11"/>
                    <a:gd name="T3" fmla="*/ 17 h 19"/>
                    <a:gd name="T4" fmla="*/ 0 w 11"/>
                    <a:gd name="T5" fmla="*/ 2 h 19"/>
                  </a:gdLst>
                  <a:ahLst/>
                  <a:cxnLst>
                    <a:cxn ang="0">
                      <a:pos x="T0" y="T1"/>
                    </a:cxn>
                    <a:cxn ang="0">
                      <a:pos x="T2" y="T3"/>
                    </a:cxn>
                    <a:cxn ang="0">
                      <a:pos x="T4" y="T5"/>
                    </a:cxn>
                  </a:cxnLst>
                  <a:rect l="0" t="0" r="r" b="b"/>
                  <a:pathLst>
                    <a:path w="11" h="19">
                      <a:moveTo>
                        <a:pt x="0" y="2"/>
                      </a:moveTo>
                      <a:cubicBezTo>
                        <a:pt x="0" y="4"/>
                        <a:pt x="2" y="19"/>
                        <a:pt x="6" y="17"/>
                      </a:cubicBezTo>
                      <a:cubicBezTo>
                        <a:pt x="11" y="13"/>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935">
                  <a:extLst>
                    <a:ext uri="{FF2B5EF4-FFF2-40B4-BE49-F238E27FC236}">
                      <a16:creationId xmlns:a16="http://schemas.microsoft.com/office/drawing/2014/main" id="{E36271AC-D78F-4F3C-85F6-17B010B09DC1}"/>
                    </a:ext>
                  </a:extLst>
                </p:cNvPr>
                <p:cNvSpPr>
                  <a:spLocks/>
                </p:cNvSpPr>
                <p:nvPr/>
              </p:nvSpPr>
              <p:spPr bwMode="auto">
                <a:xfrm>
                  <a:off x="1466" y="1816"/>
                  <a:ext cx="20" cy="3"/>
                </a:xfrm>
                <a:custGeom>
                  <a:avLst/>
                  <a:gdLst>
                    <a:gd name="T0" fmla="*/ 0 w 22"/>
                    <a:gd name="T1" fmla="*/ 0 h 21"/>
                    <a:gd name="T2" fmla="*/ 10 w 22"/>
                    <a:gd name="T3" fmla="*/ 11 h 21"/>
                    <a:gd name="T4" fmla="*/ 2 w 22"/>
                    <a:gd name="T5" fmla="*/ 12 h 21"/>
                    <a:gd name="T6" fmla="*/ 22 w 22"/>
                    <a:gd name="T7" fmla="*/ 17 h 21"/>
                    <a:gd name="T8" fmla="*/ 14 w 22"/>
                    <a:gd name="T9" fmla="*/ 13 h 21"/>
                    <a:gd name="T10" fmla="*/ 12 w 22"/>
                    <a:gd name="T11" fmla="*/ 7 h 21"/>
                    <a:gd name="T12" fmla="*/ 0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0" y="0"/>
                      </a:moveTo>
                      <a:cubicBezTo>
                        <a:pt x="1" y="5"/>
                        <a:pt x="6" y="9"/>
                        <a:pt x="10" y="11"/>
                      </a:cubicBezTo>
                      <a:cubicBezTo>
                        <a:pt x="10" y="11"/>
                        <a:pt x="3" y="13"/>
                        <a:pt x="2" y="12"/>
                      </a:cubicBezTo>
                      <a:cubicBezTo>
                        <a:pt x="8" y="21"/>
                        <a:pt x="13" y="18"/>
                        <a:pt x="22" y="17"/>
                      </a:cubicBezTo>
                      <a:cubicBezTo>
                        <a:pt x="20" y="15"/>
                        <a:pt x="17" y="14"/>
                        <a:pt x="14" y="13"/>
                      </a:cubicBezTo>
                      <a:cubicBezTo>
                        <a:pt x="13" y="11"/>
                        <a:pt x="13" y="9"/>
                        <a:pt x="12" y="7"/>
                      </a:cubicBezTo>
                      <a:cubicBezTo>
                        <a:pt x="11" y="6"/>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936">
                  <a:extLst>
                    <a:ext uri="{FF2B5EF4-FFF2-40B4-BE49-F238E27FC236}">
                      <a16:creationId xmlns:a16="http://schemas.microsoft.com/office/drawing/2014/main" id="{F8BEE263-49AB-49A8-8816-CBCAB4F3074E}"/>
                    </a:ext>
                  </a:extLst>
                </p:cNvPr>
                <p:cNvSpPr>
                  <a:spLocks/>
                </p:cNvSpPr>
                <p:nvPr/>
              </p:nvSpPr>
              <p:spPr bwMode="auto">
                <a:xfrm>
                  <a:off x="1857" y="1758"/>
                  <a:ext cx="10" cy="4"/>
                </a:xfrm>
                <a:custGeom>
                  <a:avLst/>
                  <a:gdLst>
                    <a:gd name="T0" fmla="*/ 11 w 11"/>
                    <a:gd name="T1" fmla="*/ 23 h 23"/>
                    <a:gd name="T2" fmla="*/ 0 w 11"/>
                    <a:gd name="T3" fmla="*/ 0 h 23"/>
                    <a:gd name="T4" fmla="*/ 11 w 11"/>
                    <a:gd name="T5" fmla="*/ 23 h 23"/>
                  </a:gdLst>
                  <a:ahLst/>
                  <a:cxnLst>
                    <a:cxn ang="0">
                      <a:pos x="T0" y="T1"/>
                    </a:cxn>
                    <a:cxn ang="0">
                      <a:pos x="T2" y="T3"/>
                    </a:cxn>
                    <a:cxn ang="0">
                      <a:pos x="T4" y="T5"/>
                    </a:cxn>
                  </a:cxnLst>
                  <a:rect l="0" t="0" r="r" b="b"/>
                  <a:pathLst>
                    <a:path w="11" h="23">
                      <a:moveTo>
                        <a:pt x="11" y="23"/>
                      </a:moveTo>
                      <a:cubicBezTo>
                        <a:pt x="9" y="13"/>
                        <a:pt x="6" y="8"/>
                        <a:pt x="0" y="0"/>
                      </a:cubicBezTo>
                      <a:cubicBezTo>
                        <a:pt x="3" y="8"/>
                        <a:pt x="7" y="15"/>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937">
                  <a:extLst>
                    <a:ext uri="{FF2B5EF4-FFF2-40B4-BE49-F238E27FC236}">
                      <a16:creationId xmlns:a16="http://schemas.microsoft.com/office/drawing/2014/main" id="{49AEC355-76FE-4FBB-8E03-BD0FBC6D1306}"/>
                    </a:ext>
                  </a:extLst>
                </p:cNvPr>
                <p:cNvSpPr>
                  <a:spLocks/>
                </p:cNvSpPr>
                <p:nvPr/>
              </p:nvSpPr>
              <p:spPr bwMode="auto">
                <a:xfrm>
                  <a:off x="1938" y="1753"/>
                  <a:ext cx="9" cy="3"/>
                </a:xfrm>
                <a:custGeom>
                  <a:avLst/>
                  <a:gdLst>
                    <a:gd name="T0" fmla="*/ 9 w 9"/>
                    <a:gd name="T1" fmla="*/ 17 h 17"/>
                    <a:gd name="T2" fmla="*/ 4 w 9"/>
                    <a:gd name="T3" fmla="*/ 3 h 17"/>
                    <a:gd name="T4" fmla="*/ 9 w 9"/>
                    <a:gd name="T5" fmla="*/ 17 h 17"/>
                  </a:gdLst>
                  <a:ahLst/>
                  <a:cxnLst>
                    <a:cxn ang="0">
                      <a:pos x="T0" y="T1"/>
                    </a:cxn>
                    <a:cxn ang="0">
                      <a:pos x="T2" y="T3"/>
                    </a:cxn>
                    <a:cxn ang="0">
                      <a:pos x="T4" y="T5"/>
                    </a:cxn>
                  </a:cxnLst>
                  <a:rect l="0" t="0" r="r" b="b"/>
                  <a:pathLst>
                    <a:path w="9" h="17">
                      <a:moveTo>
                        <a:pt x="9" y="17"/>
                      </a:moveTo>
                      <a:cubicBezTo>
                        <a:pt x="9" y="16"/>
                        <a:pt x="7" y="0"/>
                        <a:pt x="4" y="3"/>
                      </a:cubicBezTo>
                      <a:cubicBezTo>
                        <a:pt x="0" y="5"/>
                        <a:pt x="8" y="15"/>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938">
                  <a:extLst>
                    <a:ext uri="{FF2B5EF4-FFF2-40B4-BE49-F238E27FC236}">
                      <a16:creationId xmlns:a16="http://schemas.microsoft.com/office/drawing/2014/main" id="{27FB2BF6-A027-4B05-8413-4750DC87C343}"/>
                    </a:ext>
                  </a:extLst>
                </p:cNvPr>
                <p:cNvSpPr>
                  <a:spLocks/>
                </p:cNvSpPr>
                <p:nvPr/>
              </p:nvSpPr>
              <p:spPr bwMode="auto">
                <a:xfrm>
                  <a:off x="2572" y="1744"/>
                  <a:ext cx="6" cy="3"/>
                </a:xfrm>
                <a:custGeom>
                  <a:avLst/>
                  <a:gdLst>
                    <a:gd name="T0" fmla="*/ 7 w 7"/>
                    <a:gd name="T1" fmla="*/ 8 h 16"/>
                    <a:gd name="T2" fmla="*/ 5 w 7"/>
                    <a:gd name="T3" fmla="*/ 0 h 16"/>
                    <a:gd name="T4" fmla="*/ 1 w 7"/>
                    <a:gd name="T5" fmla="*/ 16 h 16"/>
                    <a:gd name="T6" fmla="*/ 7 w 7"/>
                    <a:gd name="T7" fmla="*/ 8 h 16"/>
                  </a:gdLst>
                  <a:ahLst/>
                  <a:cxnLst>
                    <a:cxn ang="0">
                      <a:pos x="T0" y="T1"/>
                    </a:cxn>
                    <a:cxn ang="0">
                      <a:pos x="T2" y="T3"/>
                    </a:cxn>
                    <a:cxn ang="0">
                      <a:pos x="T4" y="T5"/>
                    </a:cxn>
                    <a:cxn ang="0">
                      <a:pos x="T6" y="T7"/>
                    </a:cxn>
                  </a:cxnLst>
                  <a:rect l="0" t="0" r="r" b="b"/>
                  <a:pathLst>
                    <a:path w="7" h="16">
                      <a:moveTo>
                        <a:pt x="7" y="8"/>
                      </a:moveTo>
                      <a:cubicBezTo>
                        <a:pt x="7" y="8"/>
                        <a:pt x="6" y="0"/>
                        <a:pt x="5" y="0"/>
                      </a:cubicBezTo>
                      <a:cubicBezTo>
                        <a:pt x="0" y="3"/>
                        <a:pt x="3" y="14"/>
                        <a:pt x="1" y="16"/>
                      </a:cubicBezTo>
                      <a:cubicBezTo>
                        <a:pt x="3" y="14"/>
                        <a:pt x="6" y="10"/>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939">
                  <a:extLst>
                    <a:ext uri="{FF2B5EF4-FFF2-40B4-BE49-F238E27FC236}">
                      <a16:creationId xmlns:a16="http://schemas.microsoft.com/office/drawing/2014/main" id="{94116A19-9192-45B7-9C0A-57C1DDD1B70C}"/>
                    </a:ext>
                  </a:extLst>
                </p:cNvPr>
                <p:cNvSpPr>
                  <a:spLocks/>
                </p:cNvSpPr>
                <p:nvPr/>
              </p:nvSpPr>
              <p:spPr bwMode="auto">
                <a:xfrm>
                  <a:off x="1443" y="1832"/>
                  <a:ext cx="12" cy="2"/>
                </a:xfrm>
                <a:custGeom>
                  <a:avLst/>
                  <a:gdLst>
                    <a:gd name="T0" fmla="*/ 11 w 13"/>
                    <a:gd name="T1" fmla="*/ 11 h 14"/>
                    <a:gd name="T2" fmla="*/ 3 w 13"/>
                    <a:gd name="T3" fmla="*/ 3 h 14"/>
                    <a:gd name="T4" fmla="*/ 11 w 13"/>
                    <a:gd name="T5" fmla="*/ 11 h 14"/>
                  </a:gdLst>
                  <a:ahLst/>
                  <a:cxnLst>
                    <a:cxn ang="0">
                      <a:pos x="T0" y="T1"/>
                    </a:cxn>
                    <a:cxn ang="0">
                      <a:pos x="T2" y="T3"/>
                    </a:cxn>
                    <a:cxn ang="0">
                      <a:pos x="T4" y="T5"/>
                    </a:cxn>
                  </a:cxnLst>
                  <a:rect l="0" t="0" r="r" b="b"/>
                  <a:pathLst>
                    <a:path w="13" h="14">
                      <a:moveTo>
                        <a:pt x="11" y="11"/>
                      </a:moveTo>
                      <a:cubicBezTo>
                        <a:pt x="13" y="9"/>
                        <a:pt x="6" y="0"/>
                        <a:pt x="3" y="3"/>
                      </a:cubicBezTo>
                      <a:cubicBezTo>
                        <a:pt x="0" y="6"/>
                        <a:pt x="7"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940">
                  <a:extLst>
                    <a:ext uri="{FF2B5EF4-FFF2-40B4-BE49-F238E27FC236}">
                      <a16:creationId xmlns:a16="http://schemas.microsoft.com/office/drawing/2014/main" id="{6A80584F-F6C6-46F2-A05F-4F8E376DE223}"/>
                    </a:ext>
                  </a:extLst>
                </p:cNvPr>
                <p:cNvSpPr>
                  <a:spLocks/>
                </p:cNvSpPr>
                <p:nvPr/>
              </p:nvSpPr>
              <p:spPr bwMode="auto">
                <a:xfrm>
                  <a:off x="2048" y="1738"/>
                  <a:ext cx="4" cy="3"/>
                </a:xfrm>
                <a:custGeom>
                  <a:avLst/>
                  <a:gdLst>
                    <a:gd name="T0" fmla="*/ 3 w 4"/>
                    <a:gd name="T1" fmla="*/ 18 h 18"/>
                    <a:gd name="T2" fmla="*/ 0 w 4"/>
                    <a:gd name="T3" fmla="*/ 0 h 18"/>
                    <a:gd name="T4" fmla="*/ 3 w 4"/>
                    <a:gd name="T5" fmla="*/ 18 h 18"/>
                  </a:gdLst>
                  <a:ahLst/>
                  <a:cxnLst>
                    <a:cxn ang="0">
                      <a:pos x="T0" y="T1"/>
                    </a:cxn>
                    <a:cxn ang="0">
                      <a:pos x="T2" y="T3"/>
                    </a:cxn>
                    <a:cxn ang="0">
                      <a:pos x="T4" y="T5"/>
                    </a:cxn>
                  </a:cxnLst>
                  <a:rect l="0" t="0" r="r" b="b"/>
                  <a:pathLst>
                    <a:path w="4" h="18">
                      <a:moveTo>
                        <a:pt x="3" y="18"/>
                      </a:moveTo>
                      <a:cubicBezTo>
                        <a:pt x="4" y="11"/>
                        <a:pt x="3" y="7"/>
                        <a:pt x="0" y="0"/>
                      </a:cubicBezTo>
                      <a:cubicBezTo>
                        <a:pt x="1" y="7"/>
                        <a:pt x="1" y="12"/>
                        <a:pt x="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941">
                  <a:extLst>
                    <a:ext uri="{FF2B5EF4-FFF2-40B4-BE49-F238E27FC236}">
                      <a16:creationId xmlns:a16="http://schemas.microsoft.com/office/drawing/2014/main" id="{1122A329-71E9-4966-8496-7D66A8A9C269}"/>
                    </a:ext>
                  </a:extLst>
                </p:cNvPr>
                <p:cNvSpPr>
                  <a:spLocks/>
                </p:cNvSpPr>
                <p:nvPr/>
              </p:nvSpPr>
              <p:spPr bwMode="auto">
                <a:xfrm>
                  <a:off x="2353" y="1744"/>
                  <a:ext cx="3" cy="5"/>
                </a:xfrm>
                <a:custGeom>
                  <a:avLst/>
                  <a:gdLst>
                    <a:gd name="T0" fmla="*/ 3 w 3"/>
                    <a:gd name="T1" fmla="*/ 13 h 27"/>
                    <a:gd name="T2" fmla="*/ 2 w 3"/>
                    <a:gd name="T3" fmla="*/ 0 h 27"/>
                    <a:gd name="T4" fmla="*/ 2 w 3"/>
                    <a:gd name="T5" fmla="*/ 27 h 27"/>
                    <a:gd name="T6" fmla="*/ 3 w 3"/>
                    <a:gd name="T7" fmla="*/ 13 h 27"/>
                  </a:gdLst>
                  <a:ahLst/>
                  <a:cxnLst>
                    <a:cxn ang="0">
                      <a:pos x="T0" y="T1"/>
                    </a:cxn>
                    <a:cxn ang="0">
                      <a:pos x="T2" y="T3"/>
                    </a:cxn>
                    <a:cxn ang="0">
                      <a:pos x="T4" y="T5"/>
                    </a:cxn>
                    <a:cxn ang="0">
                      <a:pos x="T6" y="T7"/>
                    </a:cxn>
                  </a:cxnLst>
                  <a:rect l="0" t="0" r="r" b="b"/>
                  <a:pathLst>
                    <a:path w="3" h="27">
                      <a:moveTo>
                        <a:pt x="3" y="13"/>
                      </a:moveTo>
                      <a:cubicBezTo>
                        <a:pt x="3" y="9"/>
                        <a:pt x="2" y="5"/>
                        <a:pt x="2" y="0"/>
                      </a:cubicBezTo>
                      <a:cubicBezTo>
                        <a:pt x="0" y="10"/>
                        <a:pt x="0" y="17"/>
                        <a:pt x="2" y="27"/>
                      </a:cubicBezTo>
                      <a:cubicBezTo>
                        <a:pt x="2" y="23"/>
                        <a:pt x="3" y="18"/>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942">
                  <a:extLst>
                    <a:ext uri="{FF2B5EF4-FFF2-40B4-BE49-F238E27FC236}">
                      <a16:creationId xmlns:a16="http://schemas.microsoft.com/office/drawing/2014/main" id="{92DECB18-AA4B-495A-AE79-5E6A985F9D76}"/>
                    </a:ext>
                  </a:extLst>
                </p:cNvPr>
                <p:cNvSpPr>
                  <a:spLocks/>
                </p:cNvSpPr>
                <p:nvPr/>
              </p:nvSpPr>
              <p:spPr bwMode="auto">
                <a:xfrm>
                  <a:off x="1460" y="1822"/>
                  <a:ext cx="6" cy="1"/>
                </a:xfrm>
                <a:custGeom>
                  <a:avLst/>
                  <a:gdLst>
                    <a:gd name="T0" fmla="*/ 0 w 7"/>
                    <a:gd name="T1" fmla="*/ 0 h 8"/>
                    <a:gd name="T2" fmla="*/ 7 w 7"/>
                    <a:gd name="T3" fmla="*/ 8 h 8"/>
                    <a:gd name="T4" fmla="*/ 5 w 7"/>
                    <a:gd name="T5" fmla="*/ 2 h 8"/>
                    <a:gd name="T6" fmla="*/ 0 w 7"/>
                    <a:gd name="T7" fmla="*/ 0 h 8"/>
                  </a:gdLst>
                  <a:ahLst/>
                  <a:cxnLst>
                    <a:cxn ang="0">
                      <a:pos x="T0" y="T1"/>
                    </a:cxn>
                    <a:cxn ang="0">
                      <a:pos x="T2" y="T3"/>
                    </a:cxn>
                    <a:cxn ang="0">
                      <a:pos x="T4" y="T5"/>
                    </a:cxn>
                    <a:cxn ang="0">
                      <a:pos x="T6" y="T7"/>
                    </a:cxn>
                  </a:cxnLst>
                  <a:rect l="0" t="0" r="r" b="b"/>
                  <a:pathLst>
                    <a:path w="7" h="8">
                      <a:moveTo>
                        <a:pt x="0" y="0"/>
                      </a:moveTo>
                      <a:cubicBezTo>
                        <a:pt x="1" y="6"/>
                        <a:pt x="2" y="8"/>
                        <a:pt x="7" y="8"/>
                      </a:cubicBezTo>
                      <a:cubicBezTo>
                        <a:pt x="7" y="6"/>
                        <a:pt x="6" y="4"/>
                        <a:pt x="5" y="2"/>
                      </a:cubicBezTo>
                      <a:cubicBezTo>
                        <a:pt x="3" y="1"/>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943">
                  <a:extLst>
                    <a:ext uri="{FF2B5EF4-FFF2-40B4-BE49-F238E27FC236}">
                      <a16:creationId xmlns:a16="http://schemas.microsoft.com/office/drawing/2014/main" id="{F4A98812-F73F-4BA2-9C05-EF6EB6913A4B}"/>
                    </a:ext>
                  </a:extLst>
                </p:cNvPr>
                <p:cNvSpPr>
                  <a:spLocks/>
                </p:cNvSpPr>
                <p:nvPr/>
              </p:nvSpPr>
              <p:spPr bwMode="auto">
                <a:xfrm>
                  <a:off x="2591" y="1738"/>
                  <a:ext cx="5" cy="2"/>
                </a:xfrm>
                <a:custGeom>
                  <a:avLst/>
                  <a:gdLst>
                    <a:gd name="T0" fmla="*/ 6 w 6"/>
                    <a:gd name="T1" fmla="*/ 0 h 15"/>
                    <a:gd name="T2" fmla="*/ 0 w 6"/>
                    <a:gd name="T3" fmla="*/ 15 h 15"/>
                    <a:gd name="T4" fmla="*/ 6 w 6"/>
                    <a:gd name="T5" fmla="*/ 0 h 15"/>
                  </a:gdLst>
                  <a:ahLst/>
                  <a:cxnLst>
                    <a:cxn ang="0">
                      <a:pos x="T0" y="T1"/>
                    </a:cxn>
                    <a:cxn ang="0">
                      <a:pos x="T2" y="T3"/>
                    </a:cxn>
                    <a:cxn ang="0">
                      <a:pos x="T4" y="T5"/>
                    </a:cxn>
                  </a:cxnLst>
                  <a:rect l="0" t="0" r="r" b="b"/>
                  <a:pathLst>
                    <a:path w="6" h="15">
                      <a:moveTo>
                        <a:pt x="6" y="0"/>
                      </a:moveTo>
                      <a:cubicBezTo>
                        <a:pt x="1" y="5"/>
                        <a:pt x="1" y="9"/>
                        <a:pt x="0" y="15"/>
                      </a:cubicBezTo>
                      <a:cubicBezTo>
                        <a:pt x="4" y="10"/>
                        <a:pt x="5" y="6"/>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944">
                  <a:extLst>
                    <a:ext uri="{FF2B5EF4-FFF2-40B4-BE49-F238E27FC236}">
                      <a16:creationId xmlns:a16="http://schemas.microsoft.com/office/drawing/2014/main" id="{A8535FB4-8BB7-4ACE-8483-1216262EC42F}"/>
                    </a:ext>
                  </a:extLst>
                </p:cNvPr>
                <p:cNvSpPr>
                  <a:spLocks/>
                </p:cNvSpPr>
                <p:nvPr/>
              </p:nvSpPr>
              <p:spPr bwMode="auto">
                <a:xfrm>
                  <a:off x="2270" y="1747"/>
                  <a:ext cx="3" cy="2"/>
                </a:xfrm>
                <a:custGeom>
                  <a:avLst/>
                  <a:gdLst>
                    <a:gd name="T0" fmla="*/ 4 w 4"/>
                    <a:gd name="T1" fmla="*/ 7 h 14"/>
                    <a:gd name="T2" fmla="*/ 1 w 4"/>
                    <a:gd name="T3" fmla="*/ 0 h 14"/>
                    <a:gd name="T4" fmla="*/ 3 w 4"/>
                    <a:gd name="T5" fmla="*/ 14 h 14"/>
                    <a:gd name="T6" fmla="*/ 4 w 4"/>
                    <a:gd name="T7" fmla="*/ 7 h 14"/>
                  </a:gdLst>
                  <a:ahLst/>
                  <a:cxnLst>
                    <a:cxn ang="0">
                      <a:pos x="T0" y="T1"/>
                    </a:cxn>
                    <a:cxn ang="0">
                      <a:pos x="T2" y="T3"/>
                    </a:cxn>
                    <a:cxn ang="0">
                      <a:pos x="T4" y="T5"/>
                    </a:cxn>
                    <a:cxn ang="0">
                      <a:pos x="T6" y="T7"/>
                    </a:cxn>
                  </a:cxnLst>
                  <a:rect l="0" t="0" r="r" b="b"/>
                  <a:pathLst>
                    <a:path w="4" h="14">
                      <a:moveTo>
                        <a:pt x="4" y="7"/>
                      </a:moveTo>
                      <a:cubicBezTo>
                        <a:pt x="3" y="4"/>
                        <a:pt x="2" y="2"/>
                        <a:pt x="1" y="0"/>
                      </a:cubicBezTo>
                      <a:cubicBezTo>
                        <a:pt x="0" y="0"/>
                        <a:pt x="2" y="13"/>
                        <a:pt x="3" y="14"/>
                      </a:cubicBezTo>
                      <a:cubicBezTo>
                        <a:pt x="3" y="14"/>
                        <a:pt x="4" y="6"/>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945">
                  <a:extLst>
                    <a:ext uri="{FF2B5EF4-FFF2-40B4-BE49-F238E27FC236}">
                      <a16:creationId xmlns:a16="http://schemas.microsoft.com/office/drawing/2014/main" id="{0CF2A4F9-9BF5-4701-BC79-A52580FE47A0}"/>
                    </a:ext>
                  </a:extLst>
                </p:cNvPr>
                <p:cNvSpPr>
                  <a:spLocks/>
                </p:cNvSpPr>
                <p:nvPr/>
              </p:nvSpPr>
              <p:spPr bwMode="auto">
                <a:xfrm>
                  <a:off x="2464" y="1753"/>
                  <a:ext cx="4" cy="1"/>
                </a:xfrm>
                <a:custGeom>
                  <a:avLst/>
                  <a:gdLst>
                    <a:gd name="T0" fmla="*/ 4 w 4"/>
                    <a:gd name="T1" fmla="*/ 4 h 8"/>
                    <a:gd name="T2" fmla="*/ 3 w 4"/>
                    <a:gd name="T3" fmla="*/ 0 h 8"/>
                    <a:gd name="T4" fmla="*/ 2 w 4"/>
                    <a:gd name="T5" fmla="*/ 8 h 8"/>
                    <a:gd name="T6" fmla="*/ 4 w 4"/>
                    <a:gd name="T7" fmla="*/ 4 h 8"/>
                  </a:gdLst>
                  <a:ahLst/>
                  <a:cxnLst>
                    <a:cxn ang="0">
                      <a:pos x="T0" y="T1"/>
                    </a:cxn>
                    <a:cxn ang="0">
                      <a:pos x="T2" y="T3"/>
                    </a:cxn>
                    <a:cxn ang="0">
                      <a:pos x="T4" y="T5"/>
                    </a:cxn>
                    <a:cxn ang="0">
                      <a:pos x="T6" y="T7"/>
                    </a:cxn>
                  </a:cxnLst>
                  <a:rect l="0" t="0" r="r" b="b"/>
                  <a:pathLst>
                    <a:path w="4" h="8">
                      <a:moveTo>
                        <a:pt x="4" y="4"/>
                      </a:moveTo>
                      <a:cubicBezTo>
                        <a:pt x="4" y="2"/>
                        <a:pt x="3" y="1"/>
                        <a:pt x="3" y="0"/>
                      </a:cubicBezTo>
                      <a:cubicBezTo>
                        <a:pt x="2" y="1"/>
                        <a:pt x="0" y="8"/>
                        <a:pt x="2" y="8"/>
                      </a:cubicBezTo>
                      <a:cubicBezTo>
                        <a:pt x="2" y="7"/>
                        <a:pt x="3" y="5"/>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946">
                  <a:extLst>
                    <a:ext uri="{FF2B5EF4-FFF2-40B4-BE49-F238E27FC236}">
                      <a16:creationId xmlns:a16="http://schemas.microsoft.com/office/drawing/2014/main" id="{09DF8FEF-0B3C-46F6-9026-6603EEBF5475}"/>
                    </a:ext>
                  </a:extLst>
                </p:cNvPr>
                <p:cNvSpPr>
                  <a:spLocks/>
                </p:cNvSpPr>
                <p:nvPr/>
              </p:nvSpPr>
              <p:spPr bwMode="auto">
                <a:xfrm>
                  <a:off x="1827" y="1762"/>
                  <a:ext cx="6" cy="1"/>
                </a:xfrm>
                <a:custGeom>
                  <a:avLst/>
                  <a:gdLst>
                    <a:gd name="T0" fmla="*/ 6 w 6"/>
                    <a:gd name="T1" fmla="*/ 7 h 7"/>
                    <a:gd name="T2" fmla="*/ 1 w 6"/>
                    <a:gd name="T3" fmla="*/ 0 h 7"/>
                    <a:gd name="T4" fmla="*/ 6 w 6"/>
                    <a:gd name="T5" fmla="*/ 7 h 7"/>
                  </a:gdLst>
                  <a:ahLst/>
                  <a:cxnLst>
                    <a:cxn ang="0">
                      <a:pos x="T0" y="T1"/>
                    </a:cxn>
                    <a:cxn ang="0">
                      <a:pos x="T2" y="T3"/>
                    </a:cxn>
                    <a:cxn ang="0">
                      <a:pos x="T4" y="T5"/>
                    </a:cxn>
                  </a:cxnLst>
                  <a:rect l="0" t="0" r="r" b="b"/>
                  <a:pathLst>
                    <a:path w="6" h="7">
                      <a:moveTo>
                        <a:pt x="6" y="7"/>
                      </a:moveTo>
                      <a:cubicBezTo>
                        <a:pt x="6" y="7"/>
                        <a:pt x="3" y="1"/>
                        <a:pt x="1" y="0"/>
                      </a:cubicBezTo>
                      <a:cubicBezTo>
                        <a:pt x="4" y="1"/>
                        <a:pt x="0" y="6"/>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947">
                  <a:extLst>
                    <a:ext uri="{FF2B5EF4-FFF2-40B4-BE49-F238E27FC236}">
                      <a16:creationId xmlns:a16="http://schemas.microsoft.com/office/drawing/2014/main" id="{E6EBD1D0-22C7-486F-AB86-FAA3180BB957}"/>
                    </a:ext>
                  </a:extLst>
                </p:cNvPr>
                <p:cNvSpPr>
                  <a:spLocks/>
                </p:cNvSpPr>
                <p:nvPr/>
              </p:nvSpPr>
              <p:spPr bwMode="auto">
                <a:xfrm>
                  <a:off x="1585" y="1791"/>
                  <a:ext cx="6" cy="1"/>
                </a:xfrm>
                <a:custGeom>
                  <a:avLst/>
                  <a:gdLst>
                    <a:gd name="T0" fmla="*/ 0 w 6"/>
                    <a:gd name="T1" fmla="*/ 0 h 8"/>
                    <a:gd name="T2" fmla="*/ 6 w 6"/>
                    <a:gd name="T3" fmla="*/ 7 h 8"/>
                    <a:gd name="T4" fmla="*/ 0 w 6"/>
                    <a:gd name="T5" fmla="*/ 0 h 8"/>
                  </a:gdLst>
                  <a:ahLst/>
                  <a:cxnLst>
                    <a:cxn ang="0">
                      <a:pos x="T0" y="T1"/>
                    </a:cxn>
                    <a:cxn ang="0">
                      <a:pos x="T2" y="T3"/>
                    </a:cxn>
                    <a:cxn ang="0">
                      <a:pos x="T4" y="T5"/>
                    </a:cxn>
                  </a:cxnLst>
                  <a:rect l="0" t="0" r="r" b="b"/>
                  <a:pathLst>
                    <a:path w="6" h="8">
                      <a:moveTo>
                        <a:pt x="0" y="0"/>
                      </a:moveTo>
                      <a:cubicBezTo>
                        <a:pt x="0" y="1"/>
                        <a:pt x="6" y="8"/>
                        <a:pt x="6" y="7"/>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948">
                  <a:extLst>
                    <a:ext uri="{FF2B5EF4-FFF2-40B4-BE49-F238E27FC236}">
                      <a16:creationId xmlns:a16="http://schemas.microsoft.com/office/drawing/2014/main" id="{59729629-1373-40E1-A71C-51DE3D0766CB}"/>
                    </a:ext>
                  </a:extLst>
                </p:cNvPr>
                <p:cNvSpPr>
                  <a:spLocks/>
                </p:cNvSpPr>
                <p:nvPr/>
              </p:nvSpPr>
              <p:spPr bwMode="auto">
                <a:xfrm>
                  <a:off x="1967" y="1752"/>
                  <a:ext cx="3" cy="2"/>
                </a:xfrm>
                <a:custGeom>
                  <a:avLst/>
                  <a:gdLst>
                    <a:gd name="T0" fmla="*/ 4 w 4"/>
                    <a:gd name="T1" fmla="*/ 11 h 13"/>
                    <a:gd name="T2" fmla="*/ 1 w 4"/>
                    <a:gd name="T3" fmla="*/ 1 h 13"/>
                    <a:gd name="T4" fmla="*/ 3 w 4"/>
                    <a:gd name="T5" fmla="*/ 13 h 13"/>
                    <a:gd name="T6" fmla="*/ 4 w 4"/>
                    <a:gd name="T7" fmla="*/ 11 h 13"/>
                  </a:gdLst>
                  <a:ahLst/>
                  <a:cxnLst>
                    <a:cxn ang="0">
                      <a:pos x="T0" y="T1"/>
                    </a:cxn>
                    <a:cxn ang="0">
                      <a:pos x="T2" y="T3"/>
                    </a:cxn>
                    <a:cxn ang="0">
                      <a:pos x="T4" y="T5"/>
                    </a:cxn>
                    <a:cxn ang="0">
                      <a:pos x="T6" y="T7"/>
                    </a:cxn>
                  </a:cxnLst>
                  <a:rect l="0" t="0" r="r" b="b"/>
                  <a:pathLst>
                    <a:path w="4" h="13">
                      <a:moveTo>
                        <a:pt x="4" y="11"/>
                      </a:moveTo>
                      <a:cubicBezTo>
                        <a:pt x="4" y="8"/>
                        <a:pt x="4" y="2"/>
                        <a:pt x="1" y="1"/>
                      </a:cubicBezTo>
                      <a:cubicBezTo>
                        <a:pt x="0" y="0"/>
                        <a:pt x="3" y="12"/>
                        <a:pt x="3" y="13"/>
                      </a:cubicBezTo>
                      <a:cubicBezTo>
                        <a:pt x="4" y="12"/>
                        <a:pt x="4" y="12"/>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949">
                  <a:extLst>
                    <a:ext uri="{FF2B5EF4-FFF2-40B4-BE49-F238E27FC236}">
                      <a16:creationId xmlns:a16="http://schemas.microsoft.com/office/drawing/2014/main" id="{F1EBE000-491E-4A2E-B9B9-E0DBD868BB3C}"/>
                    </a:ext>
                  </a:extLst>
                </p:cNvPr>
                <p:cNvSpPr>
                  <a:spLocks/>
                </p:cNvSpPr>
                <p:nvPr/>
              </p:nvSpPr>
              <p:spPr bwMode="auto">
                <a:xfrm>
                  <a:off x="2365" y="1743"/>
                  <a:ext cx="3" cy="1"/>
                </a:xfrm>
                <a:custGeom>
                  <a:avLst/>
                  <a:gdLst>
                    <a:gd name="T0" fmla="*/ 2 w 3"/>
                    <a:gd name="T1" fmla="*/ 5 h 6"/>
                    <a:gd name="T2" fmla="*/ 3 w 3"/>
                    <a:gd name="T3" fmla="*/ 0 h 6"/>
                    <a:gd name="T4" fmla="*/ 0 w 3"/>
                    <a:gd name="T5" fmla="*/ 5 h 6"/>
                    <a:gd name="T6" fmla="*/ 2 w 3"/>
                    <a:gd name="T7" fmla="*/ 5 h 6"/>
                  </a:gdLst>
                  <a:ahLst/>
                  <a:cxnLst>
                    <a:cxn ang="0">
                      <a:pos x="T0" y="T1"/>
                    </a:cxn>
                    <a:cxn ang="0">
                      <a:pos x="T2" y="T3"/>
                    </a:cxn>
                    <a:cxn ang="0">
                      <a:pos x="T4" y="T5"/>
                    </a:cxn>
                    <a:cxn ang="0">
                      <a:pos x="T6" y="T7"/>
                    </a:cxn>
                  </a:cxnLst>
                  <a:rect l="0" t="0" r="r" b="b"/>
                  <a:pathLst>
                    <a:path w="3" h="6">
                      <a:moveTo>
                        <a:pt x="2" y="5"/>
                      </a:moveTo>
                      <a:cubicBezTo>
                        <a:pt x="3" y="3"/>
                        <a:pt x="3" y="2"/>
                        <a:pt x="3" y="0"/>
                      </a:cubicBezTo>
                      <a:cubicBezTo>
                        <a:pt x="0" y="0"/>
                        <a:pt x="1" y="2"/>
                        <a:pt x="0" y="5"/>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950">
                  <a:extLst>
                    <a:ext uri="{FF2B5EF4-FFF2-40B4-BE49-F238E27FC236}">
                      <a16:creationId xmlns:a16="http://schemas.microsoft.com/office/drawing/2014/main" id="{D42F71F4-E267-44D1-8DE5-2DE61E58AD24}"/>
                    </a:ext>
                  </a:extLst>
                </p:cNvPr>
                <p:cNvSpPr>
                  <a:spLocks/>
                </p:cNvSpPr>
                <p:nvPr/>
              </p:nvSpPr>
              <p:spPr bwMode="auto">
                <a:xfrm>
                  <a:off x="2069" y="1739"/>
                  <a:ext cx="3" cy="2"/>
                </a:xfrm>
                <a:custGeom>
                  <a:avLst/>
                  <a:gdLst>
                    <a:gd name="T0" fmla="*/ 3 w 3"/>
                    <a:gd name="T1" fmla="*/ 9 h 14"/>
                    <a:gd name="T2" fmla="*/ 1 w 3"/>
                    <a:gd name="T3" fmla="*/ 0 h 14"/>
                    <a:gd name="T4" fmla="*/ 3 w 3"/>
                    <a:gd name="T5" fmla="*/ 14 h 14"/>
                    <a:gd name="T6" fmla="*/ 3 w 3"/>
                    <a:gd name="T7" fmla="*/ 9 h 14"/>
                  </a:gdLst>
                  <a:ahLst/>
                  <a:cxnLst>
                    <a:cxn ang="0">
                      <a:pos x="T0" y="T1"/>
                    </a:cxn>
                    <a:cxn ang="0">
                      <a:pos x="T2" y="T3"/>
                    </a:cxn>
                    <a:cxn ang="0">
                      <a:pos x="T4" y="T5"/>
                    </a:cxn>
                    <a:cxn ang="0">
                      <a:pos x="T6" y="T7"/>
                    </a:cxn>
                  </a:cxnLst>
                  <a:rect l="0" t="0" r="r" b="b"/>
                  <a:pathLst>
                    <a:path w="3" h="14">
                      <a:moveTo>
                        <a:pt x="3" y="9"/>
                      </a:moveTo>
                      <a:cubicBezTo>
                        <a:pt x="2" y="6"/>
                        <a:pt x="2" y="3"/>
                        <a:pt x="1" y="0"/>
                      </a:cubicBezTo>
                      <a:cubicBezTo>
                        <a:pt x="0" y="5"/>
                        <a:pt x="1" y="8"/>
                        <a:pt x="3" y="14"/>
                      </a:cubicBezTo>
                      <a:cubicBezTo>
                        <a:pt x="3" y="12"/>
                        <a:pt x="3" y="10"/>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951">
                  <a:extLst>
                    <a:ext uri="{FF2B5EF4-FFF2-40B4-BE49-F238E27FC236}">
                      <a16:creationId xmlns:a16="http://schemas.microsoft.com/office/drawing/2014/main" id="{F5003505-61D9-4E83-B4E5-08576B55ADA8}"/>
                    </a:ext>
                  </a:extLst>
                </p:cNvPr>
                <p:cNvSpPr>
                  <a:spLocks/>
                </p:cNvSpPr>
                <p:nvPr/>
              </p:nvSpPr>
              <p:spPr bwMode="auto">
                <a:xfrm>
                  <a:off x="2513" y="1752"/>
                  <a:ext cx="3" cy="2"/>
                </a:xfrm>
                <a:custGeom>
                  <a:avLst/>
                  <a:gdLst>
                    <a:gd name="T0" fmla="*/ 1 w 3"/>
                    <a:gd name="T1" fmla="*/ 9 h 9"/>
                    <a:gd name="T2" fmla="*/ 2 w 3"/>
                    <a:gd name="T3" fmla="*/ 0 h 9"/>
                    <a:gd name="T4" fmla="*/ 1 w 3"/>
                    <a:gd name="T5" fmla="*/ 9 h 9"/>
                  </a:gdLst>
                  <a:ahLst/>
                  <a:cxnLst>
                    <a:cxn ang="0">
                      <a:pos x="T0" y="T1"/>
                    </a:cxn>
                    <a:cxn ang="0">
                      <a:pos x="T2" y="T3"/>
                    </a:cxn>
                    <a:cxn ang="0">
                      <a:pos x="T4" y="T5"/>
                    </a:cxn>
                  </a:cxnLst>
                  <a:rect l="0" t="0" r="r" b="b"/>
                  <a:pathLst>
                    <a:path w="3" h="9">
                      <a:moveTo>
                        <a:pt x="1" y="9"/>
                      </a:moveTo>
                      <a:cubicBezTo>
                        <a:pt x="3" y="8"/>
                        <a:pt x="3" y="0"/>
                        <a:pt x="2" y="0"/>
                      </a:cubicBezTo>
                      <a:cubicBezTo>
                        <a:pt x="0" y="1"/>
                        <a:pt x="0"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952">
                  <a:extLst>
                    <a:ext uri="{FF2B5EF4-FFF2-40B4-BE49-F238E27FC236}">
                      <a16:creationId xmlns:a16="http://schemas.microsoft.com/office/drawing/2014/main" id="{4E5A8875-4DCC-4244-9249-D8E31BC92219}"/>
                    </a:ext>
                  </a:extLst>
                </p:cNvPr>
                <p:cNvSpPr>
                  <a:spLocks/>
                </p:cNvSpPr>
                <p:nvPr/>
              </p:nvSpPr>
              <p:spPr bwMode="auto">
                <a:xfrm>
                  <a:off x="2371" y="1742"/>
                  <a:ext cx="3" cy="3"/>
                </a:xfrm>
                <a:custGeom>
                  <a:avLst/>
                  <a:gdLst>
                    <a:gd name="T0" fmla="*/ 3 w 4"/>
                    <a:gd name="T1" fmla="*/ 11 h 17"/>
                    <a:gd name="T2" fmla="*/ 3 w 4"/>
                    <a:gd name="T3" fmla="*/ 0 h 17"/>
                    <a:gd name="T4" fmla="*/ 1 w 4"/>
                    <a:gd name="T5" fmla="*/ 17 h 17"/>
                    <a:gd name="T6" fmla="*/ 3 w 4"/>
                    <a:gd name="T7" fmla="*/ 11 h 17"/>
                  </a:gdLst>
                  <a:ahLst/>
                  <a:cxnLst>
                    <a:cxn ang="0">
                      <a:pos x="T0" y="T1"/>
                    </a:cxn>
                    <a:cxn ang="0">
                      <a:pos x="T2" y="T3"/>
                    </a:cxn>
                    <a:cxn ang="0">
                      <a:pos x="T4" y="T5"/>
                    </a:cxn>
                    <a:cxn ang="0">
                      <a:pos x="T6" y="T7"/>
                    </a:cxn>
                  </a:cxnLst>
                  <a:rect l="0" t="0" r="r" b="b"/>
                  <a:pathLst>
                    <a:path w="4" h="17">
                      <a:moveTo>
                        <a:pt x="3" y="11"/>
                      </a:moveTo>
                      <a:cubicBezTo>
                        <a:pt x="4" y="8"/>
                        <a:pt x="3" y="3"/>
                        <a:pt x="3" y="0"/>
                      </a:cubicBezTo>
                      <a:cubicBezTo>
                        <a:pt x="2" y="6"/>
                        <a:pt x="0" y="11"/>
                        <a:pt x="1" y="17"/>
                      </a:cubicBezTo>
                      <a:cubicBezTo>
                        <a:pt x="2" y="15"/>
                        <a:pt x="3" y="13"/>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953">
                  <a:extLst>
                    <a:ext uri="{FF2B5EF4-FFF2-40B4-BE49-F238E27FC236}">
                      <a16:creationId xmlns:a16="http://schemas.microsoft.com/office/drawing/2014/main" id="{8CD371C2-6FFD-47BC-B86C-61B9865FA466}"/>
                    </a:ext>
                  </a:extLst>
                </p:cNvPr>
                <p:cNvSpPr>
                  <a:spLocks/>
                </p:cNvSpPr>
                <p:nvPr/>
              </p:nvSpPr>
              <p:spPr bwMode="auto">
                <a:xfrm>
                  <a:off x="2401" y="1753"/>
                  <a:ext cx="2" cy="1"/>
                </a:xfrm>
                <a:custGeom>
                  <a:avLst/>
                  <a:gdLst>
                    <a:gd name="T0" fmla="*/ 3 w 3"/>
                    <a:gd name="T1" fmla="*/ 3 h 4"/>
                    <a:gd name="T2" fmla="*/ 2 w 3"/>
                    <a:gd name="T3" fmla="*/ 0 h 4"/>
                    <a:gd name="T4" fmla="*/ 1 w 3"/>
                    <a:gd name="T5" fmla="*/ 4 h 4"/>
                    <a:gd name="T6" fmla="*/ 3 w 3"/>
                    <a:gd name="T7" fmla="*/ 3 h 4"/>
                  </a:gdLst>
                  <a:ahLst/>
                  <a:cxnLst>
                    <a:cxn ang="0">
                      <a:pos x="T0" y="T1"/>
                    </a:cxn>
                    <a:cxn ang="0">
                      <a:pos x="T2" y="T3"/>
                    </a:cxn>
                    <a:cxn ang="0">
                      <a:pos x="T4" y="T5"/>
                    </a:cxn>
                    <a:cxn ang="0">
                      <a:pos x="T6" y="T7"/>
                    </a:cxn>
                  </a:cxnLst>
                  <a:rect l="0" t="0" r="r" b="b"/>
                  <a:pathLst>
                    <a:path w="3" h="4">
                      <a:moveTo>
                        <a:pt x="3" y="3"/>
                      </a:moveTo>
                      <a:cubicBezTo>
                        <a:pt x="3" y="2"/>
                        <a:pt x="2" y="1"/>
                        <a:pt x="2" y="0"/>
                      </a:cubicBezTo>
                      <a:cubicBezTo>
                        <a:pt x="0" y="0"/>
                        <a:pt x="0" y="4"/>
                        <a:pt x="1" y="4"/>
                      </a:cubicBezTo>
                      <a:cubicBezTo>
                        <a:pt x="2" y="4"/>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954">
                  <a:extLst>
                    <a:ext uri="{FF2B5EF4-FFF2-40B4-BE49-F238E27FC236}">
                      <a16:creationId xmlns:a16="http://schemas.microsoft.com/office/drawing/2014/main" id="{165BBE34-AA9D-4183-80A2-9ABA47ED1B55}"/>
                    </a:ext>
                  </a:extLst>
                </p:cNvPr>
                <p:cNvSpPr>
                  <a:spLocks/>
                </p:cNvSpPr>
                <p:nvPr/>
              </p:nvSpPr>
              <p:spPr bwMode="auto">
                <a:xfrm>
                  <a:off x="2466" y="1748"/>
                  <a:ext cx="6" cy="1"/>
                </a:xfrm>
                <a:custGeom>
                  <a:avLst/>
                  <a:gdLst>
                    <a:gd name="T0" fmla="*/ 6 w 6"/>
                    <a:gd name="T1" fmla="*/ 6 h 11"/>
                    <a:gd name="T2" fmla="*/ 4 w 6"/>
                    <a:gd name="T3" fmla="*/ 0 h 11"/>
                    <a:gd name="T4" fmla="*/ 3 w 6"/>
                    <a:gd name="T5" fmla="*/ 11 h 11"/>
                    <a:gd name="T6" fmla="*/ 6 w 6"/>
                    <a:gd name="T7" fmla="*/ 6 h 11"/>
                  </a:gdLst>
                  <a:ahLst/>
                  <a:cxnLst>
                    <a:cxn ang="0">
                      <a:pos x="T0" y="T1"/>
                    </a:cxn>
                    <a:cxn ang="0">
                      <a:pos x="T2" y="T3"/>
                    </a:cxn>
                    <a:cxn ang="0">
                      <a:pos x="T4" y="T5"/>
                    </a:cxn>
                    <a:cxn ang="0">
                      <a:pos x="T6" y="T7"/>
                    </a:cxn>
                  </a:cxnLst>
                  <a:rect l="0" t="0" r="r" b="b"/>
                  <a:pathLst>
                    <a:path w="6" h="11">
                      <a:moveTo>
                        <a:pt x="6" y="6"/>
                      </a:moveTo>
                      <a:cubicBezTo>
                        <a:pt x="5" y="4"/>
                        <a:pt x="5" y="2"/>
                        <a:pt x="4" y="0"/>
                      </a:cubicBezTo>
                      <a:cubicBezTo>
                        <a:pt x="4" y="0"/>
                        <a:pt x="0" y="10"/>
                        <a:pt x="3" y="11"/>
                      </a:cubicBezTo>
                      <a:cubicBezTo>
                        <a:pt x="4" y="10"/>
                        <a:pt x="5" y="8"/>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955">
                  <a:extLst>
                    <a:ext uri="{FF2B5EF4-FFF2-40B4-BE49-F238E27FC236}">
                      <a16:creationId xmlns:a16="http://schemas.microsoft.com/office/drawing/2014/main" id="{1DF64892-A39F-4968-9148-74CF5EC2C847}"/>
                    </a:ext>
                  </a:extLst>
                </p:cNvPr>
                <p:cNvSpPr>
                  <a:spLocks/>
                </p:cNvSpPr>
                <p:nvPr/>
              </p:nvSpPr>
              <p:spPr bwMode="auto">
                <a:xfrm>
                  <a:off x="2489" y="1747"/>
                  <a:ext cx="2" cy="1"/>
                </a:xfrm>
                <a:custGeom>
                  <a:avLst/>
                  <a:gdLst>
                    <a:gd name="T0" fmla="*/ 0 w 2"/>
                    <a:gd name="T1" fmla="*/ 7 h 10"/>
                    <a:gd name="T2" fmla="*/ 0 w 2"/>
                    <a:gd name="T3" fmla="*/ 10 h 10"/>
                    <a:gd name="T4" fmla="*/ 1 w 2"/>
                    <a:gd name="T5" fmla="*/ 0 h 10"/>
                    <a:gd name="T6" fmla="*/ 0 w 2"/>
                    <a:gd name="T7" fmla="*/ 7 h 10"/>
                  </a:gdLst>
                  <a:ahLst/>
                  <a:cxnLst>
                    <a:cxn ang="0">
                      <a:pos x="T0" y="T1"/>
                    </a:cxn>
                    <a:cxn ang="0">
                      <a:pos x="T2" y="T3"/>
                    </a:cxn>
                    <a:cxn ang="0">
                      <a:pos x="T4" y="T5"/>
                    </a:cxn>
                    <a:cxn ang="0">
                      <a:pos x="T6" y="T7"/>
                    </a:cxn>
                  </a:cxnLst>
                  <a:rect l="0" t="0" r="r" b="b"/>
                  <a:pathLst>
                    <a:path w="2" h="10">
                      <a:moveTo>
                        <a:pt x="0" y="7"/>
                      </a:moveTo>
                      <a:cubicBezTo>
                        <a:pt x="0" y="8"/>
                        <a:pt x="0" y="9"/>
                        <a:pt x="0" y="10"/>
                      </a:cubicBezTo>
                      <a:cubicBezTo>
                        <a:pt x="1" y="6"/>
                        <a:pt x="2" y="4"/>
                        <a:pt x="1" y="0"/>
                      </a:cubicBezTo>
                      <a:cubicBezTo>
                        <a:pt x="1" y="2"/>
                        <a:pt x="0"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956">
                  <a:extLst>
                    <a:ext uri="{FF2B5EF4-FFF2-40B4-BE49-F238E27FC236}">
                      <a16:creationId xmlns:a16="http://schemas.microsoft.com/office/drawing/2014/main" id="{F3653DCA-E66B-4927-93DA-F7C7EFFB57F4}"/>
                    </a:ext>
                  </a:extLst>
                </p:cNvPr>
                <p:cNvSpPr>
                  <a:spLocks/>
                </p:cNvSpPr>
                <p:nvPr/>
              </p:nvSpPr>
              <p:spPr bwMode="auto">
                <a:xfrm>
                  <a:off x="1454" y="1827"/>
                  <a:ext cx="7" cy="2"/>
                </a:xfrm>
                <a:custGeom>
                  <a:avLst/>
                  <a:gdLst>
                    <a:gd name="T0" fmla="*/ 0 w 7"/>
                    <a:gd name="T1" fmla="*/ 1 h 8"/>
                    <a:gd name="T2" fmla="*/ 7 w 7"/>
                    <a:gd name="T3" fmla="*/ 7 h 8"/>
                    <a:gd name="T4" fmla="*/ 0 w 7"/>
                    <a:gd name="T5" fmla="*/ 1 h 8"/>
                  </a:gdLst>
                  <a:ahLst/>
                  <a:cxnLst>
                    <a:cxn ang="0">
                      <a:pos x="T0" y="T1"/>
                    </a:cxn>
                    <a:cxn ang="0">
                      <a:pos x="T2" y="T3"/>
                    </a:cxn>
                    <a:cxn ang="0">
                      <a:pos x="T4" y="T5"/>
                    </a:cxn>
                  </a:cxnLst>
                  <a:rect l="0" t="0" r="r" b="b"/>
                  <a:pathLst>
                    <a:path w="7" h="8">
                      <a:moveTo>
                        <a:pt x="0" y="1"/>
                      </a:moveTo>
                      <a:cubicBezTo>
                        <a:pt x="0" y="0"/>
                        <a:pt x="6" y="8"/>
                        <a:pt x="7" y="7"/>
                      </a:cubicBezTo>
                      <a:cubicBezTo>
                        <a:pt x="7" y="4"/>
                        <a:pt x="2"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957">
                  <a:extLst>
                    <a:ext uri="{FF2B5EF4-FFF2-40B4-BE49-F238E27FC236}">
                      <a16:creationId xmlns:a16="http://schemas.microsoft.com/office/drawing/2014/main" id="{A3AC826C-8E59-4761-A0B9-A425A251CA5F}"/>
                    </a:ext>
                  </a:extLst>
                </p:cNvPr>
                <p:cNvSpPr>
                  <a:spLocks/>
                </p:cNvSpPr>
                <p:nvPr/>
              </p:nvSpPr>
              <p:spPr bwMode="auto">
                <a:xfrm>
                  <a:off x="1485" y="1811"/>
                  <a:ext cx="3" cy="1"/>
                </a:xfrm>
                <a:custGeom>
                  <a:avLst/>
                  <a:gdLst>
                    <a:gd name="T0" fmla="*/ 0 w 3"/>
                    <a:gd name="T1" fmla="*/ 3 h 5"/>
                    <a:gd name="T2" fmla="*/ 2 w 3"/>
                    <a:gd name="T3" fmla="*/ 5 h 5"/>
                    <a:gd name="T4" fmla="*/ 0 w 3"/>
                    <a:gd name="T5" fmla="*/ 3 h 5"/>
                  </a:gdLst>
                  <a:ahLst/>
                  <a:cxnLst>
                    <a:cxn ang="0">
                      <a:pos x="T0" y="T1"/>
                    </a:cxn>
                    <a:cxn ang="0">
                      <a:pos x="T2" y="T3"/>
                    </a:cxn>
                    <a:cxn ang="0">
                      <a:pos x="T4" y="T5"/>
                    </a:cxn>
                  </a:cxnLst>
                  <a:rect l="0" t="0" r="r" b="b"/>
                  <a:pathLst>
                    <a:path w="3" h="5">
                      <a:moveTo>
                        <a:pt x="0" y="3"/>
                      </a:moveTo>
                      <a:cubicBezTo>
                        <a:pt x="1" y="3"/>
                        <a:pt x="1" y="4"/>
                        <a:pt x="2" y="5"/>
                      </a:cubicBezTo>
                      <a:cubicBezTo>
                        <a:pt x="3" y="3"/>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958">
                  <a:extLst>
                    <a:ext uri="{FF2B5EF4-FFF2-40B4-BE49-F238E27FC236}">
                      <a16:creationId xmlns:a16="http://schemas.microsoft.com/office/drawing/2014/main" id="{F17BECDE-A5AA-45B8-83F1-C3C75E41B68F}"/>
                    </a:ext>
                  </a:extLst>
                </p:cNvPr>
                <p:cNvSpPr>
                  <a:spLocks/>
                </p:cNvSpPr>
                <p:nvPr/>
              </p:nvSpPr>
              <p:spPr bwMode="auto">
                <a:xfrm>
                  <a:off x="2390" y="1753"/>
                  <a:ext cx="2" cy="1"/>
                </a:xfrm>
                <a:custGeom>
                  <a:avLst/>
                  <a:gdLst>
                    <a:gd name="T0" fmla="*/ 2 w 2"/>
                    <a:gd name="T1" fmla="*/ 5 h 8"/>
                    <a:gd name="T2" fmla="*/ 1 w 2"/>
                    <a:gd name="T3" fmla="*/ 1 h 8"/>
                    <a:gd name="T4" fmla="*/ 0 w 2"/>
                    <a:gd name="T5" fmla="*/ 8 h 8"/>
                    <a:gd name="T6" fmla="*/ 2 w 2"/>
                    <a:gd name="T7" fmla="*/ 5 h 8"/>
                  </a:gdLst>
                  <a:ahLst/>
                  <a:cxnLst>
                    <a:cxn ang="0">
                      <a:pos x="T0" y="T1"/>
                    </a:cxn>
                    <a:cxn ang="0">
                      <a:pos x="T2" y="T3"/>
                    </a:cxn>
                    <a:cxn ang="0">
                      <a:pos x="T4" y="T5"/>
                    </a:cxn>
                    <a:cxn ang="0">
                      <a:pos x="T6" y="T7"/>
                    </a:cxn>
                  </a:cxnLst>
                  <a:rect l="0" t="0" r="r" b="b"/>
                  <a:pathLst>
                    <a:path w="2" h="8">
                      <a:moveTo>
                        <a:pt x="2" y="5"/>
                      </a:moveTo>
                      <a:cubicBezTo>
                        <a:pt x="2" y="3"/>
                        <a:pt x="1" y="2"/>
                        <a:pt x="1" y="1"/>
                      </a:cubicBezTo>
                      <a:cubicBezTo>
                        <a:pt x="0" y="0"/>
                        <a:pt x="0" y="7"/>
                        <a:pt x="0" y="8"/>
                      </a:cubicBezTo>
                      <a:cubicBezTo>
                        <a:pt x="1" y="7"/>
                        <a:pt x="1" y="6"/>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959">
                  <a:extLst>
                    <a:ext uri="{FF2B5EF4-FFF2-40B4-BE49-F238E27FC236}">
                      <a16:creationId xmlns:a16="http://schemas.microsoft.com/office/drawing/2014/main" id="{F19C224B-0DD2-417B-B9F1-BCA1AC261074}"/>
                    </a:ext>
                  </a:extLst>
                </p:cNvPr>
                <p:cNvSpPr>
                  <a:spLocks/>
                </p:cNvSpPr>
                <p:nvPr/>
              </p:nvSpPr>
              <p:spPr bwMode="auto">
                <a:xfrm>
                  <a:off x="1474" y="1814"/>
                  <a:ext cx="3"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3" y="2"/>
                        <a:pt x="1" y="0"/>
                        <a:pt x="0" y="0"/>
                      </a:cubicBezTo>
                      <a:cubicBezTo>
                        <a:pt x="1" y="0"/>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Freeform 960">
                  <a:extLst>
                    <a:ext uri="{FF2B5EF4-FFF2-40B4-BE49-F238E27FC236}">
                      <a16:creationId xmlns:a16="http://schemas.microsoft.com/office/drawing/2014/main" id="{A8CCD1BF-05EE-4D13-9942-0F921C61B196}"/>
                    </a:ext>
                  </a:extLst>
                </p:cNvPr>
                <p:cNvSpPr>
                  <a:spLocks/>
                </p:cNvSpPr>
                <p:nvPr/>
              </p:nvSpPr>
              <p:spPr bwMode="auto">
                <a:xfrm>
                  <a:off x="2377" y="1753"/>
                  <a:ext cx="2" cy="1"/>
                </a:xfrm>
                <a:custGeom>
                  <a:avLst/>
                  <a:gdLst>
                    <a:gd name="T0" fmla="*/ 2 w 2"/>
                    <a:gd name="T1" fmla="*/ 5 h 7"/>
                    <a:gd name="T2" fmla="*/ 2 w 2"/>
                    <a:gd name="T3" fmla="*/ 0 h 7"/>
                    <a:gd name="T4" fmla="*/ 1 w 2"/>
                    <a:gd name="T5" fmla="*/ 7 h 7"/>
                    <a:gd name="T6" fmla="*/ 2 w 2"/>
                    <a:gd name="T7" fmla="*/ 5 h 7"/>
                  </a:gdLst>
                  <a:ahLst/>
                  <a:cxnLst>
                    <a:cxn ang="0">
                      <a:pos x="T0" y="T1"/>
                    </a:cxn>
                    <a:cxn ang="0">
                      <a:pos x="T2" y="T3"/>
                    </a:cxn>
                    <a:cxn ang="0">
                      <a:pos x="T4" y="T5"/>
                    </a:cxn>
                    <a:cxn ang="0">
                      <a:pos x="T6" y="T7"/>
                    </a:cxn>
                  </a:cxnLst>
                  <a:rect l="0" t="0" r="r" b="b"/>
                  <a:pathLst>
                    <a:path w="2" h="7">
                      <a:moveTo>
                        <a:pt x="2" y="5"/>
                      </a:moveTo>
                      <a:cubicBezTo>
                        <a:pt x="2" y="3"/>
                        <a:pt x="2" y="2"/>
                        <a:pt x="2" y="0"/>
                      </a:cubicBezTo>
                      <a:cubicBezTo>
                        <a:pt x="1" y="3"/>
                        <a:pt x="0" y="5"/>
                        <a:pt x="1" y="7"/>
                      </a:cubicBezTo>
                      <a:cubicBezTo>
                        <a:pt x="2" y="7"/>
                        <a:pt x="2" y="6"/>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961">
                  <a:extLst>
                    <a:ext uri="{FF2B5EF4-FFF2-40B4-BE49-F238E27FC236}">
                      <a16:creationId xmlns:a16="http://schemas.microsoft.com/office/drawing/2014/main" id="{6FD8EBF4-06D8-4EA2-81D3-604FAFF5B362}"/>
                    </a:ext>
                  </a:extLst>
                </p:cNvPr>
                <p:cNvSpPr>
                  <a:spLocks/>
                </p:cNvSpPr>
                <p:nvPr/>
              </p:nvSpPr>
              <p:spPr bwMode="auto">
                <a:xfrm>
                  <a:off x="1446" y="1832"/>
                  <a:ext cx="4" cy="0"/>
                </a:xfrm>
                <a:custGeom>
                  <a:avLst/>
                  <a:gdLst>
                    <a:gd name="T0" fmla="*/ 2 w 4"/>
                    <a:gd name="T1" fmla="*/ 1 h 3"/>
                    <a:gd name="T2" fmla="*/ 4 w 4"/>
                    <a:gd name="T3" fmla="*/ 3 h 3"/>
                    <a:gd name="T4" fmla="*/ 2 w 4"/>
                    <a:gd name="T5" fmla="*/ 1 h 3"/>
                  </a:gdLst>
                  <a:ahLst/>
                  <a:cxnLst>
                    <a:cxn ang="0">
                      <a:pos x="T0" y="T1"/>
                    </a:cxn>
                    <a:cxn ang="0">
                      <a:pos x="T2" y="T3"/>
                    </a:cxn>
                    <a:cxn ang="0">
                      <a:pos x="T4" y="T5"/>
                    </a:cxn>
                  </a:cxnLst>
                  <a:rect l="0" t="0" r="r" b="b"/>
                  <a:pathLst>
                    <a:path w="4" h="3">
                      <a:moveTo>
                        <a:pt x="2" y="1"/>
                      </a:moveTo>
                      <a:cubicBezTo>
                        <a:pt x="0" y="0"/>
                        <a:pt x="3" y="2"/>
                        <a:pt x="4" y="3"/>
                      </a:cubicBezTo>
                      <a:cubicBezTo>
                        <a:pt x="4" y="2"/>
                        <a:pt x="3"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962">
                  <a:extLst>
                    <a:ext uri="{FF2B5EF4-FFF2-40B4-BE49-F238E27FC236}">
                      <a16:creationId xmlns:a16="http://schemas.microsoft.com/office/drawing/2014/main" id="{2C3FE206-1EEB-40CF-8E17-EC78CF91473C}"/>
                    </a:ext>
                  </a:extLst>
                </p:cNvPr>
                <p:cNvSpPr>
                  <a:spLocks/>
                </p:cNvSpPr>
                <p:nvPr/>
              </p:nvSpPr>
              <p:spPr bwMode="auto">
                <a:xfrm>
                  <a:off x="2550" y="1744"/>
                  <a:ext cx="2" cy="1"/>
                </a:xfrm>
                <a:custGeom>
                  <a:avLst/>
                  <a:gdLst>
                    <a:gd name="T0" fmla="*/ 0 w 2"/>
                    <a:gd name="T1" fmla="*/ 6 h 7"/>
                    <a:gd name="T2" fmla="*/ 1 w 2"/>
                    <a:gd name="T3" fmla="*/ 0 h 7"/>
                    <a:gd name="T4" fmla="*/ 0 w 2"/>
                    <a:gd name="T5" fmla="*/ 6 h 7"/>
                  </a:gdLst>
                  <a:ahLst/>
                  <a:cxnLst>
                    <a:cxn ang="0">
                      <a:pos x="T0" y="T1"/>
                    </a:cxn>
                    <a:cxn ang="0">
                      <a:pos x="T2" y="T3"/>
                    </a:cxn>
                    <a:cxn ang="0">
                      <a:pos x="T4" y="T5"/>
                    </a:cxn>
                  </a:cxnLst>
                  <a:rect l="0" t="0" r="r" b="b"/>
                  <a:pathLst>
                    <a:path w="2" h="7">
                      <a:moveTo>
                        <a:pt x="0" y="6"/>
                      </a:moveTo>
                      <a:cubicBezTo>
                        <a:pt x="2" y="5"/>
                        <a:pt x="0" y="0"/>
                        <a:pt x="1" y="0"/>
                      </a:cubicBezTo>
                      <a:cubicBezTo>
                        <a:pt x="0" y="1"/>
                        <a:pt x="0" y="7"/>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963">
                  <a:extLst>
                    <a:ext uri="{FF2B5EF4-FFF2-40B4-BE49-F238E27FC236}">
                      <a16:creationId xmlns:a16="http://schemas.microsoft.com/office/drawing/2014/main" id="{7043C84B-50BD-48E5-9E25-E3B09234E6CA}"/>
                    </a:ext>
                  </a:extLst>
                </p:cNvPr>
                <p:cNvSpPr>
                  <a:spLocks/>
                </p:cNvSpPr>
                <p:nvPr/>
              </p:nvSpPr>
              <p:spPr bwMode="auto">
                <a:xfrm>
                  <a:off x="2564" y="1746"/>
                  <a:ext cx="2" cy="1"/>
                </a:xfrm>
                <a:custGeom>
                  <a:avLst/>
                  <a:gdLst>
                    <a:gd name="T0" fmla="*/ 2 w 3"/>
                    <a:gd name="T1" fmla="*/ 1 h 5"/>
                    <a:gd name="T2" fmla="*/ 0 w 3"/>
                    <a:gd name="T3" fmla="*/ 5 h 5"/>
                    <a:gd name="T4" fmla="*/ 2 w 3"/>
                    <a:gd name="T5" fmla="*/ 1 h 5"/>
                  </a:gdLst>
                  <a:ahLst/>
                  <a:cxnLst>
                    <a:cxn ang="0">
                      <a:pos x="T0" y="T1"/>
                    </a:cxn>
                    <a:cxn ang="0">
                      <a:pos x="T2" y="T3"/>
                    </a:cxn>
                    <a:cxn ang="0">
                      <a:pos x="T4" y="T5"/>
                    </a:cxn>
                  </a:cxnLst>
                  <a:rect l="0" t="0" r="r" b="b"/>
                  <a:pathLst>
                    <a:path w="3" h="5">
                      <a:moveTo>
                        <a:pt x="2" y="1"/>
                      </a:moveTo>
                      <a:cubicBezTo>
                        <a:pt x="0" y="0"/>
                        <a:pt x="0" y="5"/>
                        <a:pt x="0" y="5"/>
                      </a:cubicBezTo>
                      <a:cubicBezTo>
                        <a:pt x="1" y="5"/>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964">
                  <a:extLst>
                    <a:ext uri="{FF2B5EF4-FFF2-40B4-BE49-F238E27FC236}">
                      <a16:creationId xmlns:a16="http://schemas.microsoft.com/office/drawing/2014/main" id="{639472BF-2954-424E-97AD-462D79F11457}"/>
                    </a:ext>
                  </a:extLst>
                </p:cNvPr>
                <p:cNvSpPr>
                  <a:spLocks/>
                </p:cNvSpPr>
                <p:nvPr/>
              </p:nvSpPr>
              <p:spPr bwMode="auto">
                <a:xfrm>
                  <a:off x="2341" y="1745"/>
                  <a:ext cx="0"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0"/>
                        <a:pt x="0" y="2"/>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965">
                  <a:extLst>
                    <a:ext uri="{FF2B5EF4-FFF2-40B4-BE49-F238E27FC236}">
                      <a16:creationId xmlns:a16="http://schemas.microsoft.com/office/drawing/2014/main" id="{D6FD03C1-A694-45B1-99D2-52DE14F96D71}"/>
                    </a:ext>
                  </a:extLst>
                </p:cNvPr>
                <p:cNvSpPr>
                  <a:spLocks/>
                </p:cNvSpPr>
                <p:nvPr/>
              </p:nvSpPr>
              <p:spPr bwMode="auto">
                <a:xfrm>
                  <a:off x="2596" y="1738"/>
                  <a:ext cx="1"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966">
                  <a:extLst>
                    <a:ext uri="{FF2B5EF4-FFF2-40B4-BE49-F238E27FC236}">
                      <a16:creationId xmlns:a16="http://schemas.microsoft.com/office/drawing/2014/main" id="{84185E75-3992-463C-AFE9-BFB678D4E9BD}"/>
                    </a:ext>
                  </a:extLst>
                </p:cNvPr>
                <p:cNvSpPr>
                  <a:spLocks/>
                </p:cNvSpPr>
                <p:nvPr/>
              </p:nvSpPr>
              <p:spPr bwMode="auto">
                <a:xfrm>
                  <a:off x="2540" y="1739"/>
                  <a:ext cx="1" cy="1"/>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1"/>
                        <a:pt x="0" y="2"/>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967">
                  <a:extLst>
                    <a:ext uri="{FF2B5EF4-FFF2-40B4-BE49-F238E27FC236}">
                      <a16:creationId xmlns:a16="http://schemas.microsoft.com/office/drawing/2014/main" id="{E70EAD24-690C-4C21-8D37-833EAAABCB0F}"/>
                    </a:ext>
                  </a:extLst>
                </p:cNvPr>
                <p:cNvSpPr>
                  <a:spLocks/>
                </p:cNvSpPr>
                <p:nvPr/>
              </p:nvSpPr>
              <p:spPr bwMode="auto">
                <a:xfrm>
                  <a:off x="2258" y="1738"/>
                  <a:ext cx="0" cy="1"/>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968">
                  <a:extLst>
                    <a:ext uri="{FF2B5EF4-FFF2-40B4-BE49-F238E27FC236}">
                      <a16:creationId xmlns:a16="http://schemas.microsoft.com/office/drawing/2014/main" id="{B7C5C320-80E3-4E08-8227-A4607AE2C2C6}"/>
                    </a:ext>
                  </a:extLst>
                </p:cNvPr>
                <p:cNvSpPr>
                  <a:spLocks/>
                </p:cNvSpPr>
                <p:nvPr/>
              </p:nvSpPr>
              <p:spPr bwMode="auto">
                <a:xfrm>
                  <a:off x="1948" y="1749"/>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969">
                  <a:extLst>
                    <a:ext uri="{FF2B5EF4-FFF2-40B4-BE49-F238E27FC236}">
                      <a16:creationId xmlns:a16="http://schemas.microsoft.com/office/drawing/2014/main" id="{007C3641-D513-4FD1-A394-61446981573A}"/>
                    </a:ext>
                  </a:extLst>
                </p:cNvPr>
                <p:cNvSpPr>
                  <a:spLocks/>
                </p:cNvSpPr>
                <p:nvPr/>
              </p:nvSpPr>
              <p:spPr bwMode="auto">
                <a:xfrm>
                  <a:off x="2028" y="1751"/>
                  <a:ext cx="0" cy="0"/>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970">
                  <a:extLst>
                    <a:ext uri="{FF2B5EF4-FFF2-40B4-BE49-F238E27FC236}">
                      <a16:creationId xmlns:a16="http://schemas.microsoft.com/office/drawing/2014/main" id="{215B9930-B725-40F5-B229-2DAFF68559CA}"/>
                    </a:ext>
                  </a:extLst>
                </p:cNvPr>
                <p:cNvSpPr>
                  <a:spLocks/>
                </p:cNvSpPr>
                <p:nvPr/>
              </p:nvSpPr>
              <p:spPr bwMode="auto">
                <a:xfrm>
                  <a:off x="1948" y="1754"/>
                  <a:ext cx="1" cy="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971">
                  <a:extLst>
                    <a:ext uri="{FF2B5EF4-FFF2-40B4-BE49-F238E27FC236}">
                      <a16:creationId xmlns:a16="http://schemas.microsoft.com/office/drawing/2014/main" id="{984AD55A-F8E8-4A25-8DB7-F89BC3546DD0}"/>
                    </a:ext>
                  </a:extLst>
                </p:cNvPr>
                <p:cNvSpPr>
                  <a:spLocks/>
                </p:cNvSpPr>
                <p:nvPr/>
              </p:nvSpPr>
              <p:spPr bwMode="auto">
                <a:xfrm>
                  <a:off x="2786" y="1990"/>
                  <a:ext cx="13" cy="12"/>
                </a:xfrm>
                <a:custGeom>
                  <a:avLst/>
                  <a:gdLst>
                    <a:gd name="T0" fmla="*/ 4 w 15"/>
                    <a:gd name="T1" fmla="*/ 0 h 76"/>
                    <a:gd name="T2" fmla="*/ 6 w 15"/>
                    <a:gd name="T3" fmla="*/ 76 h 76"/>
                    <a:gd name="T4" fmla="*/ 4 w 15"/>
                    <a:gd name="T5" fmla="*/ 0 h 76"/>
                  </a:gdLst>
                  <a:ahLst/>
                  <a:cxnLst>
                    <a:cxn ang="0">
                      <a:pos x="T0" y="T1"/>
                    </a:cxn>
                    <a:cxn ang="0">
                      <a:pos x="T2" y="T3"/>
                    </a:cxn>
                    <a:cxn ang="0">
                      <a:pos x="T4" y="T5"/>
                    </a:cxn>
                  </a:cxnLst>
                  <a:rect l="0" t="0" r="r" b="b"/>
                  <a:pathLst>
                    <a:path w="15" h="76">
                      <a:moveTo>
                        <a:pt x="4" y="0"/>
                      </a:moveTo>
                      <a:cubicBezTo>
                        <a:pt x="0" y="25"/>
                        <a:pt x="0" y="52"/>
                        <a:pt x="6" y="76"/>
                      </a:cubicBezTo>
                      <a:cubicBezTo>
                        <a:pt x="15" y="54"/>
                        <a:pt x="9" y="2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972">
                  <a:extLst>
                    <a:ext uri="{FF2B5EF4-FFF2-40B4-BE49-F238E27FC236}">
                      <a16:creationId xmlns:a16="http://schemas.microsoft.com/office/drawing/2014/main" id="{0340AFE1-2CA3-4266-9A31-BA84E6077A92}"/>
                    </a:ext>
                  </a:extLst>
                </p:cNvPr>
                <p:cNvSpPr>
                  <a:spLocks/>
                </p:cNvSpPr>
                <p:nvPr/>
              </p:nvSpPr>
              <p:spPr bwMode="auto">
                <a:xfrm>
                  <a:off x="3193" y="1799"/>
                  <a:ext cx="11" cy="2"/>
                </a:xfrm>
                <a:custGeom>
                  <a:avLst/>
                  <a:gdLst>
                    <a:gd name="T0" fmla="*/ 5 w 12"/>
                    <a:gd name="T1" fmla="*/ 14 h 14"/>
                    <a:gd name="T2" fmla="*/ 12 w 12"/>
                    <a:gd name="T3" fmla="*/ 8 h 14"/>
                    <a:gd name="T4" fmla="*/ 8 w 12"/>
                    <a:gd name="T5" fmla="*/ 0 h 14"/>
                    <a:gd name="T6" fmla="*/ 5 w 12"/>
                    <a:gd name="T7" fmla="*/ 14 h 14"/>
                  </a:gdLst>
                  <a:ahLst/>
                  <a:cxnLst>
                    <a:cxn ang="0">
                      <a:pos x="T0" y="T1"/>
                    </a:cxn>
                    <a:cxn ang="0">
                      <a:pos x="T2" y="T3"/>
                    </a:cxn>
                    <a:cxn ang="0">
                      <a:pos x="T4" y="T5"/>
                    </a:cxn>
                    <a:cxn ang="0">
                      <a:pos x="T6" y="T7"/>
                    </a:cxn>
                  </a:cxnLst>
                  <a:rect l="0" t="0" r="r" b="b"/>
                  <a:pathLst>
                    <a:path w="12" h="14">
                      <a:moveTo>
                        <a:pt x="5" y="14"/>
                      </a:moveTo>
                      <a:cubicBezTo>
                        <a:pt x="11" y="12"/>
                        <a:pt x="11" y="13"/>
                        <a:pt x="12" y="8"/>
                      </a:cubicBezTo>
                      <a:cubicBezTo>
                        <a:pt x="12" y="5"/>
                        <a:pt x="12" y="0"/>
                        <a:pt x="8" y="0"/>
                      </a:cubicBezTo>
                      <a:cubicBezTo>
                        <a:pt x="0" y="0"/>
                        <a:pt x="2" y="11"/>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973">
                  <a:extLst>
                    <a:ext uri="{FF2B5EF4-FFF2-40B4-BE49-F238E27FC236}">
                      <a16:creationId xmlns:a16="http://schemas.microsoft.com/office/drawing/2014/main" id="{C8F9A322-6A52-471D-8873-58302D2DEA7B}"/>
                    </a:ext>
                  </a:extLst>
                </p:cNvPr>
                <p:cNvSpPr>
                  <a:spLocks/>
                </p:cNvSpPr>
                <p:nvPr/>
              </p:nvSpPr>
              <p:spPr bwMode="auto">
                <a:xfrm>
                  <a:off x="3103" y="1794"/>
                  <a:ext cx="8" cy="2"/>
                </a:xfrm>
                <a:custGeom>
                  <a:avLst/>
                  <a:gdLst>
                    <a:gd name="T0" fmla="*/ 9 w 9"/>
                    <a:gd name="T1" fmla="*/ 0 h 16"/>
                    <a:gd name="T2" fmla="*/ 0 w 9"/>
                    <a:gd name="T3" fmla="*/ 16 h 16"/>
                    <a:gd name="T4" fmla="*/ 9 w 9"/>
                    <a:gd name="T5" fmla="*/ 11 h 16"/>
                    <a:gd name="T6" fmla="*/ 9 w 9"/>
                    <a:gd name="T7" fmla="*/ 0 h 16"/>
                  </a:gdLst>
                  <a:ahLst/>
                  <a:cxnLst>
                    <a:cxn ang="0">
                      <a:pos x="T0" y="T1"/>
                    </a:cxn>
                    <a:cxn ang="0">
                      <a:pos x="T2" y="T3"/>
                    </a:cxn>
                    <a:cxn ang="0">
                      <a:pos x="T4" y="T5"/>
                    </a:cxn>
                    <a:cxn ang="0">
                      <a:pos x="T6" y="T7"/>
                    </a:cxn>
                  </a:cxnLst>
                  <a:rect l="0" t="0" r="r" b="b"/>
                  <a:pathLst>
                    <a:path w="9" h="16">
                      <a:moveTo>
                        <a:pt x="9" y="0"/>
                      </a:moveTo>
                      <a:cubicBezTo>
                        <a:pt x="2" y="2"/>
                        <a:pt x="2" y="15"/>
                        <a:pt x="0" y="16"/>
                      </a:cubicBezTo>
                      <a:cubicBezTo>
                        <a:pt x="2" y="15"/>
                        <a:pt x="8" y="12"/>
                        <a:pt x="9" y="11"/>
                      </a:cubicBezTo>
                      <a:cubicBezTo>
                        <a:pt x="9" y="1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974">
                  <a:extLst>
                    <a:ext uri="{FF2B5EF4-FFF2-40B4-BE49-F238E27FC236}">
                      <a16:creationId xmlns:a16="http://schemas.microsoft.com/office/drawing/2014/main" id="{5E1C2FCF-C2F2-4C30-9FDD-BD956915BFB1}"/>
                    </a:ext>
                  </a:extLst>
                </p:cNvPr>
                <p:cNvSpPr>
                  <a:spLocks/>
                </p:cNvSpPr>
                <p:nvPr/>
              </p:nvSpPr>
              <p:spPr bwMode="auto">
                <a:xfrm>
                  <a:off x="3483" y="1869"/>
                  <a:ext cx="20" cy="2"/>
                </a:xfrm>
                <a:custGeom>
                  <a:avLst/>
                  <a:gdLst>
                    <a:gd name="T0" fmla="*/ 22 w 22"/>
                    <a:gd name="T1" fmla="*/ 2 h 14"/>
                    <a:gd name="T2" fmla="*/ 19 w 22"/>
                    <a:gd name="T3" fmla="*/ 0 h 14"/>
                    <a:gd name="T4" fmla="*/ 11 w 22"/>
                    <a:gd name="T5" fmla="*/ 2 h 14"/>
                    <a:gd name="T6" fmla="*/ 3 w 22"/>
                    <a:gd name="T7" fmla="*/ 5 h 14"/>
                    <a:gd name="T8" fmla="*/ 22 w 22"/>
                    <a:gd name="T9" fmla="*/ 2 h 14"/>
                  </a:gdLst>
                  <a:ahLst/>
                  <a:cxnLst>
                    <a:cxn ang="0">
                      <a:pos x="T0" y="T1"/>
                    </a:cxn>
                    <a:cxn ang="0">
                      <a:pos x="T2" y="T3"/>
                    </a:cxn>
                    <a:cxn ang="0">
                      <a:pos x="T4" y="T5"/>
                    </a:cxn>
                    <a:cxn ang="0">
                      <a:pos x="T6" y="T7"/>
                    </a:cxn>
                    <a:cxn ang="0">
                      <a:pos x="T8" y="T9"/>
                    </a:cxn>
                  </a:cxnLst>
                  <a:rect l="0" t="0" r="r" b="b"/>
                  <a:pathLst>
                    <a:path w="22" h="14">
                      <a:moveTo>
                        <a:pt x="22" y="2"/>
                      </a:moveTo>
                      <a:cubicBezTo>
                        <a:pt x="22" y="1"/>
                        <a:pt x="21" y="0"/>
                        <a:pt x="19" y="0"/>
                      </a:cubicBezTo>
                      <a:cubicBezTo>
                        <a:pt x="17" y="1"/>
                        <a:pt x="14" y="2"/>
                        <a:pt x="11" y="2"/>
                      </a:cubicBezTo>
                      <a:cubicBezTo>
                        <a:pt x="9" y="3"/>
                        <a:pt x="3" y="3"/>
                        <a:pt x="3" y="5"/>
                      </a:cubicBezTo>
                      <a:cubicBezTo>
                        <a:pt x="0" y="14"/>
                        <a:pt x="20" y="4"/>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975">
                  <a:extLst>
                    <a:ext uri="{FF2B5EF4-FFF2-40B4-BE49-F238E27FC236}">
                      <a16:creationId xmlns:a16="http://schemas.microsoft.com/office/drawing/2014/main" id="{AF0CA6D1-F949-4A49-A862-CBB70FB1106F}"/>
                    </a:ext>
                  </a:extLst>
                </p:cNvPr>
                <p:cNvSpPr>
                  <a:spLocks/>
                </p:cNvSpPr>
                <p:nvPr/>
              </p:nvSpPr>
              <p:spPr bwMode="auto">
                <a:xfrm>
                  <a:off x="2815" y="1996"/>
                  <a:ext cx="5" cy="3"/>
                </a:xfrm>
                <a:custGeom>
                  <a:avLst/>
                  <a:gdLst>
                    <a:gd name="T0" fmla="*/ 1 w 6"/>
                    <a:gd name="T1" fmla="*/ 6 h 16"/>
                    <a:gd name="T2" fmla="*/ 1 w 6"/>
                    <a:gd name="T3" fmla="*/ 16 h 16"/>
                    <a:gd name="T4" fmla="*/ 4 w 6"/>
                    <a:gd name="T5" fmla="*/ 0 h 16"/>
                    <a:gd name="T6" fmla="*/ 1 w 6"/>
                    <a:gd name="T7" fmla="*/ 6 h 16"/>
                  </a:gdLst>
                  <a:ahLst/>
                  <a:cxnLst>
                    <a:cxn ang="0">
                      <a:pos x="T0" y="T1"/>
                    </a:cxn>
                    <a:cxn ang="0">
                      <a:pos x="T2" y="T3"/>
                    </a:cxn>
                    <a:cxn ang="0">
                      <a:pos x="T4" y="T5"/>
                    </a:cxn>
                    <a:cxn ang="0">
                      <a:pos x="T6" y="T7"/>
                    </a:cxn>
                  </a:cxnLst>
                  <a:rect l="0" t="0" r="r" b="b"/>
                  <a:pathLst>
                    <a:path w="6" h="16">
                      <a:moveTo>
                        <a:pt x="1" y="6"/>
                      </a:moveTo>
                      <a:cubicBezTo>
                        <a:pt x="0" y="9"/>
                        <a:pt x="1" y="13"/>
                        <a:pt x="1" y="16"/>
                      </a:cubicBezTo>
                      <a:cubicBezTo>
                        <a:pt x="6" y="10"/>
                        <a:pt x="5" y="7"/>
                        <a:pt x="4" y="0"/>
                      </a:cubicBezTo>
                      <a:cubicBezTo>
                        <a:pt x="2" y="2"/>
                        <a:pt x="1"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976">
                  <a:extLst>
                    <a:ext uri="{FF2B5EF4-FFF2-40B4-BE49-F238E27FC236}">
                      <a16:creationId xmlns:a16="http://schemas.microsoft.com/office/drawing/2014/main" id="{55F80BB8-7464-4676-88E7-E92C8572CABE}"/>
                    </a:ext>
                  </a:extLst>
                </p:cNvPr>
                <p:cNvSpPr>
                  <a:spLocks/>
                </p:cNvSpPr>
                <p:nvPr/>
              </p:nvSpPr>
              <p:spPr bwMode="auto">
                <a:xfrm>
                  <a:off x="2732" y="1793"/>
                  <a:ext cx="3" cy="1"/>
                </a:xfrm>
                <a:custGeom>
                  <a:avLst/>
                  <a:gdLst>
                    <a:gd name="T0" fmla="*/ 3 w 3"/>
                    <a:gd name="T1" fmla="*/ 4 h 4"/>
                    <a:gd name="T2" fmla="*/ 3 w 3"/>
                    <a:gd name="T3" fmla="*/ 0 h 4"/>
                    <a:gd name="T4" fmla="*/ 0 w 3"/>
                    <a:gd name="T5" fmla="*/ 2 h 4"/>
                    <a:gd name="T6" fmla="*/ 3 w 3"/>
                    <a:gd name="T7" fmla="*/ 4 h 4"/>
                  </a:gdLst>
                  <a:ahLst/>
                  <a:cxnLst>
                    <a:cxn ang="0">
                      <a:pos x="T0" y="T1"/>
                    </a:cxn>
                    <a:cxn ang="0">
                      <a:pos x="T2" y="T3"/>
                    </a:cxn>
                    <a:cxn ang="0">
                      <a:pos x="T4" y="T5"/>
                    </a:cxn>
                    <a:cxn ang="0">
                      <a:pos x="T6" y="T7"/>
                    </a:cxn>
                  </a:cxnLst>
                  <a:rect l="0" t="0" r="r" b="b"/>
                  <a:pathLst>
                    <a:path w="3" h="4">
                      <a:moveTo>
                        <a:pt x="3" y="4"/>
                      </a:moveTo>
                      <a:cubicBezTo>
                        <a:pt x="3" y="3"/>
                        <a:pt x="3" y="2"/>
                        <a:pt x="3" y="0"/>
                      </a:cubicBezTo>
                      <a:cubicBezTo>
                        <a:pt x="2" y="1"/>
                        <a:pt x="1" y="2"/>
                        <a:pt x="0" y="2"/>
                      </a:cubicBezTo>
                      <a:cubicBezTo>
                        <a:pt x="1" y="3"/>
                        <a:pt x="2"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977">
                  <a:extLst>
                    <a:ext uri="{FF2B5EF4-FFF2-40B4-BE49-F238E27FC236}">
                      <a16:creationId xmlns:a16="http://schemas.microsoft.com/office/drawing/2014/main" id="{3D90D286-5A08-4C82-A6C0-23147839A3BE}"/>
                    </a:ext>
                  </a:extLst>
                </p:cNvPr>
                <p:cNvSpPr>
                  <a:spLocks/>
                </p:cNvSpPr>
                <p:nvPr/>
              </p:nvSpPr>
              <p:spPr bwMode="auto">
                <a:xfrm>
                  <a:off x="2784" y="1792"/>
                  <a:ext cx="2" cy="1"/>
                </a:xfrm>
                <a:custGeom>
                  <a:avLst/>
                  <a:gdLst>
                    <a:gd name="T0" fmla="*/ 2 w 2"/>
                    <a:gd name="T1" fmla="*/ 2 h 9"/>
                    <a:gd name="T2" fmla="*/ 0 w 2"/>
                    <a:gd name="T3" fmla="*/ 0 h 9"/>
                    <a:gd name="T4" fmla="*/ 1 w 2"/>
                    <a:gd name="T5" fmla="*/ 9 h 9"/>
                    <a:gd name="T6" fmla="*/ 2 w 2"/>
                    <a:gd name="T7" fmla="*/ 2 h 9"/>
                  </a:gdLst>
                  <a:ahLst/>
                  <a:cxnLst>
                    <a:cxn ang="0">
                      <a:pos x="T0" y="T1"/>
                    </a:cxn>
                    <a:cxn ang="0">
                      <a:pos x="T2" y="T3"/>
                    </a:cxn>
                    <a:cxn ang="0">
                      <a:pos x="T4" y="T5"/>
                    </a:cxn>
                    <a:cxn ang="0">
                      <a:pos x="T6" y="T7"/>
                    </a:cxn>
                  </a:cxnLst>
                  <a:rect l="0" t="0" r="r" b="b"/>
                  <a:pathLst>
                    <a:path w="2" h="9">
                      <a:moveTo>
                        <a:pt x="2" y="2"/>
                      </a:moveTo>
                      <a:cubicBezTo>
                        <a:pt x="1" y="1"/>
                        <a:pt x="1" y="0"/>
                        <a:pt x="0" y="0"/>
                      </a:cubicBezTo>
                      <a:cubicBezTo>
                        <a:pt x="0" y="4"/>
                        <a:pt x="0" y="4"/>
                        <a:pt x="1" y="9"/>
                      </a:cubicBezTo>
                      <a:cubicBezTo>
                        <a:pt x="2" y="7"/>
                        <a:pt x="2"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978">
                  <a:extLst>
                    <a:ext uri="{FF2B5EF4-FFF2-40B4-BE49-F238E27FC236}">
                      <a16:creationId xmlns:a16="http://schemas.microsoft.com/office/drawing/2014/main" id="{82A04E72-10C5-4A60-BC38-CF5219F9F4DE}"/>
                    </a:ext>
                  </a:extLst>
                </p:cNvPr>
                <p:cNvSpPr>
                  <a:spLocks/>
                </p:cNvSpPr>
                <p:nvPr/>
              </p:nvSpPr>
              <p:spPr bwMode="auto">
                <a:xfrm>
                  <a:off x="3146" y="1797"/>
                  <a:ext cx="4" cy="0"/>
                </a:xfrm>
                <a:custGeom>
                  <a:avLst/>
                  <a:gdLst>
                    <a:gd name="T0" fmla="*/ 5 w 5"/>
                    <a:gd name="T1" fmla="*/ 0 h 3"/>
                    <a:gd name="T2" fmla="*/ 0 w 5"/>
                    <a:gd name="T3" fmla="*/ 2 h 3"/>
                    <a:gd name="T4" fmla="*/ 5 w 5"/>
                    <a:gd name="T5" fmla="*/ 0 h 3"/>
                  </a:gdLst>
                  <a:ahLst/>
                  <a:cxnLst>
                    <a:cxn ang="0">
                      <a:pos x="T0" y="T1"/>
                    </a:cxn>
                    <a:cxn ang="0">
                      <a:pos x="T2" y="T3"/>
                    </a:cxn>
                    <a:cxn ang="0">
                      <a:pos x="T4" y="T5"/>
                    </a:cxn>
                  </a:cxnLst>
                  <a:rect l="0" t="0" r="r" b="b"/>
                  <a:pathLst>
                    <a:path w="5" h="3">
                      <a:moveTo>
                        <a:pt x="5" y="0"/>
                      </a:moveTo>
                      <a:cubicBezTo>
                        <a:pt x="3" y="0"/>
                        <a:pt x="1" y="1"/>
                        <a:pt x="0" y="2"/>
                      </a:cubicBezTo>
                      <a:cubicBezTo>
                        <a:pt x="3" y="3"/>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979">
                  <a:extLst>
                    <a:ext uri="{FF2B5EF4-FFF2-40B4-BE49-F238E27FC236}">
                      <a16:creationId xmlns:a16="http://schemas.microsoft.com/office/drawing/2014/main" id="{9F759CA1-015F-4B07-8AA7-AB61608318FF}"/>
                    </a:ext>
                  </a:extLst>
                </p:cNvPr>
                <p:cNvSpPr>
                  <a:spLocks/>
                </p:cNvSpPr>
                <p:nvPr/>
              </p:nvSpPr>
              <p:spPr bwMode="auto">
                <a:xfrm>
                  <a:off x="2757" y="1792"/>
                  <a:ext cx="5" cy="2"/>
                </a:xfrm>
                <a:custGeom>
                  <a:avLst/>
                  <a:gdLst>
                    <a:gd name="T0" fmla="*/ 1 w 5"/>
                    <a:gd name="T1" fmla="*/ 10 h 11"/>
                    <a:gd name="T2" fmla="*/ 1 w 5"/>
                    <a:gd name="T3" fmla="*/ 0 h 11"/>
                    <a:gd name="T4" fmla="*/ 1 w 5"/>
                    <a:gd name="T5" fmla="*/ 10 h 11"/>
                  </a:gdLst>
                  <a:ahLst/>
                  <a:cxnLst>
                    <a:cxn ang="0">
                      <a:pos x="T0" y="T1"/>
                    </a:cxn>
                    <a:cxn ang="0">
                      <a:pos x="T2" y="T3"/>
                    </a:cxn>
                    <a:cxn ang="0">
                      <a:pos x="T4" y="T5"/>
                    </a:cxn>
                  </a:cxnLst>
                  <a:rect l="0" t="0" r="r" b="b"/>
                  <a:pathLst>
                    <a:path w="5" h="11">
                      <a:moveTo>
                        <a:pt x="1" y="10"/>
                      </a:moveTo>
                      <a:cubicBezTo>
                        <a:pt x="5" y="5"/>
                        <a:pt x="0" y="4"/>
                        <a:pt x="1" y="0"/>
                      </a:cubicBezTo>
                      <a:cubicBezTo>
                        <a:pt x="0" y="1"/>
                        <a:pt x="1" y="11"/>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980">
                  <a:extLst>
                    <a:ext uri="{FF2B5EF4-FFF2-40B4-BE49-F238E27FC236}">
                      <a16:creationId xmlns:a16="http://schemas.microsoft.com/office/drawing/2014/main" id="{EF712135-4FBD-41F4-8239-1521DAEE14AD}"/>
                    </a:ext>
                  </a:extLst>
                </p:cNvPr>
                <p:cNvSpPr>
                  <a:spLocks/>
                </p:cNvSpPr>
                <p:nvPr/>
              </p:nvSpPr>
              <p:spPr bwMode="auto">
                <a:xfrm>
                  <a:off x="3124" y="1795"/>
                  <a:ext cx="3" cy="0"/>
                </a:xfrm>
                <a:custGeom>
                  <a:avLst/>
                  <a:gdLst>
                    <a:gd name="T0" fmla="*/ 0 w 3"/>
                    <a:gd name="T1" fmla="*/ 2 h 3"/>
                    <a:gd name="T2" fmla="*/ 1 w 3"/>
                    <a:gd name="T3" fmla="*/ 3 h 3"/>
                    <a:gd name="T4" fmla="*/ 1 w 3"/>
                    <a:gd name="T5" fmla="*/ 0 h 3"/>
                    <a:gd name="T6" fmla="*/ 0 w 3"/>
                    <a:gd name="T7" fmla="*/ 2 h 3"/>
                  </a:gdLst>
                  <a:ahLst/>
                  <a:cxnLst>
                    <a:cxn ang="0">
                      <a:pos x="T0" y="T1"/>
                    </a:cxn>
                    <a:cxn ang="0">
                      <a:pos x="T2" y="T3"/>
                    </a:cxn>
                    <a:cxn ang="0">
                      <a:pos x="T4" y="T5"/>
                    </a:cxn>
                    <a:cxn ang="0">
                      <a:pos x="T6" y="T7"/>
                    </a:cxn>
                  </a:cxnLst>
                  <a:rect l="0" t="0" r="r" b="b"/>
                  <a:pathLst>
                    <a:path w="3" h="3">
                      <a:moveTo>
                        <a:pt x="0" y="2"/>
                      </a:moveTo>
                      <a:cubicBezTo>
                        <a:pt x="1" y="2"/>
                        <a:pt x="1" y="3"/>
                        <a:pt x="1" y="3"/>
                      </a:cubicBezTo>
                      <a:cubicBezTo>
                        <a:pt x="1" y="3"/>
                        <a:pt x="3" y="1"/>
                        <a:pt x="1" y="0"/>
                      </a:cubicBezTo>
                      <a:cubicBezTo>
                        <a:pt x="1" y="0"/>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981">
                  <a:extLst>
                    <a:ext uri="{FF2B5EF4-FFF2-40B4-BE49-F238E27FC236}">
                      <a16:creationId xmlns:a16="http://schemas.microsoft.com/office/drawing/2014/main" id="{E51FC6DE-BC7A-403E-816B-D1F3692A8530}"/>
                    </a:ext>
                  </a:extLst>
                </p:cNvPr>
                <p:cNvSpPr>
                  <a:spLocks/>
                </p:cNvSpPr>
                <p:nvPr/>
              </p:nvSpPr>
              <p:spPr bwMode="auto">
                <a:xfrm>
                  <a:off x="2815" y="1999"/>
                  <a:ext cx="1" cy="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982">
                  <a:extLst>
                    <a:ext uri="{FF2B5EF4-FFF2-40B4-BE49-F238E27FC236}">
                      <a16:creationId xmlns:a16="http://schemas.microsoft.com/office/drawing/2014/main" id="{721E91D8-4B58-4DBC-84A9-AE29F2855071}"/>
                    </a:ext>
                  </a:extLst>
                </p:cNvPr>
                <p:cNvSpPr>
                  <a:spLocks/>
                </p:cNvSpPr>
                <p:nvPr/>
              </p:nvSpPr>
              <p:spPr bwMode="auto">
                <a:xfrm>
                  <a:off x="2807" y="1794"/>
                  <a:ext cx="6" cy="1"/>
                </a:xfrm>
                <a:custGeom>
                  <a:avLst/>
                  <a:gdLst>
                    <a:gd name="T0" fmla="*/ 2 w 6"/>
                    <a:gd name="T1" fmla="*/ 0 h 7"/>
                    <a:gd name="T2" fmla="*/ 6 w 6"/>
                    <a:gd name="T3" fmla="*/ 6 h 7"/>
                    <a:gd name="T4" fmla="*/ 0 w 6"/>
                    <a:gd name="T5" fmla="*/ 0 h 7"/>
                    <a:gd name="T6" fmla="*/ 6 w 6"/>
                    <a:gd name="T7" fmla="*/ 6 h 7"/>
                    <a:gd name="T8" fmla="*/ 2 w 6"/>
                    <a:gd name="T9" fmla="*/ 0 h 7"/>
                  </a:gdLst>
                  <a:ahLst/>
                  <a:cxnLst>
                    <a:cxn ang="0">
                      <a:pos x="T0" y="T1"/>
                    </a:cxn>
                    <a:cxn ang="0">
                      <a:pos x="T2" y="T3"/>
                    </a:cxn>
                    <a:cxn ang="0">
                      <a:pos x="T4" y="T5"/>
                    </a:cxn>
                    <a:cxn ang="0">
                      <a:pos x="T6" y="T7"/>
                    </a:cxn>
                    <a:cxn ang="0">
                      <a:pos x="T8" y="T9"/>
                    </a:cxn>
                  </a:cxnLst>
                  <a:rect l="0" t="0" r="r" b="b"/>
                  <a:pathLst>
                    <a:path w="6" h="7">
                      <a:moveTo>
                        <a:pt x="2" y="0"/>
                      </a:moveTo>
                      <a:cubicBezTo>
                        <a:pt x="4" y="2"/>
                        <a:pt x="4" y="4"/>
                        <a:pt x="6" y="6"/>
                      </a:cubicBezTo>
                      <a:cubicBezTo>
                        <a:pt x="5" y="5"/>
                        <a:pt x="1" y="0"/>
                        <a:pt x="0" y="0"/>
                      </a:cubicBezTo>
                      <a:cubicBezTo>
                        <a:pt x="0" y="0"/>
                        <a:pt x="3" y="7"/>
                        <a:pt x="6" y="6"/>
                      </a:cubicBezTo>
                      <a:cubicBezTo>
                        <a:pt x="5" y="4"/>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983">
                  <a:extLst>
                    <a:ext uri="{FF2B5EF4-FFF2-40B4-BE49-F238E27FC236}">
                      <a16:creationId xmlns:a16="http://schemas.microsoft.com/office/drawing/2014/main" id="{7CE53298-9B9E-46C2-AD65-52EB8B13EB5D}"/>
                    </a:ext>
                  </a:extLst>
                </p:cNvPr>
                <p:cNvSpPr>
                  <a:spLocks/>
                </p:cNvSpPr>
                <p:nvPr/>
              </p:nvSpPr>
              <p:spPr bwMode="auto">
                <a:xfrm>
                  <a:off x="2802" y="1792"/>
                  <a:ext cx="1" cy="1"/>
                </a:xfrm>
                <a:custGeom>
                  <a:avLst/>
                  <a:gdLst>
                    <a:gd name="T0" fmla="*/ 1 w 1"/>
                    <a:gd name="T1" fmla="*/ 3 h 6"/>
                    <a:gd name="T2" fmla="*/ 1 w 1"/>
                    <a:gd name="T3" fmla="*/ 0 h 6"/>
                    <a:gd name="T4" fmla="*/ 1 w 1"/>
                    <a:gd name="T5" fmla="*/ 3 h 6"/>
                  </a:gdLst>
                  <a:ahLst/>
                  <a:cxnLst>
                    <a:cxn ang="0">
                      <a:pos x="T0" y="T1"/>
                    </a:cxn>
                    <a:cxn ang="0">
                      <a:pos x="T2" y="T3"/>
                    </a:cxn>
                    <a:cxn ang="0">
                      <a:pos x="T4" y="T5"/>
                    </a:cxn>
                  </a:cxnLst>
                  <a:rect l="0" t="0" r="r" b="b"/>
                  <a:pathLst>
                    <a:path w="1" h="6">
                      <a:moveTo>
                        <a:pt x="1" y="3"/>
                      </a:moveTo>
                      <a:cubicBezTo>
                        <a:pt x="1" y="2"/>
                        <a:pt x="1" y="1"/>
                        <a:pt x="1" y="0"/>
                      </a:cubicBezTo>
                      <a:cubicBezTo>
                        <a:pt x="0" y="2"/>
                        <a:pt x="1" y="6"/>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984">
                  <a:extLst>
                    <a:ext uri="{FF2B5EF4-FFF2-40B4-BE49-F238E27FC236}">
                      <a16:creationId xmlns:a16="http://schemas.microsoft.com/office/drawing/2014/main" id="{A9E11CA5-4C7C-4F21-AF58-CCC3173AEE31}"/>
                    </a:ext>
                  </a:extLst>
                </p:cNvPr>
                <p:cNvSpPr>
                  <a:spLocks/>
                </p:cNvSpPr>
                <p:nvPr/>
              </p:nvSpPr>
              <p:spPr bwMode="auto">
                <a:xfrm>
                  <a:off x="3444" y="1951"/>
                  <a:ext cx="12" cy="6"/>
                </a:xfrm>
                <a:custGeom>
                  <a:avLst/>
                  <a:gdLst>
                    <a:gd name="T0" fmla="*/ 1 w 13"/>
                    <a:gd name="T1" fmla="*/ 13 h 37"/>
                    <a:gd name="T2" fmla="*/ 4 w 13"/>
                    <a:gd name="T3" fmla="*/ 30 h 37"/>
                    <a:gd name="T4" fmla="*/ 11 w 13"/>
                    <a:gd name="T5" fmla="*/ 27 h 37"/>
                    <a:gd name="T6" fmla="*/ 10 w 13"/>
                    <a:gd name="T7" fmla="*/ 22 h 37"/>
                    <a:gd name="T8" fmla="*/ 12 w 13"/>
                    <a:gd name="T9" fmla="*/ 18 h 37"/>
                    <a:gd name="T10" fmla="*/ 9 w 13"/>
                    <a:gd name="T11" fmla="*/ 0 h 37"/>
                    <a:gd name="T12" fmla="*/ 1 w 13"/>
                    <a:gd name="T13" fmla="*/ 13 h 37"/>
                  </a:gdLst>
                  <a:ahLst/>
                  <a:cxnLst>
                    <a:cxn ang="0">
                      <a:pos x="T0" y="T1"/>
                    </a:cxn>
                    <a:cxn ang="0">
                      <a:pos x="T2" y="T3"/>
                    </a:cxn>
                    <a:cxn ang="0">
                      <a:pos x="T4" y="T5"/>
                    </a:cxn>
                    <a:cxn ang="0">
                      <a:pos x="T6" y="T7"/>
                    </a:cxn>
                    <a:cxn ang="0">
                      <a:pos x="T8" y="T9"/>
                    </a:cxn>
                    <a:cxn ang="0">
                      <a:pos x="T10" y="T11"/>
                    </a:cxn>
                    <a:cxn ang="0">
                      <a:pos x="T12" y="T13"/>
                    </a:cxn>
                  </a:cxnLst>
                  <a:rect l="0" t="0" r="r" b="b"/>
                  <a:pathLst>
                    <a:path w="13" h="37">
                      <a:moveTo>
                        <a:pt x="1" y="13"/>
                      </a:moveTo>
                      <a:cubicBezTo>
                        <a:pt x="0" y="15"/>
                        <a:pt x="3" y="29"/>
                        <a:pt x="4" y="30"/>
                      </a:cubicBezTo>
                      <a:cubicBezTo>
                        <a:pt x="10" y="37"/>
                        <a:pt x="10" y="31"/>
                        <a:pt x="11" y="27"/>
                      </a:cubicBezTo>
                      <a:cubicBezTo>
                        <a:pt x="11" y="26"/>
                        <a:pt x="10" y="23"/>
                        <a:pt x="10" y="22"/>
                      </a:cubicBezTo>
                      <a:cubicBezTo>
                        <a:pt x="10" y="21"/>
                        <a:pt x="12" y="20"/>
                        <a:pt x="12" y="18"/>
                      </a:cubicBezTo>
                      <a:cubicBezTo>
                        <a:pt x="13" y="13"/>
                        <a:pt x="10" y="6"/>
                        <a:pt x="9" y="0"/>
                      </a:cubicBezTo>
                      <a:cubicBezTo>
                        <a:pt x="6" y="4"/>
                        <a:pt x="4" y="9"/>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985">
                  <a:extLst>
                    <a:ext uri="{FF2B5EF4-FFF2-40B4-BE49-F238E27FC236}">
                      <a16:creationId xmlns:a16="http://schemas.microsoft.com/office/drawing/2014/main" id="{79895F69-64D2-49A5-A258-E6C80DE76507}"/>
                    </a:ext>
                  </a:extLst>
                </p:cNvPr>
                <p:cNvSpPr>
                  <a:spLocks/>
                </p:cNvSpPr>
                <p:nvPr/>
              </p:nvSpPr>
              <p:spPr bwMode="auto">
                <a:xfrm>
                  <a:off x="3449" y="1936"/>
                  <a:ext cx="19" cy="3"/>
                </a:xfrm>
                <a:custGeom>
                  <a:avLst/>
                  <a:gdLst>
                    <a:gd name="T0" fmla="*/ 16 w 21"/>
                    <a:gd name="T1" fmla="*/ 4 h 18"/>
                    <a:gd name="T2" fmla="*/ 5 w 21"/>
                    <a:gd name="T3" fmla="*/ 2 h 18"/>
                    <a:gd name="T4" fmla="*/ 8 w 21"/>
                    <a:gd name="T5" fmla="*/ 18 h 18"/>
                    <a:gd name="T6" fmla="*/ 16 w 21"/>
                    <a:gd name="T7" fmla="*/ 4 h 18"/>
                  </a:gdLst>
                  <a:ahLst/>
                  <a:cxnLst>
                    <a:cxn ang="0">
                      <a:pos x="T0" y="T1"/>
                    </a:cxn>
                    <a:cxn ang="0">
                      <a:pos x="T2" y="T3"/>
                    </a:cxn>
                    <a:cxn ang="0">
                      <a:pos x="T4" y="T5"/>
                    </a:cxn>
                    <a:cxn ang="0">
                      <a:pos x="T6" y="T7"/>
                    </a:cxn>
                  </a:cxnLst>
                  <a:rect l="0" t="0" r="r" b="b"/>
                  <a:pathLst>
                    <a:path w="21" h="18">
                      <a:moveTo>
                        <a:pt x="16" y="4"/>
                      </a:moveTo>
                      <a:cubicBezTo>
                        <a:pt x="15" y="1"/>
                        <a:pt x="8" y="0"/>
                        <a:pt x="5" y="2"/>
                      </a:cubicBezTo>
                      <a:cubicBezTo>
                        <a:pt x="0" y="6"/>
                        <a:pt x="6" y="14"/>
                        <a:pt x="8" y="18"/>
                      </a:cubicBezTo>
                      <a:cubicBezTo>
                        <a:pt x="12" y="14"/>
                        <a:pt x="21" y="11"/>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986">
                  <a:extLst>
                    <a:ext uri="{FF2B5EF4-FFF2-40B4-BE49-F238E27FC236}">
                      <a16:creationId xmlns:a16="http://schemas.microsoft.com/office/drawing/2014/main" id="{B9039E91-B144-4F9A-A948-90330A14EBA9}"/>
                    </a:ext>
                  </a:extLst>
                </p:cNvPr>
                <p:cNvSpPr>
                  <a:spLocks/>
                </p:cNvSpPr>
                <p:nvPr/>
              </p:nvSpPr>
              <p:spPr bwMode="auto">
                <a:xfrm>
                  <a:off x="3339" y="1976"/>
                  <a:ext cx="19" cy="5"/>
                </a:xfrm>
                <a:custGeom>
                  <a:avLst/>
                  <a:gdLst>
                    <a:gd name="T0" fmla="*/ 2 w 21"/>
                    <a:gd name="T1" fmla="*/ 1 h 31"/>
                    <a:gd name="T2" fmla="*/ 2 w 21"/>
                    <a:gd name="T3" fmla="*/ 10 h 31"/>
                    <a:gd name="T4" fmla="*/ 10 w 21"/>
                    <a:gd name="T5" fmla="*/ 18 h 31"/>
                    <a:gd name="T6" fmla="*/ 21 w 21"/>
                    <a:gd name="T7" fmla="*/ 31 h 31"/>
                    <a:gd name="T8" fmla="*/ 2 w 21"/>
                    <a:gd name="T9" fmla="*/ 1 h 31"/>
                  </a:gdLst>
                  <a:ahLst/>
                  <a:cxnLst>
                    <a:cxn ang="0">
                      <a:pos x="T0" y="T1"/>
                    </a:cxn>
                    <a:cxn ang="0">
                      <a:pos x="T2" y="T3"/>
                    </a:cxn>
                    <a:cxn ang="0">
                      <a:pos x="T4" y="T5"/>
                    </a:cxn>
                    <a:cxn ang="0">
                      <a:pos x="T6" y="T7"/>
                    </a:cxn>
                    <a:cxn ang="0">
                      <a:pos x="T8" y="T9"/>
                    </a:cxn>
                  </a:cxnLst>
                  <a:rect l="0" t="0" r="r" b="b"/>
                  <a:pathLst>
                    <a:path w="21" h="31">
                      <a:moveTo>
                        <a:pt x="2" y="1"/>
                      </a:moveTo>
                      <a:cubicBezTo>
                        <a:pt x="0" y="0"/>
                        <a:pt x="2" y="9"/>
                        <a:pt x="2" y="10"/>
                      </a:cubicBezTo>
                      <a:cubicBezTo>
                        <a:pt x="3" y="13"/>
                        <a:pt x="8" y="16"/>
                        <a:pt x="10" y="18"/>
                      </a:cubicBezTo>
                      <a:cubicBezTo>
                        <a:pt x="14" y="23"/>
                        <a:pt x="17" y="27"/>
                        <a:pt x="21" y="31"/>
                      </a:cubicBezTo>
                      <a:cubicBezTo>
                        <a:pt x="17" y="22"/>
                        <a:pt x="13"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987">
                  <a:extLst>
                    <a:ext uri="{FF2B5EF4-FFF2-40B4-BE49-F238E27FC236}">
                      <a16:creationId xmlns:a16="http://schemas.microsoft.com/office/drawing/2014/main" id="{B6AC5D63-377E-4576-91C8-7183A6EAAB4A}"/>
                    </a:ext>
                  </a:extLst>
                </p:cNvPr>
                <p:cNvSpPr>
                  <a:spLocks/>
                </p:cNvSpPr>
                <p:nvPr/>
              </p:nvSpPr>
              <p:spPr bwMode="auto">
                <a:xfrm>
                  <a:off x="3292" y="1975"/>
                  <a:ext cx="14" cy="2"/>
                </a:xfrm>
                <a:custGeom>
                  <a:avLst/>
                  <a:gdLst>
                    <a:gd name="T0" fmla="*/ 15 w 15"/>
                    <a:gd name="T1" fmla="*/ 9 h 14"/>
                    <a:gd name="T2" fmla="*/ 5 w 15"/>
                    <a:gd name="T3" fmla="*/ 4 h 14"/>
                    <a:gd name="T4" fmla="*/ 13 w 15"/>
                    <a:gd name="T5" fmla="*/ 14 h 14"/>
                    <a:gd name="T6" fmla="*/ 15 w 15"/>
                    <a:gd name="T7" fmla="*/ 9 h 14"/>
                  </a:gdLst>
                  <a:ahLst/>
                  <a:cxnLst>
                    <a:cxn ang="0">
                      <a:pos x="T0" y="T1"/>
                    </a:cxn>
                    <a:cxn ang="0">
                      <a:pos x="T2" y="T3"/>
                    </a:cxn>
                    <a:cxn ang="0">
                      <a:pos x="T4" y="T5"/>
                    </a:cxn>
                    <a:cxn ang="0">
                      <a:pos x="T6" y="T7"/>
                    </a:cxn>
                  </a:cxnLst>
                  <a:rect l="0" t="0" r="r" b="b"/>
                  <a:pathLst>
                    <a:path w="15" h="14">
                      <a:moveTo>
                        <a:pt x="15" y="9"/>
                      </a:moveTo>
                      <a:cubicBezTo>
                        <a:pt x="14" y="4"/>
                        <a:pt x="10" y="0"/>
                        <a:pt x="5" y="4"/>
                      </a:cubicBezTo>
                      <a:cubicBezTo>
                        <a:pt x="0" y="9"/>
                        <a:pt x="9" y="11"/>
                        <a:pt x="13" y="14"/>
                      </a:cubicBezTo>
                      <a:cubicBezTo>
                        <a:pt x="14" y="12"/>
                        <a:pt x="15" y="11"/>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988">
                  <a:extLst>
                    <a:ext uri="{FF2B5EF4-FFF2-40B4-BE49-F238E27FC236}">
                      <a16:creationId xmlns:a16="http://schemas.microsoft.com/office/drawing/2014/main" id="{9D956C5A-F036-4130-BB1D-AFF6D6C5E581}"/>
                    </a:ext>
                  </a:extLst>
                </p:cNvPr>
                <p:cNvSpPr>
                  <a:spLocks/>
                </p:cNvSpPr>
                <p:nvPr/>
              </p:nvSpPr>
              <p:spPr bwMode="auto">
                <a:xfrm>
                  <a:off x="1965" y="1987"/>
                  <a:ext cx="5" cy="2"/>
                </a:xfrm>
                <a:custGeom>
                  <a:avLst/>
                  <a:gdLst>
                    <a:gd name="T0" fmla="*/ 1 w 6"/>
                    <a:gd name="T1" fmla="*/ 6 h 15"/>
                    <a:gd name="T2" fmla="*/ 1 w 6"/>
                    <a:gd name="T3" fmla="*/ 15 h 15"/>
                    <a:gd name="T4" fmla="*/ 4 w 6"/>
                    <a:gd name="T5" fmla="*/ 0 h 15"/>
                    <a:gd name="T6" fmla="*/ 1 w 6"/>
                    <a:gd name="T7" fmla="*/ 6 h 15"/>
                  </a:gdLst>
                  <a:ahLst/>
                  <a:cxnLst>
                    <a:cxn ang="0">
                      <a:pos x="T0" y="T1"/>
                    </a:cxn>
                    <a:cxn ang="0">
                      <a:pos x="T2" y="T3"/>
                    </a:cxn>
                    <a:cxn ang="0">
                      <a:pos x="T4" y="T5"/>
                    </a:cxn>
                    <a:cxn ang="0">
                      <a:pos x="T6" y="T7"/>
                    </a:cxn>
                  </a:cxnLst>
                  <a:rect l="0" t="0" r="r" b="b"/>
                  <a:pathLst>
                    <a:path w="6" h="15">
                      <a:moveTo>
                        <a:pt x="1" y="6"/>
                      </a:moveTo>
                      <a:cubicBezTo>
                        <a:pt x="0" y="9"/>
                        <a:pt x="1" y="12"/>
                        <a:pt x="1" y="15"/>
                      </a:cubicBezTo>
                      <a:cubicBezTo>
                        <a:pt x="6" y="10"/>
                        <a:pt x="4" y="7"/>
                        <a:pt x="4" y="0"/>
                      </a:cubicBezTo>
                      <a:cubicBezTo>
                        <a:pt x="3" y="2"/>
                        <a:pt x="2"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989">
                  <a:extLst>
                    <a:ext uri="{FF2B5EF4-FFF2-40B4-BE49-F238E27FC236}">
                      <a16:creationId xmlns:a16="http://schemas.microsoft.com/office/drawing/2014/main" id="{8D92C57C-11A0-400B-9CF9-5B6FF531563C}"/>
                    </a:ext>
                  </a:extLst>
                </p:cNvPr>
                <p:cNvSpPr>
                  <a:spLocks/>
                </p:cNvSpPr>
                <p:nvPr/>
              </p:nvSpPr>
              <p:spPr bwMode="auto">
                <a:xfrm>
                  <a:off x="3388" y="1979"/>
                  <a:ext cx="14" cy="3"/>
                </a:xfrm>
                <a:custGeom>
                  <a:avLst/>
                  <a:gdLst>
                    <a:gd name="T0" fmla="*/ 0 w 15"/>
                    <a:gd name="T1" fmla="*/ 0 h 19"/>
                    <a:gd name="T2" fmla="*/ 3 w 15"/>
                    <a:gd name="T3" fmla="*/ 9 h 19"/>
                    <a:gd name="T4" fmla="*/ 15 w 15"/>
                    <a:gd name="T5" fmla="*/ 19 h 19"/>
                    <a:gd name="T6" fmla="*/ 12 w 15"/>
                    <a:gd name="T7" fmla="*/ 10 h 19"/>
                    <a:gd name="T8" fmla="*/ 0 w 15"/>
                    <a:gd name="T9" fmla="*/ 0 h 19"/>
                  </a:gdLst>
                  <a:ahLst/>
                  <a:cxnLst>
                    <a:cxn ang="0">
                      <a:pos x="T0" y="T1"/>
                    </a:cxn>
                    <a:cxn ang="0">
                      <a:pos x="T2" y="T3"/>
                    </a:cxn>
                    <a:cxn ang="0">
                      <a:pos x="T4" y="T5"/>
                    </a:cxn>
                    <a:cxn ang="0">
                      <a:pos x="T6" y="T7"/>
                    </a:cxn>
                    <a:cxn ang="0">
                      <a:pos x="T8" y="T9"/>
                    </a:cxn>
                  </a:cxnLst>
                  <a:rect l="0" t="0" r="r" b="b"/>
                  <a:pathLst>
                    <a:path w="15" h="19">
                      <a:moveTo>
                        <a:pt x="0" y="0"/>
                      </a:moveTo>
                      <a:cubicBezTo>
                        <a:pt x="1" y="1"/>
                        <a:pt x="2" y="7"/>
                        <a:pt x="3" y="9"/>
                      </a:cubicBezTo>
                      <a:cubicBezTo>
                        <a:pt x="6" y="13"/>
                        <a:pt x="11" y="17"/>
                        <a:pt x="15" y="19"/>
                      </a:cubicBezTo>
                      <a:cubicBezTo>
                        <a:pt x="15" y="18"/>
                        <a:pt x="12" y="11"/>
                        <a:pt x="12" y="10"/>
                      </a:cubicBezTo>
                      <a:cubicBezTo>
                        <a:pt x="9" y="6"/>
                        <a:pt x="4"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990">
                  <a:extLst>
                    <a:ext uri="{FF2B5EF4-FFF2-40B4-BE49-F238E27FC236}">
                      <a16:creationId xmlns:a16="http://schemas.microsoft.com/office/drawing/2014/main" id="{5D7903AE-113F-4A62-A2EE-0EA0339AC9A8}"/>
                    </a:ext>
                  </a:extLst>
                </p:cNvPr>
                <p:cNvSpPr>
                  <a:spLocks/>
                </p:cNvSpPr>
                <p:nvPr/>
              </p:nvSpPr>
              <p:spPr bwMode="auto">
                <a:xfrm>
                  <a:off x="3261" y="1941"/>
                  <a:ext cx="12" cy="2"/>
                </a:xfrm>
                <a:custGeom>
                  <a:avLst/>
                  <a:gdLst>
                    <a:gd name="T0" fmla="*/ 6 w 13"/>
                    <a:gd name="T1" fmla="*/ 6 h 15"/>
                    <a:gd name="T2" fmla="*/ 1 w 13"/>
                    <a:gd name="T3" fmla="*/ 0 h 15"/>
                    <a:gd name="T4" fmla="*/ 13 w 13"/>
                    <a:gd name="T5" fmla="*/ 15 h 15"/>
                    <a:gd name="T6" fmla="*/ 6 w 13"/>
                    <a:gd name="T7" fmla="*/ 6 h 15"/>
                  </a:gdLst>
                  <a:ahLst/>
                  <a:cxnLst>
                    <a:cxn ang="0">
                      <a:pos x="T0" y="T1"/>
                    </a:cxn>
                    <a:cxn ang="0">
                      <a:pos x="T2" y="T3"/>
                    </a:cxn>
                    <a:cxn ang="0">
                      <a:pos x="T4" y="T5"/>
                    </a:cxn>
                    <a:cxn ang="0">
                      <a:pos x="T6" y="T7"/>
                    </a:cxn>
                  </a:cxnLst>
                  <a:rect l="0" t="0" r="r" b="b"/>
                  <a:pathLst>
                    <a:path w="13" h="15">
                      <a:moveTo>
                        <a:pt x="6" y="6"/>
                      </a:moveTo>
                      <a:cubicBezTo>
                        <a:pt x="8" y="9"/>
                        <a:pt x="1" y="0"/>
                        <a:pt x="1" y="0"/>
                      </a:cubicBezTo>
                      <a:cubicBezTo>
                        <a:pt x="0" y="2"/>
                        <a:pt x="13" y="15"/>
                        <a:pt x="13" y="15"/>
                      </a:cubicBezTo>
                      <a:cubicBezTo>
                        <a:pt x="13" y="15"/>
                        <a:pt x="7" y="7"/>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991">
                  <a:extLst>
                    <a:ext uri="{FF2B5EF4-FFF2-40B4-BE49-F238E27FC236}">
                      <a16:creationId xmlns:a16="http://schemas.microsoft.com/office/drawing/2014/main" id="{AA7F37D4-8769-42BE-94F6-2DE7B17DDD80}"/>
                    </a:ext>
                  </a:extLst>
                </p:cNvPr>
                <p:cNvSpPr>
                  <a:spLocks/>
                </p:cNvSpPr>
                <p:nvPr/>
              </p:nvSpPr>
              <p:spPr bwMode="auto">
                <a:xfrm>
                  <a:off x="3433" y="1969"/>
                  <a:ext cx="9" cy="2"/>
                </a:xfrm>
                <a:custGeom>
                  <a:avLst/>
                  <a:gdLst>
                    <a:gd name="T0" fmla="*/ 1 w 10"/>
                    <a:gd name="T1" fmla="*/ 3 h 12"/>
                    <a:gd name="T2" fmla="*/ 10 w 10"/>
                    <a:gd name="T3" fmla="*/ 10 h 12"/>
                    <a:gd name="T4" fmla="*/ 1 w 10"/>
                    <a:gd name="T5" fmla="*/ 3 h 12"/>
                  </a:gdLst>
                  <a:ahLst/>
                  <a:cxnLst>
                    <a:cxn ang="0">
                      <a:pos x="T0" y="T1"/>
                    </a:cxn>
                    <a:cxn ang="0">
                      <a:pos x="T2" y="T3"/>
                    </a:cxn>
                    <a:cxn ang="0">
                      <a:pos x="T4" y="T5"/>
                    </a:cxn>
                  </a:cxnLst>
                  <a:rect l="0" t="0" r="r" b="b"/>
                  <a:pathLst>
                    <a:path w="10" h="12">
                      <a:moveTo>
                        <a:pt x="1" y="3"/>
                      </a:moveTo>
                      <a:cubicBezTo>
                        <a:pt x="3" y="7"/>
                        <a:pt x="6" y="12"/>
                        <a:pt x="10" y="10"/>
                      </a:cubicBezTo>
                      <a:cubicBezTo>
                        <a:pt x="9" y="9"/>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Freeform 992">
                  <a:extLst>
                    <a:ext uri="{FF2B5EF4-FFF2-40B4-BE49-F238E27FC236}">
                      <a16:creationId xmlns:a16="http://schemas.microsoft.com/office/drawing/2014/main" id="{3AAAB80F-9B92-4B98-BE0B-6D1510C77148}"/>
                    </a:ext>
                  </a:extLst>
                </p:cNvPr>
                <p:cNvSpPr>
                  <a:spLocks/>
                </p:cNvSpPr>
                <p:nvPr/>
              </p:nvSpPr>
              <p:spPr bwMode="auto">
                <a:xfrm>
                  <a:off x="3421" y="1977"/>
                  <a:ext cx="12" cy="3"/>
                </a:xfrm>
                <a:custGeom>
                  <a:avLst/>
                  <a:gdLst>
                    <a:gd name="T0" fmla="*/ 3 w 14"/>
                    <a:gd name="T1" fmla="*/ 0 h 15"/>
                    <a:gd name="T2" fmla="*/ 12 w 14"/>
                    <a:gd name="T3" fmla="*/ 14 h 15"/>
                    <a:gd name="T4" fmla="*/ 3 w 14"/>
                    <a:gd name="T5" fmla="*/ 0 h 15"/>
                  </a:gdLst>
                  <a:ahLst/>
                  <a:cxnLst>
                    <a:cxn ang="0">
                      <a:pos x="T0" y="T1"/>
                    </a:cxn>
                    <a:cxn ang="0">
                      <a:pos x="T2" y="T3"/>
                    </a:cxn>
                    <a:cxn ang="0">
                      <a:pos x="T4" y="T5"/>
                    </a:cxn>
                  </a:cxnLst>
                  <a:rect l="0" t="0" r="r" b="b"/>
                  <a:pathLst>
                    <a:path w="14" h="15">
                      <a:moveTo>
                        <a:pt x="3" y="0"/>
                      </a:moveTo>
                      <a:cubicBezTo>
                        <a:pt x="0" y="1"/>
                        <a:pt x="9" y="15"/>
                        <a:pt x="12" y="14"/>
                      </a:cubicBezTo>
                      <a:cubicBezTo>
                        <a:pt x="14" y="13"/>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Freeform 993">
                  <a:extLst>
                    <a:ext uri="{FF2B5EF4-FFF2-40B4-BE49-F238E27FC236}">
                      <a16:creationId xmlns:a16="http://schemas.microsoft.com/office/drawing/2014/main" id="{E413F02B-7733-4961-B1DA-8C4AFD7B91B9}"/>
                    </a:ext>
                  </a:extLst>
                </p:cNvPr>
                <p:cNvSpPr>
                  <a:spLocks/>
                </p:cNvSpPr>
                <p:nvPr/>
              </p:nvSpPr>
              <p:spPr bwMode="auto">
                <a:xfrm>
                  <a:off x="3451" y="1931"/>
                  <a:ext cx="19" cy="1"/>
                </a:xfrm>
                <a:custGeom>
                  <a:avLst/>
                  <a:gdLst>
                    <a:gd name="T0" fmla="*/ 13 w 21"/>
                    <a:gd name="T1" fmla="*/ 8 h 8"/>
                    <a:gd name="T2" fmla="*/ 19 w 21"/>
                    <a:gd name="T3" fmla="*/ 4 h 8"/>
                    <a:gd name="T4" fmla="*/ 1 w 21"/>
                    <a:gd name="T5" fmla="*/ 3 h 8"/>
                    <a:gd name="T6" fmla="*/ 13 w 21"/>
                    <a:gd name="T7" fmla="*/ 8 h 8"/>
                  </a:gdLst>
                  <a:ahLst/>
                  <a:cxnLst>
                    <a:cxn ang="0">
                      <a:pos x="T0" y="T1"/>
                    </a:cxn>
                    <a:cxn ang="0">
                      <a:pos x="T2" y="T3"/>
                    </a:cxn>
                    <a:cxn ang="0">
                      <a:pos x="T4" y="T5"/>
                    </a:cxn>
                    <a:cxn ang="0">
                      <a:pos x="T6" y="T7"/>
                    </a:cxn>
                  </a:cxnLst>
                  <a:rect l="0" t="0" r="r" b="b"/>
                  <a:pathLst>
                    <a:path w="21" h="8">
                      <a:moveTo>
                        <a:pt x="13" y="8"/>
                      </a:moveTo>
                      <a:cubicBezTo>
                        <a:pt x="15" y="7"/>
                        <a:pt x="17" y="6"/>
                        <a:pt x="19" y="4"/>
                      </a:cubicBezTo>
                      <a:cubicBezTo>
                        <a:pt x="21" y="0"/>
                        <a:pt x="0" y="4"/>
                        <a:pt x="1" y="3"/>
                      </a:cubicBezTo>
                      <a:cubicBezTo>
                        <a:pt x="5" y="5"/>
                        <a:pt x="9" y="6"/>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Freeform 994">
                  <a:extLst>
                    <a:ext uri="{FF2B5EF4-FFF2-40B4-BE49-F238E27FC236}">
                      <a16:creationId xmlns:a16="http://schemas.microsoft.com/office/drawing/2014/main" id="{AD75C845-2E7D-4980-8947-C04E1B6FF5DB}"/>
                    </a:ext>
                  </a:extLst>
                </p:cNvPr>
                <p:cNvSpPr>
                  <a:spLocks/>
                </p:cNvSpPr>
                <p:nvPr/>
              </p:nvSpPr>
              <p:spPr bwMode="auto">
                <a:xfrm>
                  <a:off x="3372" y="1978"/>
                  <a:ext cx="12" cy="3"/>
                </a:xfrm>
                <a:custGeom>
                  <a:avLst/>
                  <a:gdLst>
                    <a:gd name="T0" fmla="*/ 3 w 14"/>
                    <a:gd name="T1" fmla="*/ 2 h 21"/>
                    <a:gd name="T2" fmla="*/ 14 w 14"/>
                    <a:gd name="T3" fmla="*/ 21 h 21"/>
                    <a:gd name="T4" fmla="*/ 3 w 14"/>
                    <a:gd name="T5" fmla="*/ 2 h 21"/>
                  </a:gdLst>
                  <a:ahLst/>
                  <a:cxnLst>
                    <a:cxn ang="0">
                      <a:pos x="T0" y="T1"/>
                    </a:cxn>
                    <a:cxn ang="0">
                      <a:pos x="T2" y="T3"/>
                    </a:cxn>
                    <a:cxn ang="0">
                      <a:pos x="T4" y="T5"/>
                    </a:cxn>
                  </a:cxnLst>
                  <a:rect l="0" t="0" r="r" b="b"/>
                  <a:pathLst>
                    <a:path w="14" h="21">
                      <a:moveTo>
                        <a:pt x="3" y="2"/>
                      </a:moveTo>
                      <a:cubicBezTo>
                        <a:pt x="0" y="5"/>
                        <a:pt x="13" y="20"/>
                        <a:pt x="14" y="21"/>
                      </a:cubicBezTo>
                      <a:cubicBezTo>
                        <a:pt x="14" y="20"/>
                        <a:pt x="6"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Freeform 995">
                  <a:extLst>
                    <a:ext uri="{FF2B5EF4-FFF2-40B4-BE49-F238E27FC236}">
                      <a16:creationId xmlns:a16="http://schemas.microsoft.com/office/drawing/2014/main" id="{57C815C0-1D2F-470F-B038-798AC14A673C}"/>
                    </a:ext>
                  </a:extLst>
                </p:cNvPr>
                <p:cNvSpPr>
                  <a:spLocks/>
                </p:cNvSpPr>
                <p:nvPr/>
              </p:nvSpPr>
              <p:spPr bwMode="auto">
                <a:xfrm>
                  <a:off x="3454" y="1924"/>
                  <a:ext cx="3" cy="1"/>
                </a:xfrm>
                <a:custGeom>
                  <a:avLst/>
                  <a:gdLst>
                    <a:gd name="T0" fmla="*/ 2 w 3"/>
                    <a:gd name="T1" fmla="*/ 2 h 4"/>
                    <a:gd name="T2" fmla="*/ 0 w 3"/>
                    <a:gd name="T3" fmla="*/ 0 h 4"/>
                    <a:gd name="T4" fmla="*/ 3 w 3"/>
                    <a:gd name="T5" fmla="*/ 4 h 4"/>
                    <a:gd name="T6" fmla="*/ 2 w 3"/>
                    <a:gd name="T7" fmla="*/ 2 h 4"/>
                  </a:gdLst>
                  <a:ahLst/>
                  <a:cxnLst>
                    <a:cxn ang="0">
                      <a:pos x="T0" y="T1"/>
                    </a:cxn>
                    <a:cxn ang="0">
                      <a:pos x="T2" y="T3"/>
                    </a:cxn>
                    <a:cxn ang="0">
                      <a:pos x="T4" y="T5"/>
                    </a:cxn>
                    <a:cxn ang="0">
                      <a:pos x="T6" y="T7"/>
                    </a:cxn>
                  </a:cxnLst>
                  <a:rect l="0" t="0" r="r" b="b"/>
                  <a:pathLst>
                    <a:path w="3" h="4">
                      <a:moveTo>
                        <a:pt x="2" y="2"/>
                      </a:moveTo>
                      <a:cubicBezTo>
                        <a:pt x="2" y="1"/>
                        <a:pt x="1" y="0"/>
                        <a:pt x="0" y="0"/>
                      </a:cubicBezTo>
                      <a:cubicBezTo>
                        <a:pt x="0" y="3"/>
                        <a:pt x="0" y="3"/>
                        <a:pt x="3" y="4"/>
                      </a:cubicBezTo>
                      <a:cubicBezTo>
                        <a:pt x="3" y="3"/>
                        <a:pt x="3"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Freeform 996">
                  <a:extLst>
                    <a:ext uri="{FF2B5EF4-FFF2-40B4-BE49-F238E27FC236}">
                      <a16:creationId xmlns:a16="http://schemas.microsoft.com/office/drawing/2014/main" id="{9CF222FD-4D35-4D1D-A75B-B769F77D3262}"/>
                    </a:ext>
                  </a:extLst>
                </p:cNvPr>
                <p:cNvSpPr>
                  <a:spLocks/>
                </p:cNvSpPr>
                <p:nvPr/>
              </p:nvSpPr>
              <p:spPr bwMode="auto">
                <a:xfrm>
                  <a:off x="3465" y="1952"/>
                  <a:ext cx="9" cy="1"/>
                </a:xfrm>
                <a:custGeom>
                  <a:avLst/>
                  <a:gdLst>
                    <a:gd name="T0" fmla="*/ 0 w 10"/>
                    <a:gd name="T1" fmla="*/ 0 h 7"/>
                    <a:gd name="T2" fmla="*/ 8 w 10"/>
                    <a:gd name="T3" fmla="*/ 4 h 7"/>
                    <a:gd name="T4" fmla="*/ 0 w 10"/>
                    <a:gd name="T5" fmla="*/ 0 h 7"/>
                  </a:gdLst>
                  <a:ahLst/>
                  <a:cxnLst>
                    <a:cxn ang="0">
                      <a:pos x="T0" y="T1"/>
                    </a:cxn>
                    <a:cxn ang="0">
                      <a:pos x="T2" y="T3"/>
                    </a:cxn>
                    <a:cxn ang="0">
                      <a:pos x="T4" y="T5"/>
                    </a:cxn>
                  </a:cxnLst>
                  <a:rect l="0" t="0" r="r" b="b"/>
                  <a:pathLst>
                    <a:path w="10" h="7">
                      <a:moveTo>
                        <a:pt x="0" y="0"/>
                      </a:moveTo>
                      <a:cubicBezTo>
                        <a:pt x="0" y="0"/>
                        <a:pt x="7" y="7"/>
                        <a:pt x="8" y="4"/>
                      </a:cubicBezTo>
                      <a:cubicBezTo>
                        <a:pt x="10"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Freeform 997">
                  <a:extLst>
                    <a:ext uri="{FF2B5EF4-FFF2-40B4-BE49-F238E27FC236}">
                      <a16:creationId xmlns:a16="http://schemas.microsoft.com/office/drawing/2014/main" id="{4C9DB924-DAE5-46DC-AEF2-15BEB06F83C0}"/>
                    </a:ext>
                  </a:extLst>
                </p:cNvPr>
                <p:cNvSpPr>
                  <a:spLocks/>
                </p:cNvSpPr>
                <p:nvPr/>
              </p:nvSpPr>
              <p:spPr bwMode="auto">
                <a:xfrm>
                  <a:off x="3454" y="1920"/>
                  <a:ext cx="4" cy="0"/>
                </a:xfrm>
                <a:custGeom>
                  <a:avLst/>
                  <a:gdLst>
                    <a:gd name="T0" fmla="*/ 0 w 4"/>
                    <a:gd name="T1" fmla="*/ 2 h 3"/>
                    <a:gd name="T2" fmla="*/ 4 w 4"/>
                    <a:gd name="T3" fmla="*/ 2 h 3"/>
                    <a:gd name="T4" fmla="*/ 0 w 4"/>
                    <a:gd name="T5" fmla="*/ 2 h 3"/>
                  </a:gdLst>
                  <a:ahLst/>
                  <a:cxnLst>
                    <a:cxn ang="0">
                      <a:pos x="T0" y="T1"/>
                    </a:cxn>
                    <a:cxn ang="0">
                      <a:pos x="T2" y="T3"/>
                    </a:cxn>
                    <a:cxn ang="0">
                      <a:pos x="T4" y="T5"/>
                    </a:cxn>
                  </a:cxnLst>
                  <a:rect l="0" t="0" r="r" b="b"/>
                  <a:pathLst>
                    <a:path w="4" h="3">
                      <a:moveTo>
                        <a:pt x="0" y="2"/>
                      </a:moveTo>
                      <a:cubicBezTo>
                        <a:pt x="0" y="2"/>
                        <a:pt x="3" y="3"/>
                        <a:pt x="4" y="2"/>
                      </a:cubicBezTo>
                      <a:cubicBezTo>
                        <a:pt x="3" y="2"/>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Freeform 998">
                  <a:extLst>
                    <a:ext uri="{FF2B5EF4-FFF2-40B4-BE49-F238E27FC236}">
                      <a16:creationId xmlns:a16="http://schemas.microsoft.com/office/drawing/2014/main" id="{37704845-E5DC-4452-8D1D-99119C62B95F}"/>
                    </a:ext>
                  </a:extLst>
                </p:cNvPr>
                <p:cNvSpPr>
                  <a:spLocks/>
                </p:cNvSpPr>
                <p:nvPr/>
              </p:nvSpPr>
              <p:spPr bwMode="auto">
                <a:xfrm>
                  <a:off x="2756" y="1972"/>
                  <a:ext cx="2" cy="0"/>
                </a:xfrm>
                <a:custGeom>
                  <a:avLst/>
                  <a:gdLst>
                    <a:gd name="T0" fmla="*/ 0 w 2"/>
                    <a:gd name="T1" fmla="*/ 2 h 3"/>
                    <a:gd name="T2" fmla="*/ 2 w 2"/>
                    <a:gd name="T3" fmla="*/ 3 h 3"/>
                    <a:gd name="T4" fmla="*/ 0 w 2"/>
                    <a:gd name="T5" fmla="*/ 2 h 3"/>
                  </a:gdLst>
                  <a:ahLst/>
                  <a:cxnLst>
                    <a:cxn ang="0">
                      <a:pos x="T0" y="T1"/>
                    </a:cxn>
                    <a:cxn ang="0">
                      <a:pos x="T2" y="T3"/>
                    </a:cxn>
                    <a:cxn ang="0">
                      <a:pos x="T4" y="T5"/>
                    </a:cxn>
                  </a:cxnLst>
                  <a:rect l="0" t="0" r="r" b="b"/>
                  <a:pathLst>
                    <a:path w="2" h="3">
                      <a:moveTo>
                        <a:pt x="0" y="2"/>
                      </a:moveTo>
                      <a:cubicBezTo>
                        <a:pt x="1" y="3"/>
                        <a:pt x="2" y="3"/>
                        <a:pt x="2" y="3"/>
                      </a:cubicBezTo>
                      <a:cubicBezTo>
                        <a:pt x="1"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Freeform 999">
                  <a:extLst>
                    <a:ext uri="{FF2B5EF4-FFF2-40B4-BE49-F238E27FC236}">
                      <a16:creationId xmlns:a16="http://schemas.microsoft.com/office/drawing/2014/main" id="{D59896B2-40E1-4572-9EA8-197615D18AA7}"/>
                    </a:ext>
                  </a:extLst>
                </p:cNvPr>
                <p:cNvSpPr>
                  <a:spLocks/>
                </p:cNvSpPr>
                <p:nvPr/>
              </p:nvSpPr>
              <p:spPr bwMode="auto">
                <a:xfrm>
                  <a:off x="1965" y="1990"/>
                  <a:ext cx="1" cy="0"/>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Freeform 1000">
                  <a:extLst>
                    <a:ext uri="{FF2B5EF4-FFF2-40B4-BE49-F238E27FC236}">
                      <a16:creationId xmlns:a16="http://schemas.microsoft.com/office/drawing/2014/main" id="{704B0D5E-0EFA-472E-8F24-F07824ED5F74}"/>
                    </a:ext>
                  </a:extLst>
                </p:cNvPr>
                <p:cNvSpPr>
                  <a:spLocks/>
                </p:cNvSpPr>
                <p:nvPr/>
              </p:nvSpPr>
              <p:spPr bwMode="auto">
                <a:xfrm>
                  <a:off x="2743" y="1988"/>
                  <a:ext cx="1" cy="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Freeform 1001">
                  <a:extLst>
                    <a:ext uri="{FF2B5EF4-FFF2-40B4-BE49-F238E27FC236}">
                      <a16:creationId xmlns:a16="http://schemas.microsoft.com/office/drawing/2014/main" id="{9668E3D9-7828-41B5-88C9-E2B7E66D1532}"/>
                    </a:ext>
                  </a:extLst>
                </p:cNvPr>
                <p:cNvSpPr>
                  <a:spLocks/>
                </p:cNvSpPr>
                <p:nvPr/>
              </p:nvSpPr>
              <p:spPr bwMode="auto">
                <a:xfrm>
                  <a:off x="3413" y="1981"/>
                  <a:ext cx="2" cy="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0"/>
                        <a:pt x="0" y="2"/>
                        <a:pt x="2" y="2"/>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Freeform 1002">
                  <a:extLst>
                    <a:ext uri="{FF2B5EF4-FFF2-40B4-BE49-F238E27FC236}">
                      <a16:creationId xmlns:a16="http://schemas.microsoft.com/office/drawing/2014/main" id="{133BAE1C-31AE-4C21-BE7A-AF339C2A4307}"/>
                    </a:ext>
                  </a:extLst>
                </p:cNvPr>
                <p:cNvSpPr>
                  <a:spLocks/>
                </p:cNvSpPr>
                <p:nvPr/>
              </p:nvSpPr>
              <p:spPr bwMode="auto">
                <a:xfrm>
                  <a:off x="3446" y="1961"/>
                  <a:ext cx="3" cy="0"/>
                </a:xfrm>
                <a:custGeom>
                  <a:avLst/>
                  <a:gdLst>
                    <a:gd name="T0" fmla="*/ 0 w 3"/>
                    <a:gd name="T1" fmla="*/ 2 h 2"/>
                    <a:gd name="T2" fmla="*/ 0 w 3"/>
                    <a:gd name="T3" fmla="*/ 0 h 2"/>
                    <a:gd name="T4" fmla="*/ 0 w 3"/>
                    <a:gd name="T5" fmla="*/ 2 h 2"/>
                  </a:gdLst>
                  <a:ahLst/>
                  <a:cxnLst>
                    <a:cxn ang="0">
                      <a:pos x="T0" y="T1"/>
                    </a:cxn>
                    <a:cxn ang="0">
                      <a:pos x="T2" y="T3"/>
                    </a:cxn>
                    <a:cxn ang="0">
                      <a:pos x="T4" y="T5"/>
                    </a:cxn>
                  </a:cxnLst>
                  <a:rect l="0" t="0" r="r" b="b"/>
                  <a:pathLst>
                    <a:path w="3" h="2">
                      <a:moveTo>
                        <a:pt x="0" y="2"/>
                      </a:moveTo>
                      <a:cubicBezTo>
                        <a:pt x="1" y="2"/>
                        <a:pt x="3" y="2"/>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Freeform 1003">
                  <a:extLst>
                    <a:ext uri="{FF2B5EF4-FFF2-40B4-BE49-F238E27FC236}">
                      <a16:creationId xmlns:a16="http://schemas.microsoft.com/office/drawing/2014/main" id="{90673E5A-B388-4FB4-A074-8CFA16C5583C}"/>
                    </a:ext>
                  </a:extLst>
                </p:cNvPr>
                <p:cNvSpPr>
                  <a:spLocks/>
                </p:cNvSpPr>
                <p:nvPr/>
              </p:nvSpPr>
              <p:spPr bwMode="auto">
                <a:xfrm>
                  <a:off x="3220" y="1940"/>
                  <a:ext cx="1" cy="0"/>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1" y="3"/>
                        <a:pt x="1" y="4"/>
                      </a:cubicBezTo>
                      <a:cubicBezTo>
                        <a:pt x="1" y="0"/>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Freeform 1004">
                  <a:extLst>
                    <a:ext uri="{FF2B5EF4-FFF2-40B4-BE49-F238E27FC236}">
                      <a16:creationId xmlns:a16="http://schemas.microsoft.com/office/drawing/2014/main" id="{6E0C2E74-0ED9-4871-83C4-55F96925F99D}"/>
                    </a:ext>
                  </a:extLst>
                </p:cNvPr>
                <p:cNvSpPr>
                  <a:spLocks/>
                </p:cNvSpPr>
                <p:nvPr/>
              </p:nvSpPr>
              <p:spPr bwMode="auto">
                <a:xfrm>
                  <a:off x="3156" y="1978"/>
                  <a:ext cx="1" cy="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0"/>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Freeform 1005">
                  <a:extLst>
                    <a:ext uri="{FF2B5EF4-FFF2-40B4-BE49-F238E27FC236}">
                      <a16:creationId xmlns:a16="http://schemas.microsoft.com/office/drawing/2014/main" id="{5FCBD5CF-C6A0-496D-B6DE-594D66097AD8}"/>
                    </a:ext>
                  </a:extLst>
                </p:cNvPr>
                <p:cNvSpPr>
                  <a:spLocks/>
                </p:cNvSpPr>
                <p:nvPr/>
              </p:nvSpPr>
              <p:spPr bwMode="auto">
                <a:xfrm>
                  <a:off x="2467" y="1741"/>
                  <a:ext cx="34" cy="5"/>
                </a:xfrm>
                <a:custGeom>
                  <a:avLst/>
                  <a:gdLst>
                    <a:gd name="T0" fmla="*/ 5 w 37"/>
                    <a:gd name="T1" fmla="*/ 32 h 32"/>
                    <a:gd name="T2" fmla="*/ 12 w 37"/>
                    <a:gd name="T3" fmla="*/ 16 h 32"/>
                    <a:gd name="T4" fmla="*/ 22 w 37"/>
                    <a:gd name="T5" fmla="*/ 19 h 32"/>
                    <a:gd name="T6" fmla="*/ 28 w 37"/>
                    <a:gd name="T7" fmla="*/ 13 h 32"/>
                    <a:gd name="T8" fmla="*/ 34 w 37"/>
                    <a:gd name="T9" fmla="*/ 32 h 32"/>
                    <a:gd name="T10" fmla="*/ 33 w 37"/>
                    <a:gd name="T11" fmla="*/ 7 h 32"/>
                    <a:gd name="T12" fmla="*/ 13 w 37"/>
                    <a:gd name="T13" fmla="*/ 0 h 32"/>
                    <a:gd name="T14" fmla="*/ 2 w 37"/>
                    <a:gd name="T15" fmla="*/ 9 h 32"/>
                    <a:gd name="T16" fmla="*/ 5 w 37"/>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2">
                      <a:moveTo>
                        <a:pt x="5" y="32"/>
                      </a:moveTo>
                      <a:cubicBezTo>
                        <a:pt x="6" y="28"/>
                        <a:pt x="8" y="18"/>
                        <a:pt x="12" y="16"/>
                      </a:cubicBezTo>
                      <a:cubicBezTo>
                        <a:pt x="16" y="15"/>
                        <a:pt x="18" y="21"/>
                        <a:pt x="22" y="19"/>
                      </a:cubicBezTo>
                      <a:cubicBezTo>
                        <a:pt x="26" y="18"/>
                        <a:pt x="24" y="12"/>
                        <a:pt x="28" y="13"/>
                      </a:cubicBezTo>
                      <a:cubicBezTo>
                        <a:pt x="31" y="14"/>
                        <a:pt x="32" y="29"/>
                        <a:pt x="34" y="32"/>
                      </a:cubicBezTo>
                      <a:cubicBezTo>
                        <a:pt x="34" y="25"/>
                        <a:pt x="37" y="14"/>
                        <a:pt x="33" y="7"/>
                      </a:cubicBezTo>
                      <a:cubicBezTo>
                        <a:pt x="29" y="1"/>
                        <a:pt x="20" y="1"/>
                        <a:pt x="13" y="0"/>
                      </a:cubicBezTo>
                      <a:cubicBezTo>
                        <a:pt x="12" y="4"/>
                        <a:pt x="4" y="4"/>
                        <a:pt x="2" y="9"/>
                      </a:cubicBezTo>
                      <a:cubicBezTo>
                        <a:pt x="0" y="15"/>
                        <a:pt x="4" y="26"/>
                        <a:pt x="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Freeform 1006">
                  <a:extLst>
                    <a:ext uri="{FF2B5EF4-FFF2-40B4-BE49-F238E27FC236}">
                      <a16:creationId xmlns:a16="http://schemas.microsoft.com/office/drawing/2014/main" id="{E0C45F3E-E255-439F-B7D9-FA00367CABBC}"/>
                    </a:ext>
                  </a:extLst>
                </p:cNvPr>
                <p:cNvSpPr>
                  <a:spLocks/>
                </p:cNvSpPr>
                <p:nvPr/>
              </p:nvSpPr>
              <p:spPr bwMode="auto">
                <a:xfrm>
                  <a:off x="2673" y="1729"/>
                  <a:ext cx="10" cy="12"/>
                </a:xfrm>
                <a:custGeom>
                  <a:avLst/>
                  <a:gdLst>
                    <a:gd name="T0" fmla="*/ 8 w 11"/>
                    <a:gd name="T1" fmla="*/ 76 h 76"/>
                    <a:gd name="T2" fmla="*/ 7 w 11"/>
                    <a:gd name="T3" fmla="*/ 0 h 76"/>
                    <a:gd name="T4" fmla="*/ 8 w 11"/>
                    <a:gd name="T5" fmla="*/ 76 h 76"/>
                  </a:gdLst>
                  <a:ahLst/>
                  <a:cxnLst>
                    <a:cxn ang="0">
                      <a:pos x="T0" y="T1"/>
                    </a:cxn>
                    <a:cxn ang="0">
                      <a:pos x="T2" y="T3"/>
                    </a:cxn>
                    <a:cxn ang="0">
                      <a:pos x="T4" y="T5"/>
                    </a:cxn>
                  </a:cxnLst>
                  <a:rect l="0" t="0" r="r" b="b"/>
                  <a:pathLst>
                    <a:path w="11" h="76">
                      <a:moveTo>
                        <a:pt x="8" y="76"/>
                      </a:moveTo>
                      <a:cubicBezTo>
                        <a:pt x="11" y="51"/>
                        <a:pt x="11" y="25"/>
                        <a:pt x="7" y="0"/>
                      </a:cubicBezTo>
                      <a:cubicBezTo>
                        <a:pt x="0" y="23"/>
                        <a:pt x="4" y="53"/>
                        <a:pt x="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Freeform 1007">
                  <a:extLst>
                    <a:ext uri="{FF2B5EF4-FFF2-40B4-BE49-F238E27FC236}">
                      <a16:creationId xmlns:a16="http://schemas.microsoft.com/office/drawing/2014/main" id="{851DA91A-54BF-427A-B598-056AA63EE905}"/>
                    </a:ext>
                  </a:extLst>
                </p:cNvPr>
                <p:cNvSpPr>
                  <a:spLocks/>
                </p:cNvSpPr>
                <p:nvPr/>
              </p:nvSpPr>
              <p:spPr bwMode="auto">
                <a:xfrm>
                  <a:off x="1891" y="1752"/>
                  <a:ext cx="22" cy="4"/>
                </a:xfrm>
                <a:custGeom>
                  <a:avLst/>
                  <a:gdLst>
                    <a:gd name="T0" fmla="*/ 8 w 24"/>
                    <a:gd name="T1" fmla="*/ 25 h 25"/>
                    <a:gd name="T2" fmla="*/ 13 w 24"/>
                    <a:gd name="T3" fmla="*/ 1 h 25"/>
                    <a:gd name="T4" fmla="*/ 8 w 24"/>
                    <a:gd name="T5" fmla="*/ 25 h 25"/>
                  </a:gdLst>
                  <a:ahLst/>
                  <a:cxnLst>
                    <a:cxn ang="0">
                      <a:pos x="T0" y="T1"/>
                    </a:cxn>
                    <a:cxn ang="0">
                      <a:pos x="T2" y="T3"/>
                    </a:cxn>
                    <a:cxn ang="0">
                      <a:pos x="T4" y="T5"/>
                    </a:cxn>
                  </a:cxnLst>
                  <a:rect l="0" t="0" r="r" b="b"/>
                  <a:pathLst>
                    <a:path w="24" h="25">
                      <a:moveTo>
                        <a:pt x="8" y="25"/>
                      </a:moveTo>
                      <a:cubicBezTo>
                        <a:pt x="13" y="23"/>
                        <a:pt x="24" y="3"/>
                        <a:pt x="13" y="1"/>
                      </a:cubicBezTo>
                      <a:cubicBezTo>
                        <a:pt x="0" y="0"/>
                        <a:pt x="8" y="25"/>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Freeform 1008">
                  <a:extLst>
                    <a:ext uri="{FF2B5EF4-FFF2-40B4-BE49-F238E27FC236}">
                      <a16:creationId xmlns:a16="http://schemas.microsoft.com/office/drawing/2014/main" id="{7EC27AF5-D794-403F-B160-0E83A267857F}"/>
                    </a:ext>
                  </a:extLst>
                </p:cNvPr>
                <p:cNvSpPr>
                  <a:spLocks/>
                </p:cNvSpPr>
                <p:nvPr/>
              </p:nvSpPr>
              <p:spPr bwMode="auto">
                <a:xfrm>
                  <a:off x="1783" y="1754"/>
                  <a:ext cx="22" cy="7"/>
                </a:xfrm>
                <a:custGeom>
                  <a:avLst/>
                  <a:gdLst>
                    <a:gd name="T0" fmla="*/ 10 w 24"/>
                    <a:gd name="T1" fmla="*/ 26 h 42"/>
                    <a:gd name="T2" fmla="*/ 21 w 24"/>
                    <a:gd name="T3" fmla="*/ 42 h 42"/>
                    <a:gd name="T4" fmla="*/ 23 w 24"/>
                    <a:gd name="T5" fmla="*/ 39 h 42"/>
                    <a:gd name="T6" fmla="*/ 20 w 24"/>
                    <a:gd name="T7" fmla="*/ 33 h 42"/>
                    <a:gd name="T8" fmla="*/ 13 w 24"/>
                    <a:gd name="T9" fmla="*/ 25 h 42"/>
                    <a:gd name="T10" fmla="*/ 7 w 24"/>
                    <a:gd name="T11" fmla="*/ 3 h 42"/>
                    <a:gd name="T12" fmla="*/ 10 w 24"/>
                    <a:gd name="T13" fmla="*/ 26 h 42"/>
                  </a:gdLst>
                  <a:ahLst/>
                  <a:cxnLst>
                    <a:cxn ang="0">
                      <a:pos x="T0" y="T1"/>
                    </a:cxn>
                    <a:cxn ang="0">
                      <a:pos x="T2" y="T3"/>
                    </a:cxn>
                    <a:cxn ang="0">
                      <a:pos x="T4" y="T5"/>
                    </a:cxn>
                    <a:cxn ang="0">
                      <a:pos x="T6" y="T7"/>
                    </a:cxn>
                    <a:cxn ang="0">
                      <a:pos x="T8" y="T9"/>
                    </a:cxn>
                    <a:cxn ang="0">
                      <a:pos x="T10" y="T11"/>
                    </a:cxn>
                    <a:cxn ang="0">
                      <a:pos x="T12" y="T13"/>
                    </a:cxn>
                  </a:cxnLst>
                  <a:rect l="0" t="0" r="r" b="b"/>
                  <a:pathLst>
                    <a:path w="24" h="42">
                      <a:moveTo>
                        <a:pt x="10" y="26"/>
                      </a:moveTo>
                      <a:cubicBezTo>
                        <a:pt x="11" y="26"/>
                        <a:pt x="19" y="40"/>
                        <a:pt x="21" y="42"/>
                      </a:cubicBezTo>
                      <a:cubicBezTo>
                        <a:pt x="22" y="41"/>
                        <a:pt x="23" y="40"/>
                        <a:pt x="23" y="39"/>
                      </a:cubicBezTo>
                      <a:cubicBezTo>
                        <a:pt x="24" y="37"/>
                        <a:pt x="23" y="35"/>
                        <a:pt x="20" y="33"/>
                      </a:cubicBezTo>
                      <a:cubicBezTo>
                        <a:pt x="18" y="30"/>
                        <a:pt x="15" y="28"/>
                        <a:pt x="13" y="25"/>
                      </a:cubicBezTo>
                      <a:cubicBezTo>
                        <a:pt x="19" y="23"/>
                        <a:pt x="14" y="0"/>
                        <a:pt x="7" y="3"/>
                      </a:cubicBezTo>
                      <a:cubicBezTo>
                        <a:pt x="0" y="6"/>
                        <a:pt x="7" y="23"/>
                        <a:pt x="1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5" name="Group 1210">
                <a:extLst>
                  <a:ext uri="{FF2B5EF4-FFF2-40B4-BE49-F238E27FC236}">
                    <a16:creationId xmlns:a16="http://schemas.microsoft.com/office/drawing/2014/main" id="{B0DB1464-EF16-4F32-9D6D-BA40E7860238}"/>
                  </a:ext>
                </a:extLst>
              </p:cNvPr>
              <p:cNvGrpSpPr>
                <a:grpSpLocks/>
              </p:cNvGrpSpPr>
              <p:nvPr/>
            </p:nvGrpSpPr>
            <p:grpSpPr bwMode="auto">
              <a:xfrm>
                <a:off x="2241550" y="2747963"/>
                <a:ext cx="3554412" cy="431800"/>
                <a:chOff x="1412" y="1731"/>
                <a:chExt cx="2239" cy="272"/>
              </a:xfrm>
              <a:grpFill/>
            </p:grpSpPr>
            <p:sp>
              <p:nvSpPr>
                <p:cNvPr id="25" name="Freeform 1010">
                  <a:extLst>
                    <a:ext uri="{FF2B5EF4-FFF2-40B4-BE49-F238E27FC236}">
                      <a16:creationId xmlns:a16="http://schemas.microsoft.com/office/drawing/2014/main" id="{2AEA3682-9B13-4C86-898B-F8988FD33BF7}"/>
                    </a:ext>
                  </a:extLst>
                </p:cNvPr>
                <p:cNvSpPr>
                  <a:spLocks/>
                </p:cNvSpPr>
                <p:nvPr/>
              </p:nvSpPr>
              <p:spPr bwMode="auto">
                <a:xfrm>
                  <a:off x="2204" y="1748"/>
                  <a:ext cx="11" cy="4"/>
                </a:xfrm>
                <a:custGeom>
                  <a:avLst/>
                  <a:gdLst>
                    <a:gd name="T0" fmla="*/ 8 w 12"/>
                    <a:gd name="T1" fmla="*/ 24 h 26"/>
                    <a:gd name="T2" fmla="*/ 12 w 12"/>
                    <a:gd name="T3" fmla="*/ 12 h 26"/>
                    <a:gd name="T4" fmla="*/ 12 w 12"/>
                    <a:gd name="T5" fmla="*/ 13 h 26"/>
                    <a:gd name="T6" fmla="*/ 6 w 12"/>
                    <a:gd name="T7" fmla="*/ 2 h 26"/>
                    <a:gd name="T8" fmla="*/ 8 w 12"/>
                    <a:gd name="T9" fmla="*/ 24 h 26"/>
                  </a:gdLst>
                  <a:ahLst/>
                  <a:cxnLst>
                    <a:cxn ang="0">
                      <a:pos x="T0" y="T1"/>
                    </a:cxn>
                    <a:cxn ang="0">
                      <a:pos x="T2" y="T3"/>
                    </a:cxn>
                    <a:cxn ang="0">
                      <a:pos x="T4" y="T5"/>
                    </a:cxn>
                    <a:cxn ang="0">
                      <a:pos x="T6" y="T7"/>
                    </a:cxn>
                    <a:cxn ang="0">
                      <a:pos x="T8" y="T9"/>
                    </a:cxn>
                  </a:cxnLst>
                  <a:rect l="0" t="0" r="r" b="b"/>
                  <a:pathLst>
                    <a:path w="12" h="26">
                      <a:moveTo>
                        <a:pt x="8" y="24"/>
                      </a:moveTo>
                      <a:cubicBezTo>
                        <a:pt x="11" y="26"/>
                        <a:pt x="12" y="14"/>
                        <a:pt x="12" y="12"/>
                      </a:cubicBezTo>
                      <a:cubicBezTo>
                        <a:pt x="12" y="13"/>
                        <a:pt x="12" y="13"/>
                        <a:pt x="12" y="13"/>
                      </a:cubicBezTo>
                      <a:cubicBezTo>
                        <a:pt x="12" y="10"/>
                        <a:pt x="11" y="0"/>
                        <a:pt x="6" y="2"/>
                      </a:cubicBezTo>
                      <a:cubicBezTo>
                        <a:pt x="0" y="5"/>
                        <a:pt x="4" y="22"/>
                        <a:pt x="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011">
                  <a:extLst>
                    <a:ext uri="{FF2B5EF4-FFF2-40B4-BE49-F238E27FC236}">
                      <a16:creationId xmlns:a16="http://schemas.microsoft.com/office/drawing/2014/main" id="{FC38686B-4CEE-43FF-99B3-4E8B4D6C6941}"/>
                    </a:ext>
                  </a:extLst>
                </p:cNvPr>
                <p:cNvSpPr>
                  <a:spLocks/>
                </p:cNvSpPr>
                <p:nvPr/>
              </p:nvSpPr>
              <p:spPr bwMode="auto">
                <a:xfrm>
                  <a:off x="2341" y="1746"/>
                  <a:ext cx="13" cy="4"/>
                </a:xfrm>
                <a:custGeom>
                  <a:avLst/>
                  <a:gdLst>
                    <a:gd name="T0" fmla="*/ 6 w 14"/>
                    <a:gd name="T1" fmla="*/ 24 h 25"/>
                    <a:gd name="T2" fmla="*/ 10 w 14"/>
                    <a:gd name="T3" fmla="*/ 25 h 25"/>
                    <a:gd name="T4" fmla="*/ 9 w 14"/>
                    <a:gd name="T5" fmla="*/ 4 h 25"/>
                    <a:gd name="T6" fmla="*/ 7 w 14"/>
                    <a:gd name="T7" fmla="*/ 8 h 25"/>
                    <a:gd name="T8" fmla="*/ 4 w 14"/>
                    <a:gd name="T9" fmla="*/ 0 h 25"/>
                    <a:gd name="T10" fmla="*/ 6 w 14"/>
                    <a:gd name="T11" fmla="*/ 24 h 25"/>
                  </a:gdLst>
                  <a:ahLst/>
                  <a:cxnLst>
                    <a:cxn ang="0">
                      <a:pos x="T0" y="T1"/>
                    </a:cxn>
                    <a:cxn ang="0">
                      <a:pos x="T2" y="T3"/>
                    </a:cxn>
                    <a:cxn ang="0">
                      <a:pos x="T4" y="T5"/>
                    </a:cxn>
                    <a:cxn ang="0">
                      <a:pos x="T6" y="T7"/>
                    </a:cxn>
                    <a:cxn ang="0">
                      <a:pos x="T8" y="T9"/>
                    </a:cxn>
                    <a:cxn ang="0">
                      <a:pos x="T10" y="T11"/>
                    </a:cxn>
                  </a:cxnLst>
                  <a:rect l="0" t="0" r="r" b="b"/>
                  <a:pathLst>
                    <a:path w="14" h="25">
                      <a:moveTo>
                        <a:pt x="6" y="24"/>
                      </a:moveTo>
                      <a:cubicBezTo>
                        <a:pt x="7" y="24"/>
                        <a:pt x="9" y="25"/>
                        <a:pt x="10" y="25"/>
                      </a:cubicBezTo>
                      <a:cubicBezTo>
                        <a:pt x="10" y="21"/>
                        <a:pt x="14" y="7"/>
                        <a:pt x="9" y="4"/>
                      </a:cubicBezTo>
                      <a:cubicBezTo>
                        <a:pt x="8" y="5"/>
                        <a:pt x="7" y="6"/>
                        <a:pt x="7" y="8"/>
                      </a:cubicBezTo>
                      <a:cubicBezTo>
                        <a:pt x="8" y="7"/>
                        <a:pt x="4" y="0"/>
                        <a:pt x="4" y="0"/>
                      </a:cubicBezTo>
                      <a:cubicBezTo>
                        <a:pt x="0" y="3"/>
                        <a:pt x="1" y="22"/>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012">
                  <a:extLst>
                    <a:ext uri="{FF2B5EF4-FFF2-40B4-BE49-F238E27FC236}">
                      <a16:creationId xmlns:a16="http://schemas.microsoft.com/office/drawing/2014/main" id="{FE4EA364-7AF6-4645-B158-08347A86150A}"/>
                    </a:ext>
                  </a:extLst>
                </p:cNvPr>
                <p:cNvSpPr>
                  <a:spLocks/>
                </p:cNvSpPr>
                <p:nvPr/>
              </p:nvSpPr>
              <p:spPr bwMode="auto">
                <a:xfrm>
                  <a:off x="1484" y="1826"/>
                  <a:ext cx="19" cy="3"/>
                </a:xfrm>
                <a:custGeom>
                  <a:avLst/>
                  <a:gdLst>
                    <a:gd name="T0" fmla="*/ 21 w 21"/>
                    <a:gd name="T1" fmla="*/ 14 h 20"/>
                    <a:gd name="T2" fmla="*/ 1 w 21"/>
                    <a:gd name="T3" fmla="*/ 10 h 20"/>
                    <a:gd name="T4" fmla="*/ 21 w 21"/>
                    <a:gd name="T5" fmla="*/ 14 h 20"/>
                  </a:gdLst>
                  <a:ahLst/>
                  <a:cxnLst>
                    <a:cxn ang="0">
                      <a:pos x="T0" y="T1"/>
                    </a:cxn>
                    <a:cxn ang="0">
                      <a:pos x="T2" y="T3"/>
                    </a:cxn>
                    <a:cxn ang="0">
                      <a:pos x="T4" y="T5"/>
                    </a:cxn>
                  </a:cxnLst>
                  <a:rect l="0" t="0" r="r" b="b"/>
                  <a:pathLst>
                    <a:path w="21" h="20">
                      <a:moveTo>
                        <a:pt x="21" y="14"/>
                      </a:moveTo>
                      <a:cubicBezTo>
                        <a:pt x="18" y="10"/>
                        <a:pt x="3" y="0"/>
                        <a:pt x="1" y="10"/>
                      </a:cubicBezTo>
                      <a:cubicBezTo>
                        <a:pt x="0" y="20"/>
                        <a:pt x="21" y="14"/>
                        <a:pt x="2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013">
                  <a:extLst>
                    <a:ext uri="{FF2B5EF4-FFF2-40B4-BE49-F238E27FC236}">
                      <a16:creationId xmlns:a16="http://schemas.microsoft.com/office/drawing/2014/main" id="{95123ABC-E417-40CE-B294-55A4BE0D3906}"/>
                    </a:ext>
                  </a:extLst>
                </p:cNvPr>
                <p:cNvSpPr>
                  <a:spLocks/>
                </p:cNvSpPr>
                <p:nvPr/>
              </p:nvSpPr>
              <p:spPr bwMode="auto">
                <a:xfrm>
                  <a:off x="1441" y="1769"/>
                  <a:ext cx="12" cy="4"/>
                </a:xfrm>
                <a:custGeom>
                  <a:avLst/>
                  <a:gdLst>
                    <a:gd name="T0" fmla="*/ 11 w 14"/>
                    <a:gd name="T1" fmla="*/ 21 h 28"/>
                    <a:gd name="T2" fmla="*/ 5 w 14"/>
                    <a:gd name="T3" fmla="*/ 6 h 28"/>
                    <a:gd name="T4" fmla="*/ 5 w 14"/>
                    <a:gd name="T5" fmla="*/ 13 h 28"/>
                    <a:gd name="T6" fmla="*/ 1 w 14"/>
                    <a:gd name="T7" fmla="*/ 14 h 28"/>
                    <a:gd name="T8" fmla="*/ 1 w 14"/>
                    <a:gd name="T9" fmla="*/ 28 h 28"/>
                    <a:gd name="T10" fmla="*/ 11 w 14"/>
                    <a:gd name="T11" fmla="*/ 21 h 28"/>
                  </a:gdLst>
                  <a:ahLst/>
                  <a:cxnLst>
                    <a:cxn ang="0">
                      <a:pos x="T0" y="T1"/>
                    </a:cxn>
                    <a:cxn ang="0">
                      <a:pos x="T2" y="T3"/>
                    </a:cxn>
                    <a:cxn ang="0">
                      <a:pos x="T4" y="T5"/>
                    </a:cxn>
                    <a:cxn ang="0">
                      <a:pos x="T6" y="T7"/>
                    </a:cxn>
                    <a:cxn ang="0">
                      <a:pos x="T8" y="T9"/>
                    </a:cxn>
                    <a:cxn ang="0">
                      <a:pos x="T10" y="T11"/>
                    </a:cxn>
                  </a:cxnLst>
                  <a:rect l="0" t="0" r="r" b="b"/>
                  <a:pathLst>
                    <a:path w="14" h="28">
                      <a:moveTo>
                        <a:pt x="11" y="21"/>
                      </a:moveTo>
                      <a:cubicBezTo>
                        <a:pt x="14" y="19"/>
                        <a:pt x="13" y="0"/>
                        <a:pt x="5" y="6"/>
                      </a:cubicBezTo>
                      <a:cubicBezTo>
                        <a:pt x="4" y="7"/>
                        <a:pt x="5" y="11"/>
                        <a:pt x="5" y="13"/>
                      </a:cubicBezTo>
                      <a:cubicBezTo>
                        <a:pt x="5" y="14"/>
                        <a:pt x="2" y="12"/>
                        <a:pt x="1" y="14"/>
                      </a:cubicBezTo>
                      <a:cubicBezTo>
                        <a:pt x="0" y="18"/>
                        <a:pt x="1" y="24"/>
                        <a:pt x="1" y="28"/>
                      </a:cubicBezTo>
                      <a:cubicBezTo>
                        <a:pt x="4" y="25"/>
                        <a:pt x="8" y="23"/>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14">
                  <a:extLst>
                    <a:ext uri="{FF2B5EF4-FFF2-40B4-BE49-F238E27FC236}">
                      <a16:creationId xmlns:a16="http://schemas.microsoft.com/office/drawing/2014/main" id="{D6E0ECB7-6E71-4687-ACC5-4AC134CFC170}"/>
                    </a:ext>
                  </a:extLst>
                </p:cNvPr>
                <p:cNvSpPr>
                  <a:spLocks/>
                </p:cNvSpPr>
                <p:nvPr/>
              </p:nvSpPr>
              <p:spPr bwMode="auto">
                <a:xfrm>
                  <a:off x="2451" y="1742"/>
                  <a:ext cx="6" cy="6"/>
                </a:xfrm>
                <a:custGeom>
                  <a:avLst/>
                  <a:gdLst>
                    <a:gd name="T0" fmla="*/ 7 w 7"/>
                    <a:gd name="T1" fmla="*/ 19 h 36"/>
                    <a:gd name="T2" fmla="*/ 4 w 7"/>
                    <a:gd name="T3" fmla="*/ 0 h 36"/>
                    <a:gd name="T4" fmla="*/ 4 w 7"/>
                    <a:gd name="T5" fmla="*/ 36 h 36"/>
                    <a:gd name="T6" fmla="*/ 7 w 7"/>
                    <a:gd name="T7" fmla="*/ 19 h 36"/>
                  </a:gdLst>
                  <a:ahLst/>
                  <a:cxnLst>
                    <a:cxn ang="0">
                      <a:pos x="T0" y="T1"/>
                    </a:cxn>
                    <a:cxn ang="0">
                      <a:pos x="T2" y="T3"/>
                    </a:cxn>
                    <a:cxn ang="0">
                      <a:pos x="T4" y="T5"/>
                    </a:cxn>
                    <a:cxn ang="0">
                      <a:pos x="T6" y="T7"/>
                    </a:cxn>
                  </a:cxnLst>
                  <a:rect l="0" t="0" r="r" b="b"/>
                  <a:pathLst>
                    <a:path w="7" h="36">
                      <a:moveTo>
                        <a:pt x="7" y="19"/>
                      </a:moveTo>
                      <a:cubicBezTo>
                        <a:pt x="6" y="13"/>
                        <a:pt x="5" y="6"/>
                        <a:pt x="4" y="0"/>
                      </a:cubicBezTo>
                      <a:cubicBezTo>
                        <a:pt x="0" y="14"/>
                        <a:pt x="2" y="22"/>
                        <a:pt x="4" y="36"/>
                      </a:cubicBezTo>
                      <a:cubicBezTo>
                        <a:pt x="5" y="30"/>
                        <a:pt x="6" y="24"/>
                        <a:pt x="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015">
                  <a:extLst>
                    <a:ext uri="{FF2B5EF4-FFF2-40B4-BE49-F238E27FC236}">
                      <a16:creationId xmlns:a16="http://schemas.microsoft.com/office/drawing/2014/main" id="{EAF19112-FCCE-4BF9-9263-995A4A7247D4}"/>
                    </a:ext>
                  </a:extLst>
                </p:cNvPr>
                <p:cNvSpPr>
                  <a:spLocks/>
                </p:cNvSpPr>
                <p:nvPr/>
              </p:nvSpPr>
              <p:spPr bwMode="auto">
                <a:xfrm>
                  <a:off x="1860" y="1752"/>
                  <a:ext cx="6" cy="5"/>
                </a:xfrm>
                <a:custGeom>
                  <a:avLst/>
                  <a:gdLst>
                    <a:gd name="T0" fmla="*/ 7 w 7"/>
                    <a:gd name="T1" fmla="*/ 17 h 32"/>
                    <a:gd name="T2" fmla="*/ 7 w 7"/>
                    <a:gd name="T3" fmla="*/ 0 h 32"/>
                    <a:gd name="T4" fmla="*/ 6 w 7"/>
                    <a:gd name="T5" fmla="*/ 32 h 32"/>
                    <a:gd name="T6" fmla="*/ 7 w 7"/>
                    <a:gd name="T7" fmla="*/ 17 h 32"/>
                  </a:gdLst>
                  <a:ahLst/>
                  <a:cxnLst>
                    <a:cxn ang="0">
                      <a:pos x="T0" y="T1"/>
                    </a:cxn>
                    <a:cxn ang="0">
                      <a:pos x="T2" y="T3"/>
                    </a:cxn>
                    <a:cxn ang="0">
                      <a:pos x="T4" y="T5"/>
                    </a:cxn>
                    <a:cxn ang="0">
                      <a:pos x="T6" y="T7"/>
                    </a:cxn>
                  </a:cxnLst>
                  <a:rect l="0" t="0" r="r" b="b"/>
                  <a:pathLst>
                    <a:path w="7" h="32">
                      <a:moveTo>
                        <a:pt x="7" y="17"/>
                      </a:moveTo>
                      <a:cubicBezTo>
                        <a:pt x="7" y="12"/>
                        <a:pt x="7" y="6"/>
                        <a:pt x="7" y="0"/>
                      </a:cubicBezTo>
                      <a:cubicBezTo>
                        <a:pt x="0" y="10"/>
                        <a:pt x="1" y="22"/>
                        <a:pt x="6" y="32"/>
                      </a:cubicBezTo>
                      <a:cubicBezTo>
                        <a:pt x="7" y="27"/>
                        <a:pt x="7" y="22"/>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016">
                  <a:extLst>
                    <a:ext uri="{FF2B5EF4-FFF2-40B4-BE49-F238E27FC236}">
                      <a16:creationId xmlns:a16="http://schemas.microsoft.com/office/drawing/2014/main" id="{78CBA5E3-9836-4723-ACBC-7B90F40759BC}"/>
                    </a:ext>
                  </a:extLst>
                </p:cNvPr>
                <p:cNvSpPr>
                  <a:spLocks/>
                </p:cNvSpPr>
                <p:nvPr/>
              </p:nvSpPr>
              <p:spPr bwMode="auto">
                <a:xfrm>
                  <a:off x="1798" y="1753"/>
                  <a:ext cx="10" cy="6"/>
                </a:xfrm>
                <a:custGeom>
                  <a:avLst/>
                  <a:gdLst>
                    <a:gd name="T0" fmla="*/ 10 w 11"/>
                    <a:gd name="T1" fmla="*/ 19 h 35"/>
                    <a:gd name="T2" fmla="*/ 2 w 11"/>
                    <a:gd name="T3" fmla="*/ 13 h 35"/>
                    <a:gd name="T4" fmla="*/ 10 w 11"/>
                    <a:gd name="T5" fmla="*/ 19 h 35"/>
                  </a:gdLst>
                  <a:ahLst/>
                  <a:cxnLst>
                    <a:cxn ang="0">
                      <a:pos x="T0" y="T1"/>
                    </a:cxn>
                    <a:cxn ang="0">
                      <a:pos x="T2" y="T3"/>
                    </a:cxn>
                    <a:cxn ang="0">
                      <a:pos x="T4" y="T5"/>
                    </a:cxn>
                  </a:cxnLst>
                  <a:rect l="0" t="0" r="r" b="b"/>
                  <a:pathLst>
                    <a:path w="11" h="35">
                      <a:moveTo>
                        <a:pt x="10" y="19"/>
                      </a:moveTo>
                      <a:cubicBezTo>
                        <a:pt x="11" y="12"/>
                        <a:pt x="4" y="0"/>
                        <a:pt x="2" y="13"/>
                      </a:cubicBezTo>
                      <a:cubicBezTo>
                        <a:pt x="0" y="22"/>
                        <a:pt x="7" y="35"/>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017">
                  <a:extLst>
                    <a:ext uri="{FF2B5EF4-FFF2-40B4-BE49-F238E27FC236}">
                      <a16:creationId xmlns:a16="http://schemas.microsoft.com/office/drawing/2014/main" id="{ED485596-B655-46C5-9448-5470FD396891}"/>
                    </a:ext>
                  </a:extLst>
                </p:cNvPr>
                <p:cNvSpPr>
                  <a:spLocks/>
                </p:cNvSpPr>
                <p:nvPr/>
              </p:nvSpPr>
              <p:spPr bwMode="auto">
                <a:xfrm>
                  <a:off x="2241" y="1748"/>
                  <a:ext cx="10" cy="3"/>
                </a:xfrm>
                <a:custGeom>
                  <a:avLst/>
                  <a:gdLst>
                    <a:gd name="T0" fmla="*/ 11 w 11"/>
                    <a:gd name="T1" fmla="*/ 12 h 19"/>
                    <a:gd name="T2" fmla="*/ 5 w 11"/>
                    <a:gd name="T3" fmla="*/ 1 h 19"/>
                    <a:gd name="T4" fmla="*/ 6 w 11"/>
                    <a:gd name="T5" fmla="*/ 18 h 19"/>
                    <a:gd name="T6" fmla="*/ 11 w 11"/>
                    <a:gd name="T7" fmla="*/ 12 h 19"/>
                  </a:gdLst>
                  <a:ahLst/>
                  <a:cxnLst>
                    <a:cxn ang="0">
                      <a:pos x="T0" y="T1"/>
                    </a:cxn>
                    <a:cxn ang="0">
                      <a:pos x="T2" y="T3"/>
                    </a:cxn>
                    <a:cxn ang="0">
                      <a:pos x="T4" y="T5"/>
                    </a:cxn>
                    <a:cxn ang="0">
                      <a:pos x="T6" y="T7"/>
                    </a:cxn>
                  </a:cxnLst>
                  <a:rect l="0" t="0" r="r" b="b"/>
                  <a:pathLst>
                    <a:path w="11" h="19">
                      <a:moveTo>
                        <a:pt x="11" y="12"/>
                      </a:moveTo>
                      <a:cubicBezTo>
                        <a:pt x="10" y="10"/>
                        <a:pt x="8" y="1"/>
                        <a:pt x="5" y="1"/>
                      </a:cubicBezTo>
                      <a:cubicBezTo>
                        <a:pt x="0" y="0"/>
                        <a:pt x="4" y="17"/>
                        <a:pt x="6" y="18"/>
                      </a:cubicBezTo>
                      <a:cubicBezTo>
                        <a:pt x="7" y="19"/>
                        <a:pt x="11" y="12"/>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018">
                  <a:extLst>
                    <a:ext uri="{FF2B5EF4-FFF2-40B4-BE49-F238E27FC236}">
                      <a16:creationId xmlns:a16="http://schemas.microsoft.com/office/drawing/2014/main" id="{6894D48B-B811-4199-8F49-968BD54FB05C}"/>
                    </a:ext>
                  </a:extLst>
                </p:cNvPr>
                <p:cNvSpPr>
                  <a:spLocks/>
                </p:cNvSpPr>
                <p:nvPr/>
              </p:nvSpPr>
              <p:spPr bwMode="auto">
                <a:xfrm>
                  <a:off x="1991" y="1750"/>
                  <a:ext cx="11" cy="4"/>
                </a:xfrm>
                <a:custGeom>
                  <a:avLst/>
                  <a:gdLst>
                    <a:gd name="T0" fmla="*/ 6 w 12"/>
                    <a:gd name="T1" fmla="*/ 24 h 25"/>
                    <a:gd name="T2" fmla="*/ 0 w 12"/>
                    <a:gd name="T3" fmla="*/ 0 h 25"/>
                    <a:gd name="T4" fmla="*/ 6 w 12"/>
                    <a:gd name="T5" fmla="*/ 24 h 25"/>
                  </a:gdLst>
                  <a:ahLst/>
                  <a:cxnLst>
                    <a:cxn ang="0">
                      <a:pos x="T0" y="T1"/>
                    </a:cxn>
                    <a:cxn ang="0">
                      <a:pos x="T2" y="T3"/>
                    </a:cxn>
                    <a:cxn ang="0">
                      <a:pos x="T4" y="T5"/>
                    </a:cxn>
                  </a:cxnLst>
                  <a:rect l="0" t="0" r="r" b="b"/>
                  <a:pathLst>
                    <a:path w="12" h="25">
                      <a:moveTo>
                        <a:pt x="6" y="24"/>
                      </a:moveTo>
                      <a:cubicBezTo>
                        <a:pt x="12" y="19"/>
                        <a:pt x="6" y="3"/>
                        <a:pt x="0" y="0"/>
                      </a:cubicBezTo>
                      <a:cubicBezTo>
                        <a:pt x="0" y="1"/>
                        <a:pt x="3" y="25"/>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019">
                  <a:extLst>
                    <a:ext uri="{FF2B5EF4-FFF2-40B4-BE49-F238E27FC236}">
                      <a16:creationId xmlns:a16="http://schemas.microsoft.com/office/drawing/2014/main" id="{F973DEC7-1608-4772-8B83-AB28BFF959AB}"/>
                    </a:ext>
                  </a:extLst>
                </p:cNvPr>
                <p:cNvSpPr>
                  <a:spLocks/>
                </p:cNvSpPr>
                <p:nvPr/>
              </p:nvSpPr>
              <p:spPr bwMode="auto">
                <a:xfrm>
                  <a:off x="2098" y="1737"/>
                  <a:ext cx="12" cy="5"/>
                </a:xfrm>
                <a:custGeom>
                  <a:avLst/>
                  <a:gdLst>
                    <a:gd name="T0" fmla="*/ 9 w 14"/>
                    <a:gd name="T1" fmla="*/ 26 h 28"/>
                    <a:gd name="T2" fmla="*/ 6 w 14"/>
                    <a:gd name="T3" fmla="*/ 5 h 28"/>
                    <a:gd name="T4" fmla="*/ 9 w 14"/>
                    <a:gd name="T5" fmla="*/ 26 h 28"/>
                  </a:gdLst>
                  <a:ahLst/>
                  <a:cxnLst>
                    <a:cxn ang="0">
                      <a:pos x="T0" y="T1"/>
                    </a:cxn>
                    <a:cxn ang="0">
                      <a:pos x="T2" y="T3"/>
                    </a:cxn>
                    <a:cxn ang="0">
                      <a:pos x="T4" y="T5"/>
                    </a:cxn>
                  </a:cxnLst>
                  <a:rect l="0" t="0" r="r" b="b"/>
                  <a:pathLst>
                    <a:path w="14" h="28">
                      <a:moveTo>
                        <a:pt x="9" y="26"/>
                      </a:moveTo>
                      <a:cubicBezTo>
                        <a:pt x="11" y="28"/>
                        <a:pt x="14" y="0"/>
                        <a:pt x="6" y="5"/>
                      </a:cubicBezTo>
                      <a:cubicBezTo>
                        <a:pt x="0" y="8"/>
                        <a:pt x="5" y="24"/>
                        <a:pt x="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020">
                  <a:extLst>
                    <a:ext uri="{FF2B5EF4-FFF2-40B4-BE49-F238E27FC236}">
                      <a16:creationId xmlns:a16="http://schemas.microsoft.com/office/drawing/2014/main" id="{DA56597C-CA3C-4AE2-8FE5-92FF4DFD3A9B}"/>
                    </a:ext>
                  </a:extLst>
                </p:cNvPr>
                <p:cNvSpPr>
                  <a:spLocks/>
                </p:cNvSpPr>
                <p:nvPr/>
              </p:nvSpPr>
              <p:spPr bwMode="auto">
                <a:xfrm>
                  <a:off x="1478" y="1823"/>
                  <a:ext cx="17" cy="2"/>
                </a:xfrm>
                <a:custGeom>
                  <a:avLst/>
                  <a:gdLst>
                    <a:gd name="T0" fmla="*/ 9 w 19"/>
                    <a:gd name="T1" fmla="*/ 0 h 11"/>
                    <a:gd name="T2" fmla="*/ 19 w 19"/>
                    <a:gd name="T3" fmla="*/ 8 h 11"/>
                    <a:gd name="T4" fmla="*/ 9 w 19"/>
                    <a:gd name="T5" fmla="*/ 0 h 11"/>
                  </a:gdLst>
                  <a:ahLst/>
                  <a:cxnLst>
                    <a:cxn ang="0">
                      <a:pos x="T0" y="T1"/>
                    </a:cxn>
                    <a:cxn ang="0">
                      <a:pos x="T2" y="T3"/>
                    </a:cxn>
                    <a:cxn ang="0">
                      <a:pos x="T4" y="T5"/>
                    </a:cxn>
                  </a:cxnLst>
                  <a:rect l="0" t="0" r="r" b="b"/>
                  <a:pathLst>
                    <a:path w="19" h="11">
                      <a:moveTo>
                        <a:pt x="9" y="0"/>
                      </a:moveTo>
                      <a:cubicBezTo>
                        <a:pt x="0" y="7"/>
                        <a:pt x="13" y="11"/>
                        <a:pt x="19" y="8"/>
                      </a:cubicBezTo>
                      <a:cubicBezTo>
                        <a:pt x="16" y="5"/>
                        <a:pt x="13" y="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021">
                  <a:extLst>
                    <a:ext uri="{FF2B5EF4-FFF2-40B4-BE49-F238E27FC236}">
                      <a16:creationId xmlns:a16="http://schemas.microsoft.com/office/drawing/2014/main" id="{6F8C2AEA-CF0D-4ABC-B825-0AD610DA18A4}"/>
                    </a:ext>
                  </a:extLst>
                </p:cNvPr>
                <p:cNvSpPr>
                  <a:spLocks/>
                </p:cNvSpPr>
                <p:nvPr/>
              </p:nvSpPr>
              <p:spPr bwMode="auto">
                <a:xfrm>
                  <a:off x="1819" y="1753"/>
                  <a:ext cx="11" cy="5"/>
                </a:xfrm>
                <a:custGeom>
                  <a:avLst/>
                  <a:gdLst>
                    <a:gd name="T0" fmla="*/ 7 w 12"/>
                    <a:gd name="T1" fmla="*/ 31 h 31"/>
                    <a:gd name="T2" fmla="*/ 4 w 12"/>
                    <a:gd name="T3" fmla="*/ 1 h 31"/>
                    <a:gd name="T4" fmla="*/ 7 w 12"/>
                    <a:gd name="T5" fmla="*/ 31 h 31"/>
                  </a:gdLst>
                  <a:ahLst/>
                  <a:cxnLst>
                    <a:cxn ang="0">
                      <a:pos x="T0" y="T1"/>
                    </a:cxn>
                    <a:cxn ang="0">
                      <a:pos x="T2" y="T3"/>
                    </a:cxn>
                    <a:cxn ang="0">
                      <a:pos x="T4" y="T5"/>
                    </a:cxn>
                  </a:cxnLst>
                  <a:rect l="0" t="0" r="r" b="b"/>
                  <a:pathLst>
                    <a:path w="12" h="31">
                      <a:moveTo>
                        <a:pt x="7" y="31"/>
                      </a:moveTo>
                      <a:cubicBezTo>
                        <a:pt x="7" y="26"/>
                        <a:pt x="12" y="3"/>
                        <a:pt x="4" y="1"/>
                      </a:cubicBezTo>
                      <a:cubicBezTo>
                        <a:pt x="0" y="0"/>
                        <a:pt x="6" y="29"/>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022">
                  <a:extLst>
                    <a:ext uri="{FF2B5EF4-FFF2-40B4-BE49-F238E27FC236}">
                      <a16:creationId xmlns:a16="http://schemas.microsoft.com/office/drawing/2014/main" id="{89BA7431-CBE2-4C46-B613-492E7BF6CE9A}"/>
                    </a:ext>
                  </a:extLst>
                </p:cNvPr>
                <p:cNvSpPr>
                  <a:spLocks/>
                </p:cNvSpPr>
                <p:nvPr/>
              </p:nvSpPr>
              <p:spPr bwMode="auto">
                <a:xfrm>
                  <a:off x="2235" y="1751"/>
                  <a:ext cx="2" cy="0"/>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2" y="0"/>
                        <a:pt x="1" y="0"/>
                        <a:pt x="0" y="1"/>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023">
                  <a:extLst>
                    <a:ext uri="{FF2B5EF4-FFF2-40B4-BE49-F238E27FC236}">
                      <a16:creationId xmlns:a16="http://schemas.microsoft.com/office/drawing/2014/main" id="{706D2BDA-1A35-4F3B-8BB4-EF22116A533C}"/>
                    </a:ext>
                  </a:extLst>
                </p:cNvPr>
                <p:cNvSpPr>
                  <a:spLocks/>
                </p:cNvSpPr>
                <p:nvPr/>
              </p:nvSpPr>
              <p:spPr bwMode="auto">
                <a:xfrm>
                  <a:off x="2226" y="1749"/>
                  <a:ext cx="9" cy="3"/>
                </a:xfrm>
                <a:custGeom>
                  <a:avLst/>
                  <a:gdLst>
                    <a:gd name="T0" fmla="*/ 10 w 10"/>
                    <a:gd name="T1" fmla="*/ 13 h 14"/>
                    <a:gd name="T2" fmla="*/ 1 w 10"/>
                    <a:gd name="T3" fmla="*/ 0 h 14"/>
                    <a:gd name="T4" fmla="*/ 10 w 10"/>
                    <a:gd name="T5" fmla="*/ 13 h 14"/>
                  </a:gdLst>
                  <a:ahLst/>
                  <a:cxnLst>
                    <a:cxn ang="0">
                      <a:pos x="T0" y="T1"/>
                    </a:cxn>
                    <a:cxn ang="0">
                      <a:pos x="T2" y="T3"/>
                    </a:cxn>
                    <a:cxn ang="0">
                      <a:pos x="T4" y="T5"/>
                    </a:cxn>
                  </a:cxnLst>
                  <a:rect l="0" t="0" r="r" b="b"/>
                  <a:pathLst>
                    <a:path w="10" h="14">
                      <a:moveTo>
                        <a:pt x="10" y="13"/>
                      </a:moveTo>
                      <a:cubicBezTo>
                        <a:pt x="3" y="13"/>
                        <a:pt x="6" y="2"/>
                        <a:pt x="1" y="0"/>
                      </a:cubicBezTo>
                      <a:cubicBezTo>
                        <a:pt x="2" y="7"/>
                        <a:pt x="0" y="14"/>
                        <a:pt x="1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024">
                  <a:extLst>
                    <a:ext uri="{FF2B5EF4-FFF2-40B4-BE49-F238E27FC236}">
                      <a16:creationId xmlns:a16="http://schemas.microsoft.com/office/drawing/2014/main" id="{5EEDC32D-20DA-48B0-98A3-925573F70208}"/>
                    </a:ext>
                  </a:extLst>
                </p:cNvPr>
                <p:cNvSpPr>
                  <a:spLocks/>
                </p:cNvSpPr>
                <p:nvPr/>
              </p:nvSpPr>
              <p:spPr bwMode="auto">
                <a:xfrm>
                  <a:off x="2282" y="1748"/>
                  <a:ext cx="7" cy="4"/>
                </a:xfrm>
                <a:custGeom>
                  <a:avLst/>
                  <a:gdLst>
                    <a:gd name="T0" fmla="*/ 3 w 7"/>
                    <a:gd name="T1" fmla="*/ 22 h 22"/>
                    <a:gd name="T2" fmla="*/ 7 w 7"/>
                    <a:gd name="T3" fmla="*/ 10 h 22"/>
                    <a:gd name="T4" fmla="*/ 3 w 7"/>
                    <a:gd name="T5" fmla="*/ 0 h 22"/>
                    <a:gd name="T6" fmla="*/ 1 w 7"/>
                    <a:gd name="T7" fmla="*/ 12 h 22"/>
                    <a:gd name="T8" fmla="*/ 3 w 7"/>
                    <a:gd name="T9" fmla="*/ 22 h 22"/>
                  </a:gdLst>
                  <a:ahLst/>
                  <a:cxnLst>
                    <a:cxn ang="0">
                      <a:pos x="T0" y="T1"/>
                    </a:cxn>
                    <a:cxn ang="0">
                      <a:pos x="T2" y="T3"/>
                    </a:cxn>
                    <a:cxn ang="0">
                      <a:pos x="T4" y="T5"/>
                    </a:cxn>
                    <a:cxn ang="0">
                      <a:pos x="T6" y="T7"/>
                    </a:cxn>
                    <a:cxn ang="0">
                      <a:pos x="T8" y="T9"/>
                    </a:cxn>
                  </a:cxnLst>
                  <a:rect l="0" t="0" r="r" b="b"/>
                  <a:pathLst>
                    <a:path w="7" h="22">
                      <a:moveTo>
                        <a:pt x="3" y="22"/>
                      </a:moveTo>
                      <a:cubicBezTo>
                        <a:pt x="5" y="19"/>
                        <a:pt x="7" y="13"/>
                        <a:pt x="7" y="10"/>
                      </a:cubicBezTo>
                      <a:cubicBezTo>
                        <a:pt x="7" y="8"/>
                        <a:pt x="3" y="0"/>
                        <a:pt x="3" y="0"/>
                      </a:cubicBezTo>
                      <a:cubicBezTo>
                        <a:pt x="1" y="4"/>
                        <a:pt x="0" y="9"/>
                        <a:pt x="1" y="12"/>
                      </a:cubicBezTo>
                      <a:cubicBezTo>
                        <a:pt x="1" y="13"/>
                        <a:pt x="3" y="22"/>
                        <a:pt x="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025">
                  <a:extLst>
                    <a:ext uri="{FF2B5EF4-FFF2-40B4-BE49-F238E27FC236}">
                      <a16:creationId xmlns:a16="http://schemas.microsoft.com/office/drawing/2014/main" id="{463E5833-DC18-48D8-88BB-337E75E1468B}"/>
                    </a:ext>
                  </a:extLst>
                </p:cNvPr>
                <p:cNvSpPr>
                  <a:spLocks/>
                </p:cNvSpPr>
                <p:nvPr/>
              </p:nvSpPr>
              <p:spPr bwMode="auto">
                <a:xfrm>
                  <a:off x="2630" y="1737"/>
                  <a:ext cx="5" cy="4"/>
                </a:xfrm>
                <a:custGeom>
                  <a:avLst/>
                  <a:gdLst>
                    <a:gd name="T0" fmla="*/ 6 w 6"/>
                    <a:gd name="T1" fmla="*/ 15 h 21"/>
                    <a:gd name="T2" fmla="*/ 1 w 6"/>
                    <a:gd name="T3" fmla="*/ 0 h 21"/>
                    <a:gd name="T4" fmla="*/ 0 w 6"/>
                    <a:gd name="T5" fmla="*/ 7 h 21"/>
                    <a:gd name="T6" fmla="*/ 4 w 6"/>
                    <a:gd name="T7" fmla="*/ 21 h 21"/>
                    <a:gd name="T8" fmla="*/ 6 w 6"/>
                    <a:gd name="T9" fmla="*/ 15 h 21"/>
                  </a:gdLst>
                  <a:ahLst/>
                  <a:cxnLst>
                    <a:cxn ang="0">
                      <a:pos x="T0" y="T1"/>
                    </a:cxn>
                    <a:cxn ang="0">
                      <a:pos x="T2" y="T3"/>
                    </a:cxn>
                    <a:cxn ang="0">
                      <a:pos x="T4" y="T5"/>
                    </a:cxn>
                    <a:cxn ang="0">
                      <a:pos x="T6" y="T7"/>
                    </a:cxn>
                    <a:cxn ang="0">
                      <a:pos x="T8" y="T9"/>
                    </a:cxn>
                  </a:cxnLst>
                  <a:rect l="0" t="0" r="r" b="b"/>
                  <a:pathLst>
                    <a:path w="6" h="21">
                      <a:moveTo>
                        <a:pt x="6" y="15"/>
                      </a:moveTo>
                      <a:cubicBezTo>
                        <a:pt x="5" y="10"/>
                        <a:pt x="3" y="5"/>
                        <a:pt x="1" y="0"/>
                      </a:cubicBezTo>
                      <a:cubicBezTo>
                        <a:pt x="2" y="1"/>
                        <a:pt x="0" y="6"/>
                        <a:pt x="0" y="7"/>
                      </a:cubicBezTo>
                      <a:cubicBezTo>
                        <a:pt x="0" y="11"/>
                        <a:pt x="3" y="17"/>
                        <a:pt x="4" y="21"/>
                      </a:cubicBezTo>
                      <a:cubicBezTo>
                        <a:pt x="4" y="21"/>
                        <a:pt x="6" y="14"/>
                        <a:pt x="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26">
                  <a:extLst>
                    <a:ext uri="{FF2B5EF4-FFF2-40B4-BE49-F238E27FC236}">
                      <a16:creationId xmlns:a16="http://schemas.microsoft.com/office/drawing/2014/main" id="{8F8AEEB2-43B0-47FE-BB5C-36E41CA35C6B}"/>
                    </a:ext>
                  </a:extLst>
                </p:cNvPr>
                <p:cNvSpPr>
                  <a:spLocks/>
                </p:cNvSpPr>
                <p:nvPr/>
              </p:nvSpPr>
              <p:spPr bwMode="auto">
                <a:xfrm>
                  <a:off x="1924" y="1751"/>
                  <a:ext cx="8" cy="3"/>
                </a:xfrm>
                <a:custGeom>
                  <a:avLst/>
                  <a:gdLst>
                    <a:gd name="T0" fmla="*/ 5 w 9"/>
                    <a:gd name="T1" fmla="*/ 18 h 20"/>
                    <a:gd name="T2" fmla="*/ 4 w 9"/>
                    <a:gd name="T3" fmla="*/ 3 h 20"/>
                    <a:gd name="T4" fmla="*/ 5 w 9"/>
                    <a:gd name="T5" fmla="*/ 18 h 20"/>
                  </a:gdLst>
                  <a:ahLst/>
                  <a:cxnLst>
                    <a:cxn ang="0">
                      <a:pos x="T0" y="T1"/>
                    </a:cxn>
                    <a:cxn ang="0">
                      <a:pos x="T2" y="T3"/>
                    </a:cxn>
                    <a:cxn ang="0">
                      <a:pos x="T4" y="T5"/>
                    </a:cxn>
                  </a:cxnLst>
                  <a:rect l="0" t="0" r="r" b="b"/>
                  <a:pathLst>
                    <a:path w="9" h="20">
                      <a:moveTo>
                        <a:pt x="5" y="18"/>
                      </a:moveTo>
                      <a:cubicBezTo>
                        <a:pt x="8" y="17"/>
                        <a:pt x="9" y="0"/>
                        <a:pt x="4" y="3"/>
                      </a:cubicBezTo>
                      <a:cubicBezTo>
                        <a:pt x="0" y="4"/>
                        <a:pt x="1" y="20"/>
                        <a:pt x="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027">
                  <a:extLst>
                    <a:ext uri="{FF2B5EF4-FFF2-40B4-BE49-F238E27FC236}">
                      <a16:creationId xmlns:a16="http://schemas.microsoft.com/office/drawing/2014/main" id="{F71931E1-3998-472F-B70C-58C190822542}"/>
                    </a:ext>
                  </a:extLst>
                </p:cNvPr>
                <p:cNvSpPr>
                  <a:spLocks/>
                </p:cNvSpPr>
                <p:nvPr/>
              </p:nvSpPr>
              <p:spPr bwMode="auto">
                <a:xfrm>
                  <a:off x="1417" y="1781"/>
                  <a:ext cx="18" cy="3"/>
                </a:xfrm>
                <a:custGeom>
                  <a:avLst/>
                  <a:gdLst>
                    <a:gd name="T0" fmla="*/ 12 w 20"/>
                    <a:gd name="T1" fmla="*/ 14 h 18"/>
                    <a:gd name="T2" fmla="*/ 13 w 20"/>
                    <a:gd name="T3" fmla="*/ 2 h 18"/>
                    <a:gd name="T4" fmla="*/ 12 w 20"/>
                    <a:gd name="T5" fmla="*/ 14 h 18"/>
                  </a:gdLst>
                  <a:ahLst/>
                  <a:cxnLst>
                    <a:cxn ang="0">
                      <a:pos x="T0" y="T1"/>
                    </a:cxn>
                    <a:cxn ang="0">
                      <a:pos x="T2" y="T3"/>
                    </a:cxn>
                    <a:cxn ang="0">
                      <a:pos x="T4" y="T5"/>
                    </a:cxn>
                  </a:cxnLst>
                  <a:rect l="0" t="0" r="r" b="b"/>
                  <a:pathLst>
                    <a:path w="20" h="18">
                      <a:moveTo>
                        <a:pt x="12" y="14"/>
                      </a:moveTo>
                      <a:cubicBezTo>
                        <a:pt x="20" y="18"/>
                        <a:pt x="20" y="3"/>
                        <a:pt x="13" y="2"/>
                      </a:cubicBezTo>
                      <a:cubicBezTo>
                        <a:pt x="0" y="0"/>
                        <a:pt x="6" y="10"/>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28">
                  <a:extLst>
                    <a:ext uri="{FF2B5EF4-FFF2-40B4-BE49-F238E27FC236}">
                      <a16:creationId xmlns:a16="http://schemas.microsoft.com/office/drawing/2014/main" id="{7ACE3809-BD2B-4889-92EE-8D374D09FF38}"/>
                    </a:ext>
                  </a:extLst>
                </p:cNvPr>
                <p:cNvSpPr>
                  <a:spLocks/>
                </p:cNvSpPr>
                <p:nvPr/>
              </p:nvSpPr>
              <p:spPr bwMode="auto">
                <a:xfrm>
                  <a:off x="1431" y="1802"/>
                  <a:ext cx="17" cy="2"/>
                </a:xfrm>
                <a:custGeom>
                  <a:avLst/>
                  <a:gdLst>
                    <a:gd name="T0" fmla="*/ 0 w 19"/>
                    <a:gd name="T1" fmla="*/ 5 h 11"/>
                    <a:gd name="T2" fmla="*/ 19 w 19"/>
                    <a:gd name="T3" fmla="*/ 8 h 11"/>
                    <a:gd name="T4" fmla="*/ 10 w 19"/>
                    <a:gd name="T5" fmla="*/ 1 h 11"/>
                    <a:gd name="T6" fmla="*/ 0 w 19"/>
                    <a:gd name="T7" fmla="*/ 5 h 11"/>
                  </a:gdLst>
                  <a:ahLst/>
                  <a:cxnLst>
                    <a:cxn ang="0">
                      <a:pos x="T0" y="T1"/>
                    </a:cxn>
                    <a:cxn ang="0">
                      <a:pos x="T2" y="T3"/>
                    </a:cxn>
                    <a:cxn ang="0">
                      <a:pos x="T4" y="T5"/>
                    </a:cxn>
                    <a:cxn ang="0">
                      <a:pos x="T6" y="T7"/>
                    </a:cxn>
                  </a:cxnLst>
                  <a:rect l="0" t="0" r="r" b="b"/>
                  <a:pathLst>
                    <a:path w="19" h="11">
                      <a:moveTo>
                        <a:pt x="0" y="5"/>
                      </a:moveTo>
                      <a:cubicBezTo>
                        <a:pt x="4" y="11"/>
                        <a:pt x="17" y="6"/>
                        <a:pt x="19" y="8"/>
                      </a:cubicBezTo>
                      <a:cubicBezTo>
                        <a:pt x="17" y="6"/>
                        <a:pt x="12" y="1"/>
                        <a:pt x="10" y="1"/>
                      </a:cubicBezTo>
                      <a:cubicBezTo>
                        <a:pt x="9" y="0"/>
                        <a:pt x="0"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029">
                  <a:extLst>
                    <a:ext uri="{FF2B5EF4-FFF2-40B4-BE49-F238E27FC236}">
                      <a16:creationId xmlns:a16="http://schemas.microsoft.com/office/drawing/2014/main" id="{5AA59159-0E62-42FD-B2B5-D5683A117E20}"/>
                    </a:ext>
                  </a:extLst>
                </p:cNvPr>
                <p:cNvSpPr>
                  <a:spLocks/>
                </p:cNvSpPr>
                <p:nvPr/>
              </p:nvSpPr>
              <p:spPr bwMode="auto">
                <a:xfrm>
                  <a:off x="1878" y="1751"/>
                  <a:ext cx="5" cy="4"/>
                </a:xfrm>
                <a:custGeom>
                  <a:avLst/>
                  <a:gdLst>
                    <a:gd name="T0" fmla="*/ 4 w 5"/>
                    <a:gd name="T1" fmla="*/ 26 h 26"/>
                    <a:gd name="T2" fmla="*/ 0 w 5"/>
                    <a:gd name="T3" fmla="*/ 0 h 26"/>
                    <a:gd name="T4" fmla="*/ 4 w 5"/>
                    <a:gd name="T5" fmla="*/ 26 h 26"/>
                  </a:gdLst>
                  <a:ahLst/>
                  <a:cxnLst>
                    <a:cxn ang="0">
                      <a:pos x="T0" y="T1"/>
                    </a:cxn>
                    <a:cxn ang="0">
                      <a:pos x="T2" y="T3"/>
                    </a:cxn>
                    <a:cxn ang="0">
                      <a:pos x="T4" y="T5"/>
                    </a:cxn>
                  </a:cxnLst>
                  <a:rect l="0" t="0" r="r" b="b"/>
                  <a:pathLst>
                    <a:path w="5" h="26">
                      <a:moveTo>
                        <a:pt x="4" y="26"/>
                      </a:moveTo>
                      <a:cubicBezTo>
                        <a:pt x="5" y="15"/>
                        <a:pt x="3" y="10"/>
                        <a:pt x="0" y="0"/>
                      </a:cubicBezTo>
                      <a:cubicBezTo>
                        <a:pt x="0" y="9"/>
                        <a:pt x="2" y="1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030">
                  <a:extLst>
                    <a:ext uri="{FF2B5EF4-FFF2-40B4-BE49-F238E27FC236}">
                      <a16:creationId xmlns:a16="http://schemas.microsoft.com/office/drawing/2014/main" id="{8E125359-A27B-4AB6-AA9B-694C496BC1FC}"/>
                    </a:ext>
                  </a:extLst>
                </p:cNvPr>
                <p:cNvSpPr>
                  <a:spLocks/>
                </p:cNvSpPr>
                <p:nvPr/>
              </p:nvSpPr>
              <p:spPr bwMode="auto">
                <a:xfrm>
                  <a:off x="1593" y="1754"/>
                  <a:ext cx="16" cy="4"/>
                </a:xfrm>
                <a:custGeom>
                  <a:avLst/>
                  <a:gdLst>
                    <a:gd name="T0" fmla="*/ 10 w 17"/>
                    <a:gd name="T1" fmla="*/ 22 h 23"/>
                    <a:gd name="T2" fmla="*/ 0 w 17"/>
                    <a:gd name="T3" fmla="*/ 0 h 23"/>
                    <a:gd name="T4" fmla="*/ 10 w 17"/>
                    <a:gd name="T5" fmla="*/ 22 h 23"/>
                  </a:gdLst>
                  <a:ahLst/>
                  <a:cxnLst>
                    <a:cxn ang="0">
                      <a:pos x="T0" y="T1"/>
                    </a:cxn>
                    <a:cxn ang="0">
                      <a:pos x="T2" y="T3"/>
                    </a:cxn>
                    <a:cxn ang="0">
                      <a:pos x="T4" y="T5"/>
                    </a:cxn>
                  </a:cxnLst>
                  <a:rect l="0" t="0" r="r" b="b"/>
                  <a:pathLst>
                    <a:path w="17" h="23">
                      <a:moveTo>
                        <a:pt x="10" y="22"/>
                      </a:moveTo>
                      <a:cubicBezTo>
                        <a:pt x="17" y="21"/>
                        <a:pt x="1" y="2"/>
                        <a:pt x="0" y="0"/>
                      </a:cubicBezTo>
                      <a:cubicBezTo>
                        <a:pt x="0" y="4"/>
                        <a:pt x="2" y="23"/>
                        <a:pt x="1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031">
                  <a:extLst>
                    <a:ext uri="{FF2B5EF4-FFF2-40B4-BE49-F238E27FC236}">
                      <a16:creationId xmlns:a16="http://schemas.microsoft.com/office/drawing/2014/main" id="{72ED7957-41CD-45A9-8D08-B143E33B5313}"/>
                    </a:ext>
                  </a:extLst>
                </p:cNvPr>
                <p:cNvSpPr>
                  <a:spLocks/>
                </p:cNvSpPr>
                <p:nvPr/>
              </p:nvSpPr>
              <p:spPr bwMode="auto">
                <a:xfrm>
                  <a:off x="1967" y="1750"/>
                  <a:ext cx="6" cy="2"/>
                </a:xfrm>
                <a:custGeom>
                  <a:avLst/>
                  <a:gdLst>
                    <a:gd name="T0" fmla="*/ 7 w 7"/>
                    <a:gd name="T1" fmla="*/ 4 h 15"/>
                    <a:gd name="T2" fmla="*/ 5 w 7"/>
                    <a:gd name="T3" fmla="*/ 0 h 15"/>
                    <a:gd name="T4" fmla="*/ 6 w 7"/>
                    <a:gd name="T5" fmla="*/ 15 h 15"/>
                    <a:gd name="T6" fmla="*/ 7 w 7"/>
                    <a:gd name="T7" fmla="*/ 4 h 15"/>
                  </a:gdLst>
                  <a:ahLst/>
                  <a:cxnLst>
                    <a:cxn ang="0">
                      <a:pos x="T0" y="T1"/>
                    </a:cxn>
                    <a:cxn ang="0">
                      <a:pos x="T2" y="T3"/>
                    </a:cxn>
                    <a:cxn ang="0">
                      <a:pos x="T4" y="T5"/>
                    </a:cxn>
                    <a:cxn ang="0">
                      <a:pos x="T6" y="T7"/>
                    </a:cxn>
                  </a:cxnLst>
                  <a:rect l="0" t="0" r="r" b="b"/>
                  <a:pathLst>
                    <a:path w="7" h="15">
                      <a:moveTo>
                        <a:pt x="7" y="4"/>
                      </a:moveTo>
                      <a:cubicBezTo>
                        <a:pt x="7" y="3"/>
                        <a:pt x="6" y="1"/>
                        <a:pt x="5" y="0"/>
                      </a:cubicBezTo>
                      <a:cubicBezTo>
                        <a:pt x="0" y="2"/>
                        <a:pt x="5" y="13"/>
                        <a:pt x="6" y="15"/>
                      </a:cubicBezTo>
                      <a:cubicBezTo>
                        <a:pt x="7" y="11"/>
                        <a:pt x="7"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032">
                  <a:extLst>
                    <a:ext uri="{FF2B5EF4-FFF2-40B4-BE49-F238E27FC236}">
                      <a16:creationId xmlns:a16="http://schemas.microsoft.com/office/drawing/2014/main" id="{F383BB12-2CF6-4BDA-9293-4C3A1D99AD1B}"/>
                    </a:ext>
                  </a:extLst>
                </p:cNvPr>
                <p:cNvSpPr>
                  <a:spLocks/>
                </p:cNvSpPr>
                <p:nvPr/>
              </p:nvSpPr>
              <p:spPr bwMode="auto">
                <a:xfrm>
                  <a:off x="1834" y="1754"/>
                  <a:ext cx="5" cy="3"/>
                </a:xfrm>
                <a:custGeom>
                  <a:avLst/>
                  <a:gdLst>
                    <a:gd name="T0" fmla="*/ 6 w 6"/>
                    <a:gd name="T1" fmla="*/ 10 h 20"/>
                    <a:gd name="T2" fmla="*/ 1 w 6"/>
                    <a:gd name="T3" fmla="*/ 0 h 20"/>
                    <a:gd name="T4" fmla="*/ 0 w 6"/>
                    <a:gd name="T5" fmla="*/ 6 h 20"/>
                    <a:gd name="T6" fmla="*/ 5 w 6"/>
                    <a:gd name="T7" fmla="*/ 20 h 20"/>
                    <a:gd name="T8" fmla="*/ 6 w 6"/>
                    <a:gd name="T9" fmla="*/ 10 h 20"/>
                  </a:gdLst>
                  <a:ahLst/>
                  <a:cxnLst>
                    <a:cxn ang="0">
                      <a:pos x="T0" y="T1"/>
                    </a:cxn>
                    <a:cxn ang="0">
                      <a:pos x="T2" y="T3"/>
                    </a:cxn>
                    <a:cxn ang="0">
                      <a:pos x="T4" y="T5"/>
                    </a:cxn>
                    <a:cxn ang="0">
                      <a:pos x="T6" y="T7"/>
                    </a:cxn>
                    <a:cxn ang="0">
                      <a:pos x="T8" y="T9"/>
                    </a:cxn>
                  </a:cxnLst>
                  <a:rect l="0" t="0" r="r" b="b"/>
                  <a:pathLst>
                    <a:path w="6" h="20">
                      <a:moveTo>
                        <a:pt x="6" y="10"/>
                      </a:moveTo>
                      <a:cubicBezTo>
                        <a:pt x="4" y="7"/>
                        <a:pt x="3" y="3"/>
                        <a:pt x="1" y="0"/>
                      </a:cubicBezTo>
                      <a:cubicBezTo>
                        <a:pt x="1" y="1"/>
                        <a:pt x="0" y="6"/>
                        <a:pt x="0" y="6"/>
                      </a:cubicBezTo>
                      <a:cubicBezTo>
                        <a:pt x="0" y="11"/>
                        <a:pt x="4" y="16"/>
                        <a:pt x="5" y="20"/>
                      </a:cubicBezTo>
                      <a:cubicBezTo>
                        <a:pt x="5" y="17"/>
                        <a:pt x="6" y="13"/>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033">
                  <a:extLst>
                    <a:ext uri="{FF2B5EF4-FFF2-40B4-BE49-F238E27FC236}">
                      <a16:creationId xmlns:a16="http://schemas.microsoft.com/office/drawing/2014/main" id="{CB386D7A-157D-4992-A665-B1C0876BC2B1}"/>
                    </a:ext>
                  </a:extLst>
                </p:cNvPr>
                <p:cNvSpPr>
                  <a:spLocks/>
                </p:cNvSpPr>
                <p:nvPr/>
              </p:nvSpPr>
              <p:spPr bwMode="auto">
                <a:xfrm>
                  <a:off x="2645" y="1739"/>
                  <a:ext cx="8" cy="3"/>
                </a:xfrm>
                <a:custGeom>
                  <a:avLst/>
                  <a:gdLst>
                    <a:gd name="T0" fmla="*/ 3 w 8"/>
                    <a:gd name="T1" fmla="*/ 16 h 16"/>
                    <a:gd name="T2" fmla="*/ 8 w 8"/>
                    <a:gd name="T3" fmla="*/ 7 h 16"/>
                    <a:gd name="T4" fmla="*/ 4 w 8"/>
                    <a:gd name="T5" fmla="*/ 0 h 16"/>
                    <a:gd name="T6" fmla="*/ 3 w 8"/>
                    <a:gd name="T7" fmla="*/ 16 h 16"/>
                  </a:gdLst>
                  <a:ahLst/>
                  <a:cxnLst>
                    <a:cxn ang="0">
                      <a:pos x="T0" y="T1"/>
                    </a:cxn>
                    <a:cxn ang="0">
                      <a:pos x="T2" y="T3"/>
                    </a:cxn>
                    <a:cxn ang="0">
                      <a:pos x="T4" y="T5"/>
                    </a:cxn>
                    <a:cxn ang="0">
                      <a:pos x="T6" y="T7"/>
                    </a:cxn>
                  </a:cxnLst>
                  <a:rect l="0" t="0" r="r" b="b"/>
                  <a:pathLst>
                    <a:path w="8" h="16">
                      <a:moveTo>
                        <a:pt x="3" y="16"/>
                      </a:moveTo>
                      <a:cubicBezTo>
                        <a:pt x="4" y="15"/>
                        <a:pt x="8" y="8"/>
                        <a:pt x="8" y="7"/>
                      </a:cubicBezTo>
                      <a:cubicBezTo>
                        <a:pt x="8" y="6"/>
                        <a:pt x="5" y="0"/>
                        <a:pt x="4" y="0"/>
                      </a:cubicBezTo>
                      <a:cubicBezTo>
                        <a:pt x="0" y="4"/>
                        <a:pt x="4" y="15"/>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034">
                  <a:extLst>
                    <a:ext uri="{FF2B5EF4-FFF2-40B4-BE49-F238E27FC236}">
                      <a16:creationId xmlns:a16="http://schemas.microsoft.com/office/drawing/2014/main" id="{D4B95213-9F0F-43D2-B769-18FE14D6B310}"/>
                    </a:ext>
                  </a:extLst>
                </p:cNvPr>
                <p:cNvSpPr>
                  <a:spLocks/>
                </p:cNvSpPr>
                <p:nvPr/>
              </p:nvSpPr>
              <p:spPr bwMode="auto">
                <a:xfrm>
                  <a:off x="1471" y="1820"/>
                  <a:ext cx="16" cy="1"/>
                </a:xfrm>
                <a:custGeom>
                  <a:avLst/>
                  <a:gdLst>
                    <a:gd name="T0" fmla="*/ 5 w 18"/>
                    <a:gd name="T1" fmla="*/ 7 h 9"/>
                    <a:gd name="T2" fmla="*/ 13 w 18"/>
                    <a:gd name="T3" fmla="*/ 4 h 9"/>
                    <a:gd name="T4" fmla="*/ 5 w 18"/>
                    <a:gd name="T5" fmla="*/ 7 h 9"/>
                  </a:gdLst>
                  <a:ahLst/>
                  <a:cxnLst>
                    <a:cxn ang="0">
                      <a:pos x="T0" y="T1"/>
                    </a:cxn>
                    <a:cxn ang="0">
                      <a:pos x="T2" y="T3"/>
                    </a:cxn>
                    <a:cxn ang="0">
                      <a:pos x="T4" y="T5"/>
                    </a:cxn>
                  </a:cxnLst>
                  <a:rect l="0" t="0" r="r" b="b"/>
                  <a:pathLst>
                    <a:path w="18" h="9">
                      <a:moveTo>
                        <a:pt x="5" y="7"/>
                      </a:moveTo>
                      <a:cubicBezTo>
                        <a:pt x="9" y="9"/>
                        <a:pt x="18" y="9"/>
                        <a:pt x="13" y="4"/>
                      </a:cubicBezTo>
                      <a:cubicBezTo>
                        <a:pt x="10" y="0"/>
                        <a:pt x="0" y="3"/>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035">
                  <a:extLst>
                    <a:ext uri="{FF2B5EF4-FFF2-40B4-BE49-F238E27FC236}">
                      <a16:creationId xmlns:a16="http://schemas.microsoft.com/office/drawing/2014/main" id="{3D107973-96A4-4447-BD41-E492B85C7E8A}"/>
                    </a:ext>
                  </a:extLst>
                </p:cNvPr>
                <p:cNvSpPr>
                  <a:spLocks/>
                </p:cNvSpPr>
                <p:nvPr/>
              </p:nvSpPr>
              <p:spPr bwMode="auto">
                <a:xfrm>
                  <a:off x="1815" y="1747"/>
                  <a:ext cx="8" cy="3"/>
                </a:xfrm>
                <a:custGeom>
                  <a:avLst/>
                  <a:gdLst>
                    <a:gd name="T0" fmla="*/ 8 w 8"/>
                    <a:gd name="T1" fmla="*/ 18 h 21"/>
                    <a:gd name="T2" fmla="*/ 1 w 8"/>
                    <a:gd name="T3" fmla="*/ 2 h 21"/>
                    <a:gd name="T4" fmla="*/ 1 w 8"/>
                    <a:gd name="T5" fmla="*/ 9 h 21"/>
                    <a:gd name="T6" fmla="*/ 4 w 8"/>
                    <a:gd name="T7" fmla="*/ 21 h 21"/>
                    <a:gd name="T8" fmla="*/ 8 w 8"/>
                    <a:gd name="T9" fmla="*/ 18 h 21"/>
                  </a:gdLst>
                  <a:ahLst/>
                  <a:cxnLst>
                    <a:cxn ang="0">
                      <a:pos x="T0" y="T1"/>
                    </a:cxn>
                    <a:cxn ang="0">
                      <a:pos x="T2" y="T3"/>
                    </a:cxn>
                    <a:cxn ang="0">
                      <a:pos x="T4" y="T5"/>
                    </a:cxn>
                    <a:cxn ang="0">
                      <a:pos x="T6" y="T7"/>
                    </a:cxn>
                    <a:cxn ang="0">
                      <a:pos x="T8" y="T9"/>
                    </a:cxn>
                  </a:cxnLst>
                  <a:rect l="0" t="0" r="r" b="b"/>
                  <a:pathLst>
                    <a:path w="8" h="21">
                      <a:moveTo>
                        <a:pt x="8" y="18"/>
                      </a:moveTo>
                      <a:cubicBezTo>
                        <a:pt x="5" y="12"/>
                        <a:pt x="4" y="7"/>
                        <a:pt x="1" y="2"/>
                      </a:cubicBezTo>
                      <a:cubicBezTo>
                        <a:pt x="0" y="0"/>
                        <a:pt x="1" y="13"/>
                        <a:pt x="1" y="9"/>
                      </a:cubicBezTo>
                      <a:cubicBezTo>
                        <a:pt x="1" y="13"/>
                        <a:pt x="3" y="18"/>
                        <a:pt x="4" y="21"/>
                      </a:cubicBezTo>
                      <a:cubicBezTo>
                        <a:pt x="6" y="21"/>
                        <a:pt x="7" y="20"/>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036">
                  <a:extLst>
                    <a:ext uri="{FF2B5EF4-FFF2-40B4-BE49-F238E27FC236}">
                      <a16:creationId xmlns:a16="http://schemas.microsoft.com/office/drawing/2014/main" id="{BCF5693D-CD44-46AB-9821-DB711D680897}"/>
                    </a:ext>
                  </a:extLst>
                </p:cNvPr>
                <p:cNvSpPr>
                  <a:spLocks/>
                </p:cNvSpPr>
                <p:nvPr/>
              </p:nvSpPr>
              <p:spPr bwMode="auto">
                <a:xfrm>
                  <a:off x="1760" y="1755"/>
                  <a:ext cx="4" cy="4"/>
                </a:xfrm>
                <a:custGeom>
                  <a:avLst/>
                  <a:gdLst>
                    <a:gd name="T0" fmla="*/ 4 w 4"/>
                    <a:gd name="T1" fmla="*/ 7 h 22"/>
                    <a:gd name="T2" fmla="*/ 2 w 4"/>
                    <a:gd name="T3" fmla="*/ 0 h 22"/>
                    <a:gd name="T4" fmla="*/ 1 w 4"/>
                    <a:gd name="T5" fmla="*/ 22 h 22"/>
                    <a:gd name="T6" fmla="*/ 4 w 4"/>
                    <a:gd name="T7" fmla="*/ 7 h 22"/>
                  </a:gdLst>
                  <a:ahLst/>
                  <a:cxnLst>
                    <a:cxn ang="0">
                      <a:pos x="T0" y="T1"/>
                    </a:cxn>
                    <a:cxn ang="0">
                      <a:pos x="T2" y="T3"/>
                    </a:cxn>
                    <a:cxn ang="0">
                      <a:pos x="T4" y="T5"/>
                    </a:cxn>
                    <a:cxn ang="0">
                      <a:pos x="T6" y="T7"/>
                    </a:cxn>
                  </a:cxnLst>
                  <a:rect l="0" t="0" r="r" b="b"/>
                  <a:pathLst>
                    <a:path w="4" h="22">
                      <a:moveTo>
                        <a:pt x="4" y="7"/>
                      </a:moveTo>
                      <a:cubicBezTo>
                        <a:pt x="3" y="5"/>
                        <a:pt x="3" y="3"/>
                        <a:pt x="2" y="0"/>
                      </a:cubicBezTo>
                      <a:cubicBezTo>
                        <a:pt x="1" y="8"/>
                        <a:pt x="0" y="14"/>
                        <a:pt x="1" y="22"/>
                      </a:cubicBezTo>
                      <a:cubicBezTo>
                        <a:pt x="2" y="17"/>
                        <a:pt x="3" y="12"/>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037">
                  <a:extLst>
                    <a:ext uri="{FF2B5EF4-FFF2-40B4-BE49-F238E27FC236}">
                      <a16:creationId xmlns:a16="http://schemas.microsoft.com/office/drawing/2014/main" id="{B4B7F915-F6B5-4582-9E9D-6B8E62E24776}"/>
                    </a:ext>
                  </a:extLst>
                </p:cNvPr>
                <p:cNvSpPr>
                  <a:spLocks/>
                </p:cNvSpPr>
                <p:nvPr/>
              </p:nvSpPr>
              <p:spPr bwMode="auto">
                <a:xfrm>
                  <a:off x="1625" y="1755"/>
                  <a:ext cx="12" cy="1"/>
                </a:xfrm>
                <a:custGeom>
                  <a:avLst/>
                  <a:gdLst>
                    <a:gd name="T0" fmla="*/ 10 w 13"/>
                    <a:gd name="T1" fmla="*/ 6 h 11"/>
                    <a:gd name="T2" fmla="*/ 2 w 13"/>
                    <a:gd name="T3" fmla="*/ 1 h 11"/>
                    <a:gd name="T4" fmla="*/ 3 w 13"/>
                    <a:gd name="T5" fmla="*/ 11 h 11"/>
                    <a:gd name="T6" fmla="*/ 10 w 13"/>
                    <a:gd name="T7" fmla="*/ 6 h 11"/>
                  </a:gdLst>
                  <a:ahLst/>
                  <a:cxnLst>
                    <a:cxn ang="0">
                      <a:pos x="T0" y="T1"/>
                    </a:cxn>
                    <a:cxn ang="0">
                      <a:pos x="T2" y="T3"/>
                    </a:cxn>
                    <a:cxn ang="0">
                      <a:pos x="T4" y="T5"/>
                    </a:cxn>
                    <a:cxn ang="0">
                      <a:pos x="T6" y="T7"/>
                    </a:cxn>
                  </a:cxnLst>
                  <a:rect l="0" t="0" r="r" b="b"/>
                  <a:pathLst>
                    <a:path w="13" h="11">
                      <a:moveTo>
                        <a:pt x="10" y="6"/>
                      </a:moveTo>
                      <a:cubicBezTo>
                        <a:pt x="13" y="3"/>
                        <a:pt x="4" y="0"/>
                        <a:pt x="2" y="1"/>
                      </a:cubicBezTo>
                      <a:cubicBezTo>
                        <a:pt x="0" y="3"/>
                        <a:pt x="3" y="11"/>
                        <a:pt x="3" y="11"/>
                      </a:cubicBezTo>
                      <a:cubicBezTo>
                        <a:pt x="5" y="9"/>
                        <a:pt x="8" y="7"/>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038">
                  <a:extLst>
                    <a:ext uri="{FF2B5EF4-FFF2-40B4-BE49-F238E27FC236}">
                      <a16:creationId xmlns:a16="http://schemas.microsoft.com/office/drawing/2014/main" id="{C1F9F272-4CE0-486C-9035-5C4B8E922EA6}"/>
                    </a:ext>
                  </a:extLst>
                </p:cNvPr>
                <p:cNvSpPr>
                  <a:spLocks/>
                </p:cNvSpPr>
                <p:nvPr/>
              </p:nvSpPr>
              <p:spPr bwMode="auto">
                <a:xfrm>
                  <a:off x="2093" y="1738"/>
                  <a:ext cx="3" cy="3"/>
                </a:xfrm>
                <a:custGeom>
                  <a:avLst/>
                  <a:gdLst>
                    <a:gd name="T0" fmla="*/ 3 w 3"/>
                    <a:gd name="T1" fmla="*/ 8 h 17"/>
                    <a:gd name="T2" fmla="*/ 1 w 3"/>
                    <a:gd name="T3" fmla="*/ 0 h 17"/>
                    <a:gd name="T4" fmla="*/ 2 w 3"/>
                    <a:gd name="T5" fmla="*/ 17 h 17"/>
                    <a:gd name="T6" fmla="*/ 3 w 3"/>
                    <a:gd name="T7" fmla="*/ 8 h 17"/>
                  </a:gdLst>
                  <a:ahLst/>
                  <a:cxnLst>
                    <a:cxn ang="0">
                      <a:pos x="T0" y="T1"/>
                    </a:cxn>
                    <a:cxn ang="0">
                      <a:pos x="T2" y="T3"/>
                    </a:cxn>
                    <a:cxn ang="0">
                      <a:pos x="T4" y="T5"/>
                    </a:cxn>
                    <a:cxn ang="0">
                      <a:pos x="T6" y="T7"/>
                    </a:cxn>
                  </a:cxnLst>
                  <a:rect l="0" t="0" r="r" b="b"/>
                  <a:pathLst>
                    <a:path w="3" h="17">
                      <a:moveTo>
                        <a:pt x="3" y="8"/>
                      </a:moveTo>
                      <a:cubicBezTo>
                        <a:pt x="2" y="5"/>
                        <a:pt x="1" y="2"/>
                        <a:pt x="1" y="0"/>
                      </a:cubicBezTo>
                      <a:cubicBezTo>
                        <a:pt x="0" y="6"/>
                        <a:pt x="0" y="11"/>
                        <a:pt x="2" y="17"/>
                      </a:cubicBezTo>
                      <a:cubicBezTo>
                        <a:pt x="2" y="14"/>
                        <a:pt x="2" y="11"/>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039">
                  <a:extLst>
                    <a:ext uri="{FF2B5EF4-FFF2-40B4-BE49-F238E27FC236}">
                      <a16:creationId xmlns:a16="http://schemas.microsoft.com/office/drawing/2014/main" id="{60A69163-D812-4B29-B32E-A60C97A66512}"/>
                    </a:ext>
                  </a:extLst>
                </p:cNvPr>
                <p:cNvSpPr>
                  <a:spLocks/>
                </p:cNvSpPr>
                <p:nvPr/>
              </p:nvSpPr>
              <p:spPr bwMode="auto">
                <a:xfrm>
                  <a:off x="1450" y="1810"/>
                  <a:ext cx="10" cy="1"/>
                </a:xfrm>
                <a:custGeom>
                  <a:avLst/>
                  <a:gdLst>
                    <a:gd name="T0" fmla="*/ 5 w 11"/>
                    <a:gd name="T1" fmla="*/ 0 h 6"/>
                    <a:gd name="T2" fmla="*/ 0 w 11"/>
                    <a:gd name="T3" fmla="*/ 1 h 6"/>
                    <a:gd name="T4" fmla="*/ 11 w 11"/>
                    <a:gd name="T5" fmla="*/ 3 h 6"/>
                    <a:gd name="T6" fmla="*/ 5 w 11"/>
                    <a:gd name="T7" fmla="*/ 0 h 6"/>
                  </a:gdLst>
                  <a:ahLst/>
                  <a:cxnLst>
                    <a:cxn ang="0">
                      <a:pos x="T0" y="T1"/>
                    </a:cxn>
                    <a:cxn ang="0">
                      <a:pos x="T2" y="T3"/>
                    </a:cxn>
                    <a:cxn ang="0">
                      <a:pos x="T4" y="T5"/>
                    </a:cxn>
                    <a:cxn ang="0">
                      <a:pos x="T6" y="T7"/>
                    </a:cxn>
                  </a:cxnLst>
                  <a:rect l="0" t="0" r="r" b="b"/>
                  <a:pathLst>
                    <a:path w="11" h="6">
                      <a:moveTo>
                        <a:pt x="5" y="0"/>
                      </a:moveTo>
                      <a:cubicBezTo>
                        <a:pt x="3" y="0"/>
                        <a:pt x="2" y="0"/>
                        <a:pt x="0" y="1"/>
                      </a:cubicBezTo>
                      <a:cubicBezTo>
                        <a:pt x="4" y="5"/>
                        <a:pt x="6" y="6"/>
                        <a:pt x="11" y="3"/>
                      </a:cubicBezTo>
                      <a:cubicBezTo>
                        <a:pt x="9" y="2"/>
                        <a:pt x="7"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040">
                  <a:extLst>
                    <a:ext uri="{FF2B5EF4-FFF2-40B4-BE49-F238E27FC236}">
                      <a16:creationId xmlns:a16="http://schemas.microsoft.com/office/drawing/2014/main" id="{433EE4D0-AC11-4EDD-AD58-3811501AB97E}"/>
                    </a:ext>
                  </a:extLst>
                </p:cNvPr>
                <p:cNvSpPr>
                  <a:spLocks/>
                </p:cNvSpPr>
                <p:nvPr/>
              </p:nvSpPr>
              <p:spPr bwMode="auto">
                <a:xfrm>
                  <a:off x="2658" y="1732"/>
                  <a:ext cx="5" cy="2"/>
                </a:xfrm>
                <a:custGeom>
                  <a:avLst/>
                  <a:gdLst>
                    <a:gd name="T0" fmla="*/ 4 w 5"/>
                    <a:gd name="T1" fmla="*/ 9 h 15"/>
                    <a:gd name="T2" fmla="*/ 4 w 5"/>
                    <a:gd name="T3" fmla="*/ 0 h 15"/>
                    <a:gd name="T4" fmla="*/ 1 w 5"/>
                    <a:gd name="T5" fmla="*/ 15 h 15"/>
                    <a:gd name="T6" fmla="*/ 4 w 5"/>
                    <a:gd name="T7" fmla="*/ 9 h 15"/>
                  </a:gdLst>
                  <a:ahLst/>
                  <a:cxnLst>
                    <a:cxn ang="0">
                      <a:pos x="T0" y="T1"/>
                    </a:cxn>
                    <a:cxn ang="0">
                      <a:pos x="T2" y="T3"/>
                    </a:cxn>
                    <a:cxn ang="0">
                      <a:pos x="T4" y="T5"/>
                    </a:cxn>
                    <a:cxn ang="0">
                      <a:pos x="T6" y="T7"/>
                    </a:cxn>
                  </a:cxnLst>
                  <a:rect l="0" t="0" r="r" b="b"/>
                  <a:pathLst>
                    <a:path w="5" h="15">
                      <a:moveTo>
                        <a:pt x="4" y="9"/>
                      </a:moveTo>
                      <a:cubicBezTo>
                        <a:pt x="5" y="7"/>
                        <a:pt x="4" y="3"/>
                        <a:pt x="4" y="0"/>
                      </a:cubicBezTo>
                      <a:cubicBezTo>
                        <a:pt x="0" y="5"/>
                        <a:pt x="1" y="9"/>
                        <a:pt x="1" y="15"/>
                      </a:cubicBezTo>
                      <a:cubicBezTo>
                        <a:pt x="3" y="13"/>
                        <a:pt x="3" y="12"/>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041">
                  <a:extLst>
                    <a:ext uri="{FF2B5EF4-FFF2-40B4-BE49-F238E27FC236}">
                      <a16:creationId xmlns:a16="http://schemas.microsoft.com/office/drawing/2014/main" id="{CF245B02-21D6-4832-BF59-184CA23A503C}"/>
                    </a:ext>
                  </a:extLst>
                </p:cNvPr>
                <p:cNvSpPr>
                  <a:spLocks/>
                </p:cNvSpPr>
                <p:nvPr/>
              </p:nvSpPr>
              <p:spPr bwMode="auto">
                <a:xfrm>
                  <a:off x="2322" y="1748"/>
                  <a:ext cx="5" cy="2"/>
                </a:xfrm>
                <a:custGeom>
                  <a:avLst/>
                  <a:gdLst>
                    <a:gd name="T0" fmla="*/ 5 w 5"/>
                    <a:gd name="T1" fmla="*/ 6 h 14"/>
                    <a:gd name="T2" fmla="*/ 1 w 5"/>
                    <a:gd name="T3" fmla="*/ 0 h 14"/>
                    <a:gd name="T4" fmla="*/ 4 w 5"/>
                    <a:gd name="T5" fmla="*/ 14 h 14"/>
                    <a:gd name="T6" fmla="*/ 5 w 5"/>
                    <a:gd name="T7" fmla="*/ 6 h 14"/>
                  </a:gdLst>
                  <a:ahLst/>
                  <a:cxnLst>
                    <a:cxn ang="0">
                      <a:pos x="T0" y="T1"/>
                    </a:cxn>
                    <a:cxn ang="0">
                      <a:pos x="T2" y="T3"/>
                    </a:cxn>
                    <a:cxn ang="0">
                      <a:pos x="T4" y="T5"/>
                    </a:cxn>
                    <a:cxn ang="0">
                      <a:pos x="T6" y="T7"/>
                    </a:cxn>
                  </a:cxnLst>
                  <a:rect l="0" t="0" r="r" b="b"/>
                  <a:pathLst>
                    <a:path w="5" h="14">
                      <a:moveTo>
                        <a:pt x="5" y="6"/>
                      </a:moveTo>
                      <a:cubicBezTo>
                        <a:pt x="4" y="4"/>
                        <a:pt x="3" y="2"/>
                        <a:pt x="1" y="0"/>
                      </a:cubicBezTo>
                      <a:cubicBezTo>
                        <a:pt x="0" y="0"/>
                        <a:pt x="3" y="13"/>
                        <a:pt x="4" y="14"/>
                      </a:cubicBezTo>
                      <a:cubicBezTo>
                        <a:pt x="3" y="14"/>
                        <a:pt x="5"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042">
                  <a:extLst>
                    <a:ext uri="{FF2B5EF4-FFF2-40B4-BE49-F238E27FC236}">
                      <a16:creationId xmlns:a16="http://schemas.microsoft.com/office/drawing/2014/main" id="{391E2780-53FF-4167-857A-38FEBE9FBF64}"/>
                    </a:ext>
                  </a:extLst>
                </p:cNvPr>
                <p:cNvSpPr>
                  <a:spLocks/>
                </p:cNvSpPr>
                <p:nvPr/>
              </p:nvSpPr>
              <p:spPr bwMode="auto">
                <a:xfrm>
                  <a:off x="1561" y="1756"/>
                  <a:ext cx="12" cy="2"/>
                </a:xfrm>
                <a:custGeom>
                  <a:avLst/>
                  <a:gdLst>
                    <a:gd name="T0" fmla="*/ 12 w 14"/>
                    <a:gd name="T1" fmla="*/ 12 h 12"/>
                    <a:gd name="T2" fmla="*/ 4 w 14"/>
                    <a:gd name="T3" fmla="*/ 1 h 12"/>
                    <a:gd name="T4" fmla="*/ 12 w 14"/>
                    <a:gd name="T5" fmla="*/ 12 h 12"/>
                  </a:gdLst>
                  <a:ahLst/>
                  <a:cxnLst>
                    <a:cxn ang="0">
                      <a:pos x="T0" y="T1"/>
                    </a:cxn>
                    <a:cxn ang="0">
                      <a:pos x="T2" y="T3"/>
                    </a:cxn>
                    <a:cxn ang="0">
                      <a:pos x="T4" y="T5"/>
                    </a:cxn>
                  </a:cxnLst>
                  <a:rect l="0" t="0" r="r" b="b"/>
                  <a:pathLst>
                    <a:path w="14" h="12">
                      <a:moveTo>
                        <a:pt x="12" y="12"/>
                      </a:moveTo>
                      <a:cubicBezTo>
                        <a:pt x="9" y="11"/>
                        <a:pt x="14" y="0"/>
                        <a:pt x="4" y="1"/>
                      </a:cubicBezTo>
                      <a:cubicBezTo>
                        <a:pt x="0" y="2"/>
                        <a:pt x="11"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043">
                  <a:extLst>
                    <a:ext uri="{FF2B5EF4-FFF2-40B4-BE49-F238E27FC236}">
                      <a16:creationId xmlns:a16="http://schemas.microsoft.com/office/drawing/2014/main" id="{13F6F61F-5068-4F8E-8F2E-733EF65EE833}"/>
                    </a:ext>
                  </a:extLst>
                </p:cNvPr>
                <p:cNvSpPr>
                  <a:spLocks/>
                </p:cNvSpPr>
                <p:nvPr/>
              </p:nvSpPr>
              <p:spPr bwMode="auto">
                <a:xfrm>
                  <a:off x="1618" y="1755"/>
                  <a:ext cx="10" cy="3"/>
                </a:xfrm>
                <a:custGeom>
                  <a:avLst/>
                  <a:gdLst>
                    <a:gd name="T0" fmla="*/ 3 w 11"/>
                    <a:gd name="T1" fmla="*/ 13 h 14"/>
                    <a:gd name="T2" fmla="*/ 1 w 11"/>
                    <a:gd name="T3" fmla="*/ 0 h 14"/>
                    <a:gd name="T4" fmla="*/ 3 w 11"/>
                    <a:gd name="T5" fmla="*/ 13 h 14"/>
                  </a:gdLst>
                  <a:ahLst/>
                  <a:cxnLst>
                    <a:cxn ang="0">
                      <a:pos x="T0" y="T1"/>
                    </a:cxn>
                    <a:cxn ang="0">
                      <a:pos x="T2" y="T3"/>
                    </a:cxn>
                    <a:cxn ang="0">
                      <a:pos x="T4" y="T5"/>
                    </a:cxn>
                  </a:cxnLst>
                  <a:rect l="0" t="0" r="r" b="b"/>
                  <a:pathLst>
                    <a:path w="11" h="14">
                      <a:moveTo>
                        <a:pt x="3" y="13"/>
                      </a:moveTo>
                      <a:cubicBezTo>
                        <a:pt x="11" y="12"/>
                        <a:pt x="1" y="0"/>
                        <a:pt x="1" y="0"/>
                      </a:cubicBezTo>
                      <a:cubicBezTo>
                        <a:pt x="0" y="1"/>
                        <a:pt x="0"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044">
                  <a:extLst>
                    <a:ext uri="{FF2B5EF4-FFF2-40B4-BE49-F238E27FC236}">
                      <a16:creationId xmlns:a16="http://schemas.microsoft.com/office/drawing/2014/main" id="{045213C6-BC4F-41A8-A2C3-37E1A58D4D37}"/>
                    </a:ext>
                  </a:extLst>
                </p:cNvPr>
                <p:cNvSpPr>
                  <a:spLocks/>
                </p:cNvSpPr>
                <p:nvPr/>
              </p:nvSpPr>
              <p:spPr bwMode="auto">
                <a:xfrm>
                  <a:off x="1840" y="1753"/>
                  <a:ext cx="6" cy="1"/>
                </a:xfrm>
                <a:custGeom>
                  <a:avLst/>
                  <a:gdLst>
                    <a:gd name="T0" fmla="*/ 6 w 6"/>
                    <a:gd name="T1" fmla="*/ 3 h 8"/>
                    <a:gd name="T2" fmla="*/ 2 w 6"/>
                    <a:gd name="T3" fmla="*/ 0 h 8"/>
                    <a:gd name="T4" fmla="*/ 5 w 6"/>
                    <a:gd name="T5" fmla="*/ 8 h 8"/>
                    <a:gd name="T6" fmla="*/ 6 w 6"/>
                    <a:gd name="T7" fmla="*/ 3 h 8"/>
                  </a:gdLst>
                  <a:ahLst/>
                  <a:cxnLst>
                    <a:cxn ang="0">
                      <a:pos x="T0" y="T1"/>
                    </a:cxn>
                    <a:cxn ang="0">
                      <a:pos x="T2" y="T3"/>
                    </a:cxn>
                    <a:cxn ang="0">
                      <a:pos x="T4" y="T5"/>
                    </a:cxn>
                    <a:cxn ang="0">
                      <a:pos x="T6" y="T7"/>
                    </a:cxn>
                  </a:cxnLst>
                  <a:rect l="0" t="0" r="r" b="b"/>
                  <a:pathLst>
                    <a:path w="6" h="8">
                      <a:moveTo>
                        <a:pt x="6" y="3"/>
                      </a:moveTo>
                      <a:cubicBezTo>
                        <a:pt x="5" y="2"/>
                        <a:pt x="4" y="1"/>
                        <a:pt x="2" y="0"/>
                      </a:cubicBezTo>
                      <a:cubicBezTo>
                        <a:pt x="5" y="2"/>
                        <a:pt x="0" y="5"/>
                        <a:pt x="5" y="8"/>
                      </a:cubicBezTo>
                      <a:cubicBezTo>
                        <a:pt x="6" y="7"/>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045">
                  <a:extLst>
                    <a:ext uri="{FF2B5EF4-FFF2-40B4-BE49-F238E27FC236}">
                      <a16:creationId xmlns:a16="http://schemas.microsoft.com/office/drawing/2014/main" id="{6A0C857A-3E47-4DD8-A4C7-B80282A1F9D1}"/>
                    </a:ext>
                  </a:extLst>
                </p:cNvPr>
                <p:cNvSpPr>
                  <a:spLocks/>
                </p:cNvSpPr>
                <p:nvPr/>
              </p:nvSpPr>
              <p:spPr bwMode="auto">
                <a:xfrm>
                  <a:off x="1811" y="1753"/>
                  <a:ext cx="7" cy="4"/>
                </a:xfrm>
                <a:custGeom>
                  <a:avLst/>
                  <a:gdLst>
                    <a:gd name="T0" fmla="*/ 4 w 8"/>
                    <a:gd name="T1" fmla="*/ 17 h 19"/>
                    <a:gd name="T2" fmla="*/ 2 w 8"/>
                    <a:gd name="T3" fmla="*/ 3 h 19"/>
                    <a:gd name="T4" fmla="*/ 4 w 8"/>
                    <a:gd name="T5" fmla="*/ 17 h 19"/>
                  </a:gdLst>
                  <a:ahLst/>
                  <a:cxnLst>
                    <a:cxn ang="0">
                      <a:pos x="T0" y="T1"/>
                    </a:cxn>
                    <a:cxn ang="0">
                      <a:pos x="T2" y="T3"/>
                    </a:cxn>
                    <a:cxn ang="0">
                      <a:pos x="T4" y="T5"/>
                    </a:cxn>
                  </a:cxnLst>
                  <a:rect l="0" t="0" r="r" b="b"/>
                  <a:pathLst>
                    <a:path w="8" h="19">
                      <a:moveTo>
                        <a:pt x="4" y="17"/>
                      </a:moveTo>
                      <a:cubicBezTo>
                        <a:pt x="8" y="19"/>
                        <a:pt x="5" y="0"/>
                        <a:pt x="2" y="3"/>
                      </a:cubicBezTo>
                      <a:cubicBezTo>
                        <a:pt x="0" y="4"/>
                        <a:pt x="2" y="16"/>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046">
                  <a:extLst>
                    <a:ext uri="{FF2B5EF4-FFF2-40B4-BE49-F238E27FC236}">
                      <a16:creationId xmlns:a16="http://schemas.microsoft.com/office/drawing/2014/main" id="{88451B94-1441-44B5-8CC7-1FA3D5E069FF}"/>
                    </a:ext>
                  </a:extLst>
                </p:cNvPr>
                <p:cNvSpPr>
                  <a:spLocks/>
                </p:cNvSpPr>
                <p:nvPr/>
              </p:nvSpPr>
              <p:spPr bwMode="auto">
                <a:xfrm>
                  <a:off x="1493" y="1762"/>
                  <a:ext cx="7" cy="1"/>
                </a:xfrm>
                <a:custGeom>
                  <a:avLst/>
                  <a:gdLst>
                    <a:gd name="T0" fmla="*/ 7 w 7"/>
                    <a:gd name="T1" fmla="*/ 7 h 9"/>
                    <a:gd name="T2" fmla="*/ 0 w 7"/>
                    <a:gd name="T3" fmla="*/ 0 h 9"/>
                    <a:gd name="T4" fmla="*/ 7 w 7"/>
                    <a:gd name="T5" fmla="*/ 7 h 9"/>
                  </a:gdLst>
                  <a:ahLst/>
                  <a:cxnLst>
                    <a:cxn ang="0">
                      <a:pos x="T0" y="T1"/>
                    </a:cxn>
                    <a:cxn ang="0">
                      <a:pos x="T2" y="T3"/>
                    </a:cxn>
                    <a:cxn ang="0">
                      <a:pos x="T4" y="T5"/>
                    </a:cxn>
                  </a:cxnLst>
                  <a:rect l="0" t="0" r="r" b="b"/>
                  <a:pathLst>
                    <a:path w="7" h="9">
                      <a:moveTo>
                        <a:pt x="7" y="7"/>
                      </a:moveTo>
                      <a:cubicBezTo>
                        <a:pt x="7" y="2"/>
                        <a:pt x="3" y="1"/>
                        <a:pt x="0" y="0"/>
                      </a:cubicBezTo>
                      <a:cubicBezTo>
                        <a:pt x="0" y="0"/>
                        <a:pt x="6" y="9"/>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047">
                  <a:extLst>
                    <a:ext uri="{FF2B5EF4-FFF2-40B4-BE49-F238E27FC236}">
                      <a16:creationId xmlns:a16="http://schemas.microsoft.com/office/drawing/2014/main" id="{C433C999-54AF-4A81-B085-0BA19F2C5833}"/>
                    </a:ext>
                  </a:extLst>
                </p:cNvPr>
                <p:cNvSpPr>
                  <a:spLocks/>
                </p:cNvSpPr>
                <p:nvPr/>
              </p:nvSpPr>
              <p:spPr bwMode="auto">
                <a:xfrm>
                  <a:off x="1528" y="1758"/>
                  <a:ext cx="12" cy="2"/>
                </a:xfrm>
                <a:custGeom>
                  <a:avLst/>
                  <a:gdLst>
                    <a:gd name="T0" fmla="*/ 8 w 13"/>
                    <a:gd name="T1" fmla="*/ 10 h 10"/>
                    <a:gd name="T2" fmla="*/ 3 w 13"/>
                    <a:gd name="T3" fmla="*/ 0 h 10"/>
                    <a:gd name="T4" fmla="*/ 8 w 13"/>
                    <a:gd name="T5" fmla="*/ 10 h 10"/>
                  </a:gdLst>
                  <a:ahLst/>
                  <a:cxnLst>
                    <a:cxn ang="0">
                      <a:pos x="T0" y="T1"/>
                    </a:cxn>
                    <a:cxn ang="0">
                      <a:pos x="T2" y="T3"/>
                    </a:cxn>
                    <a:cxn ang="0">
                      <a:pos x="T4" y="T5"/>
                    </a:cxn>
                  </a:cxnLst>
                  <a:rect l="0" t="0" r="r" b="b"/>
                  <a:pathLst>
                    <a:path w="13" h="10">
                      <a:moveTo>
                        <a:pt x="8" y="10"/>
                      </a:moveTo>
                      <a:cubicBezTo>
                        <a:pt x="13" y="10"/>
                        <a:pt x="6" y="0"/>
                        <a:pt x="3" y="0"/>
                      </a:cubicBezTo>
                      <a:cubicBezTo>
                        <a:pt x="0" y="1"/>
                        <a:pt x="6" y="10"/>
                        <a:pt x="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048">
                  <a:extLst>
                    <a:ext uri="{FF2B5EF4-FFF2-40B4-BE49-F238E27FC236}">
                      <a16:creationId xmlns:a16="http://schemas.microsoft.com/office/drawing/2014/main" id="{BDEC80F1-C60E-4BB5-B822-8927CD6035AE}"/>
                    </a:ext>
                  </a:extLst>
                </p:cNvPr>
                <p:cNvSpPr>
                  <a:spLocks/>
                </p:cNvSpPr>
                <p:nvPr/>
              </p:nvSpPr>
              <p:spPr bwMode="auto">
                <a:xfrm>
                  <a:off x="1997" y="1749"/>
                  <a:ext cx="4" cy="2"/>
                </a:xfrm>
                <a:custGeom>
                  <a:avLst/>
                  <a:gdLst>
                    <a:gd name="T0" fmla="*/ 3 w 4"/>
                    <a:gd name="T1" fmla="*/ 11 h 13"/>
                    <a:gd name="T2" fmla="*/ 1 w 4"/>
                    <a:gd name="T3" fmla="*/ 1 h 13"/>
                    <a:gd name="T4" fmla="*/ 1 w 4"/>
                    <a:gd name="T5" fmla="*/ 13 h 13"/>
                    <a:gd name="T6" fmla="*/ 3 w 4"/>
                    <a:gd name="T7" fmla="*/ 11 h 13"/>
                  </a:gdLst>
                  <a:ahLst/>
                  <a:cxnLst>
                    <a:cxn ang="0">
                      <a:pos x="T0" y="T1"/>
                    </a:cxn>
                    <a:cxn ang="0">
                      <a:pos x="T2" y="T3"/>
                    </a:cxn>
                    <a:cxn ang="0">
                      <a:pos x="T4" y="T5"/>
                    </a:cxn>
                    <a:cxn ang="0">
                      <a:pos x="T6" y="T7"/>
                    </a:cxn>
                  </a:cxnLst>
                  <a:rect l="0" t="0" r="r" b="b"/>
                  <a:pathLst>
                    <a:path w="4" h="13">
                      <a:moveTo>
                        <a:pt x="3" y="11"/>
                      </a:moveTo>
                      <a:cubicBezTo>
                        <a:pt x="3" y="8"/>
                        <a:pt x="4" y="2"/>
                        <a:pt x="1" y="1"/>
                      </a:cubicBezTo>
                      <a:cubicBezTo>
                        <a:pt x="0" y="0"/>
                        <a:pt x="1" y="12"/>
                        <a:pt x="1" y="13"/>
                      </a:cubicBezTo>
                      <a:cubicBezTo>
                        <a:pt x="2" y="13"/>
                        <a:pt x="2" y="12"/>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049">
                  <a:extLst>
                    <a:ext uri="{FF2B5EF4-FFF2-40B4-BE49-F238E27FC236}">
                      <a16:creationId xmlns:a16="http://schemas.microsoft.com/office/drawing/2014/main" id="{4CAB5F74-0674-432A-AC11-CCDB31CA8CED}"/>
                    </a:ext>
                  </a:extLst>
                </p:cNvPr>
                <p:cNvSpPr>
                  <a:spLocks/>
                </p:cNvSpPr>
                <p:nvPr/>
              </p:nvSpPr>
              <p:spPr bwMode="auto">
                <a:xfrm>
                  <a:off x="2114" y="1739"/>
                  <a:ext cx="2" cy="2"/>
                </a:xfrm>
                <a:custGeom>
                  <a:avLst/>
                  <a:gdLst>
                    <a:gd name="T0" fmla="*/ 2 w 2"/>
                    <a:gd name="T1" fmla="*/ 9 h 14"/>
                    <a:gd name="T2" fmla="*/ 1 w 2"/>
                    <a:gd name="T3" fmla="*/ 0 h 14"/>
                    <a:gd name="T4" fmla="*/ 1 w 2"/>
                    <a:gd name="T5" fmla="*/ 14 h 14"/>
                    <a:gd name="T6" fmla="*/ 2 w 2"/>
                    <a:gd name="T7" fmla="*/ 9 h 14"/>
                  </a:gdLst>
                  <a:ahLst/>
                  <a:cxnLst>
                    <a:cxn ang="0">
                      <a:pos x="T0" y="T1"/>
                    </a:cxn>
                    <a:cxn ang="0">
                      <a:pos x="T2" y="T3"/>
                    </a:cxn>
                    <a:cxn ang="0">
                      <a:pos x="T4" y="T5"/>
                    </a:cxn>
                    <a:cxn ang="0">
                      <a:pos x="T6" y="T7"/>
                    </a:cxn>
                  </a:cxnLst>
                  <a:rect l="0" t="0" r="r" b="b"/>
                  <a:pathLst>
                    <a:path w="2" h="14">
                      <a:moveTo>
                        <a:pt x="2" y="9"/>
                      </a:moveTo>
                      <a:cubicBezTo>
                        <a:pt x="2" y="6"/>
                        <a:pt x="1" y="3"/>
                        <a:pt x="1" y="0"/>
                      </a:cubicBezTo>
                      <a:cubicBezTo>
                        <a:pt x="0" y="5"/>
                        <a:pt x="0" y="9"/>
                        <a:pt x="1" y="14"/>
                      </a:cubicBezTo>
                      <a:cubicBezTo>
                        <a:pt x="1" y="12"/>
                        <a:pt x="2" y="11"/>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050">
                  <a:extLst>
                    <a:ext uri="{FF2B5EF4-FFF2-40B4-BE49-F238E27FC236}">
                      <a16:creationId xmlns:a16="http://schemas.microsoft.com/office/drawing/2014/main" id="{091D18AE-E995-4376-AFC1-9A996F675870}"/>
                    </a:ext>
                  </a:extLst>
                </p:cNvPr>
                <p:cNvSpPr>
                  <a:spLocks/>
                </p:cNvSpPr>
                <p:nvPr/>
              </p:nvSpPr>
              <p:spPr bwMode="auto">
                <a:xfrm>
                  <a:off x="1417" y="1786"/>
                  <a:ext cx="16" cy="1"/>
                </a:xfrm>
                <a:custGeom>
                  <a:avLst/>
                  <a:gdLst>
                    <a:gd name="T0" fmla="*/ 6 w 18"/>
                    <a:gd name="T1" fmla="*/ 9 h 10"/>
                    <a:gd name="T2" fmla="*/ 18 w 18"/>
                    <a:gd name="T3" fmla="*/ 10 h 10"/>
                    <a:gd name="T4" fmla="*/ 0 w 18"/>
                    <a:gd name="T5" fmla="*/ 5 h 10"/>
                    <a:gd name="T6" fmla="*/ 6 w 18"/>
                    <a:gd name="T7" fmla="*/ 9 h 10"/>
                  </a:gdLst>
                  <a:ahLst/>
                  <a:cxnLst>
                    <a:cxn ang="0">
                      <a:pos x="T0" y="T1"/>
                    </a:cxn>
                    <a:cxn ang="0">
                      <a:pos x="T2" y="T3"/>
                    </a:cxn>
                    <a:cxn ang="0">
                      <a:pos x="T4" y="T5"/>
                    </a:cxn>
                    <a:cxn ang="0">
                      <a:pos x="T6" y="T7"/>
                    </a:cxn>
                  </a:cxnLst>
                  <a:rect l="0" t="0" r="r" b="b"/>
                  <a:pathLst>
                    <a:path w="18" h="10">
                      <a:moveTo>
                        <a:pt x="6" y="9"/>
                      </a:moveTo>
                      <a:cubicBezTo>
                        <a:pt x="10" y="10"/>
                        <a:pt x="14" y="10"/>
                        <a:pt x="18" y="10"/>
                      </a:cubicBezTo>
                      <a:cubicBezTo>
                        <a:pt x="14" y="8"/>
                        <a:pt x="5" y="0"/>
                        <a:pt x="0" y="5"/>
                      </a:cubicBezTo>
                      <a:cubicBezTo>
                        <a:pt x="0" y="5"/>
                        <a:pt x="6"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051">
                  <a:extLst>
                    <a:ext uri="{FF2B5EF4-FFF2-40B4-BE49-F238E27FC236}">
                      <a16:creationId xmlns:a16="http://schemas.microsoft.com/office/drawing/2014/main" id="{1A963EE4-B382-40F8-B6AA-80E487C59857}"/>
                    </a:ext>
                  </a:extLst>
                </p:cNvPr>
                <p:cNvSpPr>
                  <a:spLocks/>
                </p:cNvSpPr>
                <p:nvPr/>
              </p:nvSpPr>
              <p:spPr bwMode="auto">
                <a:xfrm>
                  <a:off x="1576" y="1756"/>
                  <a:ext cx="7" cy="2"/>
                </a:xfrm>
                <a:custGeom>
                  <a:avLst/>
                  <a:gdLst>
                    <a:gd name="T0" fmla="*/ 5 w 8"/>
                    <a:gd name="T1" fmla="*/ 13 h 15"/>
                    <a:gd name="T2" fmla="*/ 0 w 8"/>
                    <a:gd name="T3" fmla="*/ 0 h 15"/>
                    <a:gd name="T4" fmla="*/ 5 w 8"/>
                    <a:gd name="T5" fmla="*/ 13 h 15"/>
                  </a:gdLst>
                  <a:ahLst/>
                  <a:cxnLst>
                    <a:cxn ang="0">
                      <a:pos x="T0" y="T1"/>
                    </a:cxn>
                    <a:cxn ang="0">
                      <a:pos x="T2" y="T3"/>
                    </a:cxn>
                    <a:cxn ang="0">
                      <a:pos x="T4" y="T5"/>
                    </a:cxn>
                  </a:cxnLst>
                  <a:rect l="0" t="0" r="r" b="b"/>
                  <a:pathLst>
                    <a:path w="8" h="15">
                      <a:moveTo>
                        <a:pt x="5" y="13"/>
                      </a:moveTo>
                      <a:cubicBezTo>
                        <a:pt x="8" y="9"/>
                        <a:pt x="1" y="2"/>
                        <a:pt x="0" y="0"/>
                      </a:cubicBezTo>
                      <a:cubicBezTo>
                        <a:pt x="0" y="0"/>
                        <a:pt x="3" y="15"/>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052">
                  <a:extLst>
                    <a:ext uri="{FF2B5EF4-FFF2-40B4-BE49-F238E27FC236}">
                      <a16:creationId xmlns:a16="http://schemas.microsoft.com/office/drawing/2014/main" id="{E956B96B-64FB-46C8-B12E-88A6AF7D1917}"/>
                    </a:ext>
                  </a:extLst>
                </p:cNvPr>
                <p:cNvSpPr>
                  <a:spLocks/>
                </p:cNvSpPr>
                <p:nvPr/>
              </p:nvSpPr>
              <p:spPr bwMode="auto">
                <a:xfrm>
                  <a:off x="1487" y="1829"/>
                  <a:ext cx="10" cy="0"/>
                </a:xfrm>
                <a:custGeom>
                  <a:avLst/>
                  <a:gdLst>
                    <a:gd name="T0" fmla="*/ 5 w 11"/>
                    <a:gd name="T1" fmla="*/ 3 h 3"/>
                    <a:gd name="T2" fmla="*/ 11 w 11"/>
                    <a:gd name="T3" fmla="*/ 1 h 3"/>
                    <a:gd name="T4" fmla="*/ 0 w 11"/>
                    <a:gd name="T5" fmla="*/ 2 h 3"/>
                    <a:gd name="T6" fmla="*/ 5 w 11"/>
                    <a:gd name="T7" fmla="*/ 3 h 3"/>
                  </a:gdLst>
                  <a:ahLst/>
                  <a:cxnLst>
                    <a:cxn ang="0">
                      <a:pos x="T0" y="T1"/>
                    </a:cxn>
                    <a:cxn ang="0">
                      <a:pos x="T2" y="T3"/>
                    </a:cxn>
                    <a:cxn ang="0">
                      <a:pos x="T4" y="T5"/>
                    </a:cxn>
                    <a:cxn ang="0">
                      <a:pos x="T6" y="T7"/>
                    </a:cxn>
                  </a:cxnLst>
                  <a:rect l="0" t="0" r="r" b="b"/>
                  <a:pathLst>
                    <a:path w="11" h="3">
                      <a:moveTo>
                        <a:pt x="5" y="3"/>
                      </a:moveTo>
                      <a:cubicBezTo>
                        <a:pt x="7" y="2"/>
                        <a:pt x="9" y="2"/>
                        <a:pt x="11" y="1"/>
                      </a:cubicBezTo>
                      <a:cubicBezTo>
                        <a:pt x="7" y="0"/>
                        <a:pt x="3" y="0"/>
                        <a:pt x="0" y="2"/>
                      </a:cubicBezTo>
                      <a:cubicBezTo>
                        <a:pt x="1" y="2"/>
                        <a:pt x="3"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053">
                  <a:extLst>
                    <a:ext uri="{FF2B5EF4-FFF2-40B4-BE49-F238E27FC236}">
                      <a16:creationId xmlns:a16="http://schemas.microsoft.com/office/drawing/2014/main" id="{B3D58710-3170-4DAD-8F37-76515520BB42}"/>
                    </a:ext>
                  </a:extLst>
                </p:cNvPr>
                <p:cNvSpPr>
                  <a:spLocks/>
                </p:cNvSpPr>
                <p:nvPr/>
              </p:nvSpPr>
              <p:spPr bwMode="auto">
                <a:xfrm>
                  <a:off x="2258" y="1748"/>
                  <a:ext cx="3" cy="3"/>
                </a:xfrm>
                <a:custGeom>
                  <a:avLst/>
                  <a:gdLst>
                    <a:gd name="T0" fmla="*/ 0 w 4"/>
                    <a:gd name="T1" fmla="*/ 16 h 16"/>
                    <a:gd name="T2" fmla="*/ 4 w 4"/>
                    <a:gd name="T3" fmla="*/ 16 h 16"/>
                    <a:gd name="T4" fmla="*/ 0 w 4"/>
                    <a:gd name="T5" fmla="*/ 16 h 16"/>
                  </a:gdLst>
                  <a:ahLst/>
                  <a:cxnLst>
                    <a:cxn ang="0">
                      <a:pos x="T0" y="T1"/>
                    </a:cxn>
                    <a:cxn ang="0">
                      <a:pos x="T2" y="T3"/>
                    </a:cxn>
                    <a:cxn ang="0">
                      <a:pos x="T4" y="T5"/>
                    </a:cxn>
                  </a:cxnLst>
                  <a:rect l="0" t="0" r="r" b="b"/>
                  <a:pathLst>
                    <a:path w="4" h="16">
                      <a:moveTo>
                        <a:pt x="0" y="16"/>
                      </a:moveTo>
                      <a:lnTo>
                        <a:pt x="4" y="16"/>
                      </a:lnTo>
                      <a:cubicBezTo>
                        <a:pt x="1" y="0"/>
                        <a:pt x="1" y="1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054">
                  <a:extLst>
                    <a:ext uri="{FF2B5EF4-FFF2-40B4-BE49-F238E27FC236}">
                      <a16:creationId xmlns:a16="http://schemas.microsoft.com/office/drawing/2014/main" id="{D3BEFB89-34FA-4D79-9360-51D22D2A8D87}"/>
                    </a:ext>
                  </a:extLst>
                </p:cNvPr>
                <p:cNvSpPr>
                  <a:spLocks/>
                </p:cNvSpPr>
                <p:nvPr/>
              </p:nvSpPr>
              <p:spPr bwMode="auto">
                <a:xfrm>
                  <a:off x="2469" y="1752"/>
                  <a:ext cx="3" cy="1"/>
                </a:xfrm>
                <a:custGeom>
                  <a:avLst/>
                  <a:gdLst>
                    <a:gd name="T0" fmla="*/ 0 w 3"/>
                    <a:gd name="T1" fmla="*/ 2 h 4"/>
                    <a:gd name="T2" fmla="*/ 1 w 3"/>
                    <a:gd name="T3" fmla="*/ 4 h 4"/>
                    <a:gd name="T4" fmla="*/ 1 w 3"/>
                    <a:gd name="T5" fmla="*/ 0 h 4"/>
                    <a:gd name="T6" fmla="*/ 0 w 3"/>
                    <a:gd name="T7" fmla="*/ 2 h 4"/>
                  </a:gdLst>
                  <a:ahLst/>
                  <a:cxnLst>
                    <a:cxn ang="0">
                      <a:pos x="T0" y="T1"/>
                    </a:cxn>
                    <a:cxn ang="0">
                      <a:pos x="T2" y="T3"/>
                    </a:cxn>
                    <a:cxn ang="0">
                      <a:pos x="T4" y="T5"/>
                    </a:cxn>
                    <a:cxn ang="0">
                      <a:pos x="T6" y="T7"/>
                    </a:cxn>
                  </a:cxnLst>
                  <a:rect l="0" t="0" r="r" b="b"/>
                  <a:pathLst>
                    <a:path w="3" h="4">
                      <a:moveTo>
                        <a:pt x="0" y="2"/>
                      </a:moveTo>
                      <a:cubicBezTo>
                        <a:pt x="0" y="3"/>
                        <a:pt x="1" y="3"/>
                        <a:pt x="1" y="4"/>
                      </a:cubicBezTo>
                      <a:cubicBezTo>
                        <a:pt x="3" y="4"/>
                        <a:pt x="3" y="1"/>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055">
                  <a:extLst>
                    <a:ext uri="{FF2B5EF4-FFF2-40B4-BE49-F238E27FC236}">
                      <a16:creationId xmlns:a16="http://schemas.microsoft.com/office/drawing/2014/main" id="{C784A9D4-E062-4CCE-AC7B-4EA43D0ECFCD}"/>
                    </a:ext>
                  </a:extLst>
                </p:cNvPr>
                <p:cNvSpPr>
                  <a:spLocks/>
                </p:cNvSpPr>
                <p:nvPr/>
              </p:nvSpPr>
              <p:spPr bwMode="auto">
                <a:xfrm>
                  <a:off x="2537" y="1745"/>
                  <a:ext cx="5" cy="2"/>
                </a:xfrm>
                <a:custGeom>
                  <a:avLst/>
                  <a:gdLst>
                    <a:gd name="T0" fmla="*/ 5 w 5"/>
                    <a:gd name="T1" fmla="*/ 6 h 12"/>
                    <a:gd name="T2" fmla="*/ 2 w 5"/>
                    <a:gd name="T3" fmla="*/ 0 h 12"/>
                    <a:gd name="T4" fmla="*/ 3 w 5"/>
                    <a:gd name="T5" fmla="*/ 12 h 12"/>
                    <a:gd name="T6" fmla="*/ 5 w 5"/>
                    <a:gd name="T7" fmla="*/ 6 h 12"/>
                  </a:gdLst>
                  <a:ahLst/>
                  <a:cxnLst>
                    <a:cxn ang="0">
                      <a:pos x="T0" y="T1"/>
                    </a:cxn>
                    <a:cxn ang="0">
                      <a:pos x="T2" y="T3"/>
                    </a:cxn>
                    <a:cxn ang="0">
                      <a:pos x="T4" y="T5"/>
                    </a:cxn>
                    <a:cxn ang="0">
                      <a:pos x="T6" y="T7"/>
                    </a:cxn>
                  </a:cxnLst>
                  <a:rect l="0" t="0" r="r" b="b"/>
                  <a:pathLst>
                    <a:path w="5" h="12">
                      <a:moveTo>
                        <a:pt x="5" y="6"/>
                      </a:moveTo>
                      <a:cubicBezTo>
                        <a:pt x="5" y="4"/>
                        <a:pt x="4" y="2"/>
                        <a:pt x="2" y="0"/>
                      </a:cubicBezTo>
                      <a:cubicBezTo>
                        <a:pt x="3" y="1"/>
                        <a:pt x="0" y="11"/>
                        <a:pt x="3" y="12"/>
                      </a:cubicBezTo>
                      <a:cubicBezTo>
                        <a:pt x="4" y="10"/>
                        <a:pt x="5" y="8"/>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056">
                  <a:extLst>
                    <a:ext uri="{FF2B5EF4-FFF2-40B4-BE49-F238E27FC236}">
                      <a16:creationId xmlns:a16="http://schemas.microsoft.com/office/drawing/2014/main" id="{7512E22B-8938-4E47-ABAC-15FC1CEB0415}"/>
                    </a:ext>
                  </a:extLst>
                </p:cNvPr>
                <p:cNvSpPr>
                  <a:spLocks/>
                </p:cNvSpPr>
                <p:nvPr/>
              </p:nvSpPr>
              <p:spPr bwMode="auto">
                <a:xfrm>
                  <a:off x="2237" y="1751"/>
                  <a:ext cx="0" cy="1"/>
                </a:xfrm>
                <a:custGeom>
                  <a:avLst/>
                  <a:gdLst>
                    <a:gd name="T0" fmla="*/ 2 h 3"/>
                    <a:gd name="T1" fmla="*/ 0 h 3"/>
                    <a:gd name="T2" fmla="*/ 2 h 3"/>
                  </a:gdLst>
                  <a:ahLst/>
                  <a:cxnLst>
                    <a:cxn ang="0">
                      <a:pos x="0" y="T0"/>
                    </a:cxn>
                    <a:cxn ang="0">
                      <a:pos x="0" y="T1"/>
                    </a:cxn>
                    <a:cxn ang="0">
                      <a:pos x="0" y="T2"/>
                    </a:cxn>
                  </a:cxnLst>
                  <a:rect l="0" t="0" r="r" b="b"/>
                  <a:pathLst>
                    <a:path h="3">
                      <a:moveTo>
                        <a:pt x="0" y="2"/>
                      </a:moveTo>
                      <a:cubicBezTo>
                        <a:pt x="0" y="3"/>
                        <a:pt x="0"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057">
                  <a:extLst>
                    <a:ext uri="{FF2B5EF4-FFF2-40B4-BE49-F238E27FC236}">
                      <a16:creationId xmlns:a16="http://schemas.microsoft.com/office/drawing/2014/main" id="{5C3289F8-894D-4EC0-9E95-E7A7E2F062CB}"/>
                    </a:ext>
                  </a:extLst>
                </p:cNvPr>
                <p:cNvSpPr>
                  <a:spLocks/>
                </p:cNvSpPr>
                <p:nvPr/>
              </p:nvSpPr>
              <p:spPr bwMode="auto">
                <a:xfrm>
                  <a:off x="2220" y="1750"/>
                  <a:ext cx="0" cy="2"/>
                </a:xfrm>
                <a:custGeom>
                  <a:avLst/>
                  <a:gdLst>
                    <a:gd name="T0" fmla="*/ 1 w 1"/>
                    <a:gd name="T1" fmla="*/ 5 h 11"/>
                    <a:gd name="T2" fmla="*/ 0 w 1"/>
                    <a:gd name="T3" fmla="*/ 0 h 11"/>
                    <a:gd name="T4" fmla="*/ 1 w 1"/>
                    <a:gd name="T5" fmla="*/ 11 h 11"/>
                    <a:gd name="T6" fmla="*/ 1 w 1"/>
                    <a:gd name="T7" fmla="*/ 5 h 11"/>
                  </a:gdLst>
                  <a:ahLst/>
                  <a:cxnLst>
                    <a:cxn ang="0">
                      <a:pos x="T0" y="T1"/>
                    </a:cxn>
                    <a:cxn ang="0">
                      <a:pos x="T2" y="T3"/>
                    </a:cxn>
                    <a:cxn ang="0">
                      <a:pos x="T4" y="T5"/>
                    </a:cxn>
                    <a:cxn ang="0">
                      <a:pos x="T6" y="T7"/>
                    </a:cxn>
                  </a:cxnLst>
                  <a:rect l="0" t="0" r="r" b="b"/>
                  <a:pathLst>
                    <a:path w="1" h="11">
                      <a:moveTo>
                        <a:pt x="1" y="5"/>
                      </a:moveTo>
                      <a:cubicBezTo>
                        <a:pt x="1" y="3"/>
                        <a:pt x="0" y="1"/>
                        <a:pt x="0" y="0"/>
                      </a:cubicBezTo>
                      <a:cubicBezTo>
                        <a:pt x="0" y="4"/>
                        <a:pt x="0" y="7"/>
                        <a:pt x="1" y="11"/>
                      </a:cubicBezTo>
                      <a:cubicBezTo>
                        <a:pt x="1" y="9"/>
                        <a:pt x="1" y="7"/>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058">
                  <a:extLst>
                    <a:ext uri="{FF2B5EF4-FFF2-40B4-BE49-F238E27FC236}">
                      <a16:creationId xmlns:a16="http://schemas.microsoft.com/office/drawing/2014/main" id="{7BAD357D-BC27-432A-A08B-575AF2FFF6DF}"/>
                    </a:ext>
                  </a:extLst>
                </p:cNvPr>
                <p:cNvSpPr>
                  <a:spLocks/>
                </p:cNvSpPr>
                <p:nvPr/>
              </p:nvSpPr>
              <p:spPr bwMode="auto">
                <a:xfrm>
                  <a:off x="1955" y="1760"/>
                  <a:ext cx="2" cy="1"/>
                </a:xfrm>
                <a:custGeom>
                  <a:avLst/>
                  <a:gdLst>
                    <a:gd name="T0" fmla="*/ 3 w 3"/>
                    <a:gd name="T1" fmla="*/ 4 h 7"/>
                    <a:gd name="T2" fmla="*/ 2 w 3"/>
                    <a:gd name="T3" fmla="*/ 0 h 7"/>
                    <a:gd name="T4" fmla="*/ 2 w 3"/>
                    <a:gd name="T5" fmla="*/ 7 h 7"/>
                    <a:gd name="T6" fmla="*/ 3 w 3"/>
                    <a:gd name="T7" fmla="*/ 4 h 7"/>
                  </a:gdLst>
                  <a:ahLst/>
                  <a:cxnLst>
                    <a:cxn ang="0">
                      <a:pos x="T0" y="T1"/>
                    </a:cxn>
                    <a:cxn ang="0">
                      <a:pos x="T2" y="T3"/>
                    </a:cxn>
                    <a:cxn ang="0">
                      <a:pos x="T4" y="T5"/>
                    </a:cxn>
                    <a:cxn ang="0">
                      <a:pos x="T6" y="T7"/>
                    </a:cxn>
                  </a:cxnLst>
                  <a:rect l="0" t="0" r="r" b="b"/>
                  <a:pathLst>
                    <a:path w="3" h="7">
                      <a:moveTo>
                        <a:pt x="3" y="4"/>
                      </a:moveTo>
                      <a:cubicBezTo>
                        <a:pt x="3" y="3"/>
                        <a:pt x="2" y="1"/>
                        <a:pt x="2" y="0"/>
                      </a:cubicBezTo>
                      <a:cubicBezTo>
                        <a:pt x="2" y="0"/>
                        <a:pt x="0" y="6"/>
                        <a:pt x="2" y="7"/>
                      </a:cubicBezTo>
                      <a:cubicBezTo>
                        <a:pt x="3" y="6"/>
                        <a:pt x="3"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059">
                  <a:extLst>
                    <a:ext uri="{FF2B5EF4-FFF2-40B4-BE49-F238E27FC236}">
                      <a16:creationId xmlns:a16="http://schemas.microsoft.com/office/drawing/2014/main" id="{7C2E576B-72F2-424C-803C-9DF190C9DB2B}"/>
                    </a:ext>
                  </a:extLst>
                </p:cNvPr>
                <p:cNvSpPr>
                  <a:spLocks/>
                </p:cNvSpPr>
                <p:nvPr/>
              </p:nvSpPr>
              <p:spPr bwMode="auto">
                <a:xfrm>
                  <a:off x="1463" y="1815"/>
                  <a:ext cx="10" cy="1"/>
                </a:xfrm>
                <a:custGeom>
                  <a:avLst/>
                  <a:gdLst>
                    <a:gd name="T0" fmla="*/ 8 w 11"/>
                    <a:gd name="T1" fmla="*/ 0 h 4"/>
                    <a:gd name="T2" fmla="*/ 1 w 11"/>
                    <a:gd name="T3" fmla="*/ 1 h 4"/>
                    <a:gd name="T4" fmla="*/ 10 w 11"/>
                    <a:gd name="T5" fmla="*/ 2 h 4"/>
                    <a:gd name="T6" fmla="*/ 8 w 11"/>
                    <a:gd name="T7" fmla="*/ 0 h 4"/>
                  </a:gdLst>
                  <a:ahLst/>
                  <a:cxnLst>
                    <a:cxn ang="0">
                      <a:pos x="T0" y="T1"/>
                    </a:cxn>
                    <a:cxn ang="0">
                      <a:pos x="T2" y="T3"/>
                    </a:cxn>
                    <a:cxn ang="0">
                      <a:pos x="T4" y="T5"/>
                    </a:cxn>
                    <a:cxn ang="0">
                      <a:pos x="T6" y="T7"/>
                    </a:cxn>
                  </a:cxnLst>
                  <a:rect l="0" t="0" r="r" b="b"/>
                  <a:pathLst>
                    <a:path w="11" h="4">
                      <a:moveTo>
                        <a:pt x="8" y="0"/>
                      </a:moveTo>
                      <a:cubicBezTo>
                        <a:pt x="6" y="0"/>
                        <a:pt x="4" y="1"/>
                        <a:pt x="1" y="1"/>
                      </a:cubicBezTo>
                      <a:cubicBezTo>
                        <a:pt x="0" y="1"/>
                        <a:pt x="11" y="4"/>
                        <a:pt x="10" y="2"/>
                      </a:cubicBezTo>
                      <a:cubicBezTo>
                        <a:pt x="9" y="1"/>
                        <a:pt x="9"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060">
                  <a:extLst>
                    <a:ext uri="{FF2B5EF4-FFF2-40B4-BE49-F238E27FC236}">
                      <a16:creationId xmlns:a16="http://schemas.microsoft.com/office/drawing/2014/main" id="{696B441A-F7C5-44F1-99EE-26FA0DEE652A}"/>
                    </a:ext>
                  </a:extLst>
                </p:cNvPr>
                <p:cNvSpPr>
                  <a:spLocks/>
                </p:cNvSpPr>
                <p:nvPr/>
              </p:nvSpPr>
              <p:spPr bwMode="auto">
                <a:xfrm>
                  <a:off x="1429" y="1794"/>
                  <a:ext cx="2" cy="1"/>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0" y="2"/>
                        <a:pt x="1" y="3"/>
                        <a:pt x="3" y="5"/>
                      </a:cubicBezTo>
                      <a:cubicBezTo>
                        <a:pt x="3"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061">
                  <a:extLst>
                    <a:ext uri="{FF2B5EF4-FFF2-40B4-BE49-F238E27FC236}">
                      <a16:creationId xmlns:a16="http://schemas.microsoft.com/office/drawing/2014/main" id="{87319DC1-CF93-4596-88A6-CF7F51AB815B}"/>
                    </a:ext>
                  </a:extLst>
                </p:cNvPr>
                <p:cNvSpPr>
                  <a:spLocks/>
                </p:cNvSpPr>
                <p:nvPr/>
              </p:nvSpPr>
              <p:spPr bwMode="auto">
                <a:xfrm>
                  <a:off x="2456" y="1752"/>
                  <a:ext cx="3" cy="1"/>
                </a:xfrm>
                <a:custGeom>
                  <a:avLst/>
                  <a:gdLst>
                    <a:gd name="T0" fmla="*/ 0 w 3"/>
                    <a:gd name="T1" fmla="*/ 2 h 7"/>
                    <a:gd name="T2" fmla="*/ 1 w 3"/>
                    <a:gd name="T3" fmla="*/ 7 h 7"/>
                    <a:gd name="T4" fmla="*/ 1 w 3"/>
                    <a:gd name="T5" fmla="*/ 0 h 7"/>
                    <a:gd name="T6" fmla="*/ 0 w 3"/>
                    <a:gd name="T7" fmla="*/ 2 h 7"/>
                  </a:gdLst>
                  <a:ahLst/>
                  <a:cxnLst>
                    <a:cxn ang="0">
                      <a:pos x="T0" y="T1"/>
                    </a:cxn>
                    <a:cxn ang="0">
                      <a:pos x="T2" y="T3"/>
                    </a:cxn>
                    <a:cxn ang="0">
                      <a:pos x="T4" y="T5"/>
                    </a:cxn>
                    <a:cxn ang="0">
                      <a:pos x="T6" y="T7"/>
                    </a:cxn>
                  </a:cxnLst>
                  <a:rect l="0" t="0" r="r" b="b"/>
                  <a:pathLst>
                    <a:path w="3" h="7">
                      <a:moveTo>
                        <a:pt x="0" y="2"/>
                      </a:moveTo>
                      <a:cubicBezTo>
                        <a:pt x="0" y="4"/>
                        <a:pt x="1" y="6"/>
                        <a:pt x="1" y="7"/>
                      </a:cubicBezTo>
                      <a:cubicBezTo>
                        <a:pt x="1" y="6"/>
                        <a:pt x="3" y="2"/>
                        <a:pt x="1"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062">
                  <a:extLst>
                    <a:ext uri="{FF2B5EF4-FFF2-40B4-BE49-F238E27FC236}">
                      <a16:creationId xmlns:a16="http://schemas.microsoft.com/office/drawing/2014/main" id="{12A42946-AFFD-4EA2-B663-3383E3DF63F8}"/>
                    </a:ext>
                  </a:extLst>
                </p:cNvPr>
                <p:cNvSpPr>
                  <a:spLocks/>
                </p:cNvSpPr>
                <p:nvPr/>
              </p:nvSpPr>
              <p:spPr bwMode="auto">
                <a:xfrm>
                  <a:off x="1421" y="1771"/>
                  <a:ext cx="10" cy="1"/>
                </a:xfrm>
                <a:custGeom>
                  <a:avLst/>
                  <a:gdLst>
                    <a:gd name="T0" fmla="*/ 10 w 10"/>
                    <a:gd name="T1" fmla="*/ 7 h 7"/>
                    <a:gd name="T2" fmla="*/ 2 w 10"/>
                    <a:gd name="T3" fmla="*/ 2 h 7"/>
                    <a:gd name="T4" fmla="*/ 10 w 10"/>
                    <a:gd name="T5" fmla="*/ 7 h 7"/>
                  </a:gdLst>
                  <a:ahLst/>
                  <a:cxnLst>
                    <a:cxn ang="0">
                      <a:pos x="T0" y="T1"/>
                    </a:cxn>
                    <a:cxn ang="0">
                      <a:pos x="T2" y="T3"/>
                    </a:cxn>
                    <a:cxn ang="0">
                      <a:pos x="T4" y="T5"/>
                    </a:cxn>
                  </a:cxnLst>
                  <a:rect l="0" t="0" r="r" b="b"/>
                  <a:pathLst>
                    <a:path w="10" h="7">
                      <a:moveTo>
                        <a:pt x="10" y="7"/>
                      </a:moveTo>
                      <a:cubicBezTo>
                        <a:pt x="10" y="6"/>
                        <a:pt x="4" y="0"/>
                        <a:pt x="2" y="2"/>
                      </a:cubicBezTo>
                      <a:cubicBezTo>
                        <a:pt x="0" y="4"/>
                        <a:pt x="9"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063">
                  <a:extLst>
                    <a:ext uri="{FF2B5EF4-FFF2-40B4-BE49-F238E27FC236}">
                      <a16:creationId xmlns:a16="http://schemas.microsoft.com/office/drawing/2014/main" id="{EA3B7D3D-DB92-4E0E-8D87-CA454E6BC817}"/>
                    </a:ext>
                  </a:extLst>
                </p:cNvPr>
                <p:cNvSpPr>
                  <a:spLocks/>
                </p:cNvSpPr>
                <p:nvPr/>
              </p:nvSpPr>
              <p:spPr bwMode="auto">
                <a:xfrm>
                  <a:off x="2261" y="1751"/>
                  <a:ext cx="3" cy="1"/>
                </a:xfrm>
                <a:custGeom>
                  <a:avLst/>
                  <a:gdLst>
                    <a:gd name="T0" fmla="*/ 3 w 3"/>
                    <a:gd name="T1" fmla="*/ 0 h 3"/>
                    <a:gd name="T2" fmla="*/ 0 w 3"/>
                    <a:gd name="T3" fmla="*/ 0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0"/>
                        <a:pt x="1" y="0"/>
                        <a:pt x="0" y="0"/>
                      </a:cubicBezTo>
                      <a:cubicBezTo>
                        <a:pt x="1" y="1"/>
                        <a:pt x="2" y="2"/>
                        <a:pt x="3" y="3"/>
                      </a:cubicBezTo>
                      <a:cubicBezTo>
                        <a:pt x="3" y="2"/>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064">
                  <a:extLst>
                    <a:ext uri="{FF2B5EF4-FFF2-40B4-BE49-F238E27FC236}">
                      <a16:creationId xmlns:a16="http://schemas.microsoft.com/office/drawing/2014/main" id="{AF8660A6-6F58-4AB2-8143-12E42BCFEE08}"/>
                    </a:ext>
                  </a:extLst>
                </p:cNvPr>
                <p:cNvSpPr>
                  <a:spLocks/>
                </p:cNvSpPr>
                <p:nvPr/>
              </p:nvSpPr>
              <p:spPr bwMode="auto">
                <a:xfrm>
                  <a:off x="1431" y="1799"/>
                  <a:ext cx="2" cy="1"/>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0" y="1"/>
                        <a:pt x="2" y="3"/>
                        <a:pt x="3" y="1"/>
                      </a:cubicBezTo>
                      <a:cubicBezTo>
                        <a:pt x="3" y="1"/>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065">
                  <a:extLst>
                    <a:ext uri="{FF2B5EF4-FFF2-40B4-BE49-F238E27FC236}">
                      <a16:creationId xmlns:a16="http://schemas.microsoft.com/office/drawing/2014/main" id="{70C793CE-4071-4668-86C8-07BCE732432D}"/>
                    </a:ext>
                  </a:extLst>
                </p:cNvPr>
                <p:cNvSpPr>
                  <a:spLocks/>
                </p:cNvSpPr>
                <p:nvPr/>
              </p:nvSpPr>
              <p:spPr bwMode="auto">
                <a:xfrm>
                  <a:off x="1945" y="1759"/>
                  <a:ext cx="2" cy="0"/>
                </a:xfrm>
                <a:custGeom>
                  <a:avLst/>
                  <a:gdLst>
                    <a:gd name="T0" fmla="*/ 1 w 2"/>
                    <a:gd name="T1" fmla="*/ 4 h 4"/>
                    <a:gd name="T2" fmla="*/ 1 w 2"/>
                    <a:gd name="T3" fmla="*/ 0 h 4"/>
                    <a:gd name="T4" fmla="*/ 1 w 2"/>
                    <a:gd name="T5" fmla="*/ 4 h 4"/>
                  </a:gdLst>
                  <a:ahLst/>
                  <a:cxnLst>
                    <a:cxn ang="0">
                      <a:pos x="T0" y="T1"/>
                    </a:cxn>
                    <a:cxn ang="0">
                      <a:pos x="T2" y="T3"/>
                    </a:cxn>
                    <a:cxn ang="0">
                      <a:pos x="T4" y="T5"/>
                    </a:cxn>
                  </a:cxnLst>
                  <a:rect l="0" t="0" r="r" b="b"/>
                  <a:pathLst>
                    <a:path w="2" h="4">
                      <a:moveTo>
                        <a:pt x="1" y="4"/>
                      </a:moveTo>
                      <a:cubicBezTo>
                        <a:pt x="1" y="4"/>
                        <a:pt x="2" y="3"/>
                        <a:pt x="1" y="0"/>
                      </a:cubicBezTo>
                      <a:cubicBezTo>
                        <a:pt x="0" y="1"/>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066">
                  <a:extLst>
                    <a:ext uri="{FF2B5EF4-FFF2-40B4-BE49-F238E27FC236}">
                      <a16:creationId xmlns:a16="http://schemas.microsoft.com/office/drawing/2014/main" id="{00984AA3-7C08-4E20-A533-C5FC846C1632}"/>
                    </a:ext>
                  </a:extLst>
                </p:cNvPr>
                <p:cNvSpPr>
                  <a:spLocks/>
                </p:cNvSpPr>
                <p:nvPr/>
              </p:nvSpPr>
              <p:spPr bwMode="auto">
                <a:xfrm>
                  <a:off x="2443" y="1753"/>
                  <a:ext cx="1" cy="1"/>
                </a:xfrm>
                <a:custGeom>
                  <a:avLst/>
                  <a:gdLst>
                    <a:gd name="T0" fmla="*/ 1 w 1"/>
                    <a:gd name="T1" fmla="*/ 5 h 7"/>
                    <a:gd name="T2" fmla="*/ 1 w 1"/>
                    <a:gd name="T3" fmla="*/ 0 h 7"/>
                    <a:gd name="T4" fmla="*/ 1 w 1"/>
                    <a:gd name="T5" fmla="*/ 7 h 7"/>
                    <a:gd name="T6" fmla="*/ 1 w 1"/>
                    <a:gd name="T7" fmla="*/ 5 h 7"/>
                  </a:gdLst>
                  <a:ahLst/>
                  <a:cxnLst>
                    <a:cxn ang="0">
                      <a:pos x="T0" y="T1"/>
                    </a:cxn>
                    <a:cxn ang="0">
                      <a:pos x="T2" y="T3"/>
                    </a:cxn>
                    <a:cxn ang="0">
                      <a:pos x="T4" y="T5"/>
                    </a:cxn>
                    <a:cxn ang="0">
                      <a:pos x="T6" y="T7"/>
                    </a:cxn>
                  </a:cxnLst>
                  <a:rect l="0" t="0" r="r" b="b"/>
                  <a:pathLst>
                    <a:path w="1" h="7">
                      <a:moveTo>
                        <a:pt x="1" y="5"/>
                      </a:moveTo>
                      <a:cubicBezTo>
                        <a:pt x="1" y="3"/>
                        <a:pt x="1" y="2"/>
                        <a:pt x="1" y="0"/>
                      </a:cubicBezTo>
                      <a:cubicBezTo>
                        <a:pt x="0" y="3"/>
                        <a:pt x="0" y="5"/>
                        <a:pt x="1" y="7"/>
                      </a:cubicBezTo>
                      <a:cubicBezTo>
                        <a:pt x="1" y="6"/>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067">
                  <a:extLst>
                    <a:ext uri="{FF2B5EF4-FFF2-40B4-BE49-F238E27FC236}">
                      <a16:creationId xmlns:a16="http://schemas.microsoft.com/office/drawing/2014/main" id="{B127A64E-BE55-4DE7-8C94-2B2045F05EFF}"/>
                    </a:ext>
                  </a:extLst>
                </p:cNvPr>
                <p:cNvSpPr>
                  <a:spLocks/>
                </p:cNvSpPr>
                <p:nvPr/>
              </p:nvSpPr>
              <p:spPr bwMode="auto">
                <a:xfrm>
                  <a:off x="1471" y="1820"/>
                  <a:ext cx="4" cy="0"/>
                </a:xfrm>
                <a:custGeom>
                  <a:avLst/>
                  <a:gdLst>
                    <a:gd name="T0" fmla="*/ 3 w 5"/>
                    <a:gd name="T1" fmla="*/ 0 h 1"/>
                    <a:gd name="T2" fmla="*/ 5 w 5"/>
                    <a:gd name="T3" fmla="*/ 0 h 1"/>
                    <a:gd name="T4" fmla="*/ 3 w 5"/>
                    <a:gd name="T5" fmla="*/ 0 h 1"/>
                  </a:gdLst>
                  <a:ahLst/>
                  <a:cxnLst>
                    <a:cxn ang="0">
                      <a:pos x="T0" y="T1"/>
                    </a:cxn>
                    <a:cxn ang="0">
                      <a:pos x="T2" y="T3"/>
                    </a:cxn>
                    <a:cxn ang="0">
                      <a:pos x="T4" y="T5"/>
                    </a:cxn>
                  </a:cxnLst>
                  <a:rect l="0" t="0" r="r" b="b"/>
                  <a:pathLst>
                    <a:path w="5" h="1">
                      <a:moveTo>
                        <a:pt x="3" y="0"/>
                      </a:moveTo>
                      <a:cubicBezTo>
                        <a:pt x="0" y="1"/>
                        <a:pt x="4" y="1"/>
                        <a:pt x="5" y="0"/>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068">
                  <a:extLst>
                    <a:ext uri="{FF2B5EF4-FFF2-40B4-BE49-F238E27FC236}">
                      <a16:creationId xmlns:a16="http://schemas.microsoft.com/office/drawing/2014/main" id="{E07BF036-87B2-4F99-A00E-F8AA75A24040}"/>
                    </a:ext>
                  </a:extLst>
                </p:cNvPr>
                <p:cNvSpPr>
                  <a:spLocks/>
                </p:cNvSpPr>
                <p:nvPr/>
              </p:nvSpPr>
              <p:spPr bwMode="auto">
                <a:xfrm>
                  <a:off x="2622" y="1740"/>
                  <a:ext cx="2" cy="1"/>
                </a:xfrm>
                <a:custGeom>
                  <a:avLst/>
                  <a:gdLst>
                    <a:gd name="T0" fmla="*/ 1 w 2"/>
                    <a:gd name="T1" fmla="*/ 7 h 8"/>
                    <a:gd name="T2" fmla="*/ 0 w 2"/>
                    <a:gd name="T3" fmla="*/ 0 h 8"/>
                    <a:gd name="T4" fmla="*/ 1 w 2"/>
                    <a:gd name="T5" fmla="*/ 7 h 8"/>
                  </a:gdLst>
                  <a:ahLst/>
                  <a:cxnLst>
                    <a:cxn ang="0">
                      <a:pos x="T0" y="T1"/>
                    </a:cxn>
                    <a:cxn ang="0">
                      <a:pos x="T2" y="T3"/>
                    </a:cxn>
                    <a:cxn ang="0">
                      <a:pos x="T4" y="T5"/>
                    </a:cxn>
                  </a:cxnLst>
                  <a:rect l="0" t="0" r="r" b="b"/>
                  <a:pathLst>
                    <a:path w="2" h="8">
                      <a:moveTo>
                        <a:pt x="1" y="7"/>
                      </a:moveTo>
                      <a:cubicBezTo>
                        <a:pt x="2" y="5"/>
                        <a:pt x="0" y="1"/>
                        <a:pt x="0" y="0"/>
                      </a:cubicBezTo>
                      <a:cubicBezTo>
                        <a:pt x="0" y="2"/>
                        <a:pt x="0" y="8"/>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069">
                  <a:extLst>
                    <a:ext uri="{FF2B5EF4-FFF2-40B4-BE49-F238E27FC236}">
                      <a16:creationId xmlns:a16="http://schemas.microsoft.com/office/drawing/2014/main" id="{A5A619C5-CB9A-4F7D-B607-9B38EFCAECCA}"/>
                    </a:ext>
                  </a:extLst>
                </p:cNvPr>
                <p:cNvSpPr>
                  <a:spLocks/>
                </p:cNvSpPr>
                <p:nvPr/>
              </p:nvSpPr>
              <p:spPr bwMode="auto">
                <a:xfrm>
                  <a:off x="2637" y="1741"/>
                  <a:ext cx="3" cy="1"/>
                </a:xfrm>
                <a:custGeom>
                  <a:avLst/>
                  <a:gdLst>
                    <a:gd name="T0" fmla="*/ 3 w 3"/>
                    <a:gd name="T1" fmla="*/ 2 h 5"/>
                    <a:gd name="T2" fmla="*/ 3 w 3"/>
                    <a:gd name="T3" fmla="*/ 0 h 5"/>
                    <a:gd name="T4" fmla="*/ 2 w 3"/>
                    <a:gd name="T5" fmla="*/ 5 h 5"/>
                    <a:gd name="T6" fmla="*/ 3 w 3"/>
                    <a:gd name="T7" fmla="*/ 2 h 5"/>
                  </a:gdLst>
                  <a:ahLst/>
                  <a:cxnLst>
                    <a:cxn ang="0">
                      <a:pos x="T0" y="T1"/>
                    </a:cxn>
                    <a:cxn ang="0">
                      <a:pos x="T2" y="T3"/>
                    </a:cxn>
                    <a:cxn ang="0">
                      <a:pos x="T4" y="T5"/>
                    </a:cxn>
                    <a:cxn ang="0">
                      <a:pos x="T6" y="T7"/>
                    </a:cxn>
                  </a:cxnLst>
                  <a:rect l="0" t="0" r="r" b="b"/>
                  <a:pathLst>
                    <a:path w="3" h="5">
                      <a:moveTo>
                        <a:pt x="3" y="2"/>
                      </a:moveTo>
                      <a:cubicBezTo>
                        <a:pt x="3" y="2"/>
                        <a:pt x="3" y="1"/>
                        <a:pt x="3" y="0"/>
                      </a:cubicBezTo>
                      <a:cubicBezTo>
                        <a:pt x="0" y="0"/>
                        <a:pt x="2" y="4"/>
                        <a:pt x="2" y="5"/>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070">
                  <a:extLst>
                    <a:ext uri="{FF2B5EF4-FFF2-40B4-BE49-F238E27FC236}">
                      <a16:creationId xmlns:a16="http://schemas.microsoft.com/office/drawing/2014/main" id="{48816A43-2645-4980-97EE-6FDB505ED0C6}"/>
                    </a:ext>
                  </a:extLst>
                </p:cNvPr>
                <p:cNvSpPr>
                  <a:spLocks/>
                </p:cNvSpPr>
                <p:nvPr/>
              </p:nvSpPr>
              <p:spPr bwMode="auto">
                <a:xfrm>
                  <a:off x="2398" y="1745"/>
                  <a:ext cx="1" cy="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1" y="2"/>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071">
                  <a:extLst>
                    <a:ext uri="{FF2B5EF4-FFF2-40B4-BE49-F238E27FC236}">
                      <a16:creationId xmlns:a16="http://schemas.microsoft.com/office/drawing/2014/main" id="{1C512770-6EC4-45F0-846B-F70A511138A9}"/>
                    </a:ext>
                  </a:extLst>
                </p:cNvPr>
                <p:cNvSpPr>
                  <a:spLocks/>
                </p:cNvSpPr>
                <p:nvPr/>
              </p:nvSpPr>
              <p:spPr bwMode="auto">
                <a:xfrm>
                  <a:off x="2662" y="1731"/>
                  <a:ext cx="1" cy="1"/>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072">
                  <a:extLst>
                    <a:ext uri="{FF2B5EF4-FFF2-40B4-BE49-F238E27FC236}">
                      <a16:creationId xmlns:a16="http://schemas.microsoft.com/office/drawing/2014/main" id="{54B50D8D-0AD3-4E60-AB41-05E70D007F55}"/>
                    </a:ext>
                  </a:extLst>
                </p:cNvPr>
                <p:cNvSpPr>
                  <a:spLocks/>
                </p:cNvSpPr>
                <p:nvPr/>
              </p:nvSpPr>
              <p:spPr bwMode="auto">
                <a:xfrm>
                  <a:off x="2605" y="1735"/>
                  <a:ext cx="1" cy="1"/>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073">
                  <a:extLst>
                    <a:ext uri="{FF2B5EF4-FFF2-40B4-BE49-F238E27FC236}">
                      <a16:creationId xmlns:a16="http://schemas.microsoft.com/office/drawing/2014/main" id="{646F7586-4FCA-4132-B92F-06AC711919AD}"/>
                    </a:ext>
                  </a:extLst>
                </p:cNvPr>
                <p:cNvSpPr>
                  <a:spLocks/>
                </p:cNvSpPr>
                <p:nvPr/>
              </p:nvSpPr>
              <p:spPr bwMode="auto">
                <a:xfrm>
                  <a:off x="2309" y="1739"/>
                  <a:ext cx="1" cy="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2"/>
                        <a:pt x="0" y="3"/>
                        <a:pt x="1" y="4"/>
                      </a:cubicBezTo>
                      <a:cubicBezTo>
                        <a:pt x="1" y="3"/>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074">
                  <a:extLst>
                    <a:ext uri="{FF2B5EF4-FFF2-40B4-BE49-F238E27FC236}">
                      <a16:creationId xmlns:a16="http://schemas.microsoft.com/office/drawing/2014/main" id="{695678B4-1045-4459-8882-1087AD8C4E5A}"/>
                    </a:ext>
                  </a:extLst>
                </p:cNvPr>
                <p:cNvSpPr>
                  <a:spLocks/>
                </p:cNvSpPr>
                <p:nvPr/>
              </p:nvSpPr>
              <p:spPr bwMode="auto">
                <a:xfrm>
                  <a:off x="1982" y="1746"/>
                  <a:ext cx="0" cy="1"/>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2"/>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075">
                  <a:extLst>
                    <a:ext uri="{FF2B5EF4-FFF2-40B4-BE49-F238E27FC236}">
                      <a16:creationId xmlns:a16="http://schemas.microsoft.com/office/drawing/2014/main" id="{EE6724FD-6A6A-4CF6-AAB8-503B28F6936E}"/>
                    </a:ext>
                  </a:extLst>
                </p:cNvPr>
                <p:cNvSpPr>
                  <a:spLocks/>
                </p:cNvSpPr>
                <p:nvPr/>
              </p:nvSpPr>
              <p:spPr bwMode="auto">
                <a:xfrm>
                  <a:off x="1937" y="1759"/>
                  <a:ext cx="2" cy="1"/>
                </a:xfrm>
                <a:custGeom>
                  <a:avLst/>
                  <a:gdLst>
                    <a:gd name="T0" fmla="*/ 1 w 2"/>
                    <a:gd name="T1" fmla="*/ 2 h 4"/>
                    <a:gd name="T2" fmla="*/ 1 w 2"/>
                    <a:gd name="T3" fmla="*/ 0 h 4"/>
                    <a:gd name="T4" fmla="*/ 1 w 2"/>
                    <a:gd name="T5" fmla="*/ 3 h 4"/>
                    <a:gd name="T6" fmla="*/ 1 w 2"/>
                    <a:gd name="T7" fmla="*/ 2 h 4"/>
                  </a:gdLst>
                  <a:ahLst/>
                  <a:cxnLst>
                    <a:cxn ang="0">
                      <a:pos x="T0" y="T1"/>
                    </a:cxn>
                    <a:cxn ang="0">
                      <a:pos x="T2" y="T3"/>
                    </a:cxn>
                    <a:cxn ang="0">
                      <a:pos x="T4" y="T5"/>
                    </a:cxn>
                    <a:cxn ang="0">
                      <a:pos x="T6" y="T7"/>
                    </a:cxn>
                  </a:cxnLst>
                  <a:rect l="0" t="0" r="r" b="b"/>
                  <a:pathLst>
                    <a:path w="2" h="4">
                      <a:moveTo>
                        <a:pt x="1" y="2"/>
                      </a:moveTo>
                      <a:cubicBezTo>
                        <a:pt x="1" y="1"/>
                        <a:pt x="1" y="1"/>
                        <a:pt x="1" y="0"/>
                      </a:cubicBezTo>
                      <a:cubicBezTo>
                        <a:pt x="1" y="0"/>
                        <a:pt x="0" y="2"/>
                        <a:pt x="1" y="3"/>
                      </a:cubicBezTo>
                      <a:cubicBezTo>
                        <a:pt x="2" y="4"/>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076">
                  <a:extLst>
                    <a:ext uri="{FF2B5EF4-FFF2-40B4-BE49-F238E27FC236}">
                      <a16:creationId xmlns:a16="http://schemas.microsoft.com/office/drawing/2014/main" id="{E619B76E-4180-4E33-91E2-D46517273FD7}"/>
                    </a:ext>
                  </a:extLst>
                </p:cNvPr>
                <p:cNvSpPr>
                  <a:spLocks/>
                </p:cNvSpPr>
                <p:nvPr/>
              </p:nvSpPr>
              <p:spPr bwMode="auto">
                <a:xfrm>
                  <a:off x="1637" y="1764"/>
                  <a:ext cx="1" cy="1"/>
                </a:xfrm>
                <a:custGeom>
                  <a:avLst/>
                  <a:gdLst>
                    <a:gd name="T0" fmla="*/ 1 w 1"/>
                    <a:gd name="T1" fmla="*/ 4 h 4"/>
                    <a:gd name="T2" fmla="*/ 0 w 1"/>
                    <a:gd name="T3" fmla="*/ 1 h 4"/>
                    <a:gd name="T4" fmla="*/ 1 w 1"/>
                    <a:gd name="T5" fmla="*/ 4 h 4"/>
                  </a:gdLst>
                  <a:ahLst/>
                  <a:cxnLst>
                    <a:cxn ang="0">
                      <a:pos x="T0" y="T1"/>
                    </a:cxn>
                    <a:cxn ang="0">
                      <a:pos x="T2" y="T3"/>
                    </a:cxn>
                    <a:cxn ang="0">
                      <a:pos x="T4" y="T5"/>
                    </a:cxn>
                  </a:cxnLst>
                  <a:rect l="0" t="0" r="r" b="b"/>
                  <a:pathLst>
                    <a:path w="1" h="4">
                      <a:moveTo>
                        <a:pt x="1" y="4"/>
                      </a:moveTo>
                      <a:cubicBezTo>
                        <a:pt x="1" y="4"/>
                        <a:pt x="1" y="0"/>
                        <a:pt x="0" y="1"/>
                      </a:cubicBezTo>
                      <a:cubicBezTo>
                        <a:pt x="0" y="1"/>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077">
                  <a:extLst>
                    <a:ext uri="{FF2B5EF4-FFF2-40B4-BE49-F238E27FC236}">
                      <a16:creationId xmlns:a16="http://schemas.microsoft.com/office/drawing/2014/main" id="{AA481901-CB84-4BEA-B010-078FFC7FC8FC}"/>
                    </a:ext>
                  </a:extLst>
                </p:cNvPr>
                <p:cNvSpPr>
                  <a:spLocks/>
                </p:cNvSpPr>
                <p:nvPr/>
              </p:nvSpPr>
              <p:spPr bwMode="auto">
                <a:xfrm>
                  <a:off x="2063" y="1750"/>
                  <a:ext cx="0" cy="0"/>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078">
                  <a:extLst>
                    <a:ext uri="{FF2B5EF4-FFF2-40B4-BE49-F238E27FC236}">
                      <a16:creationId xmlns:a16="http://schemas.microsoft.com/office/drawing/2014/main" id="{D7DFB315-742F-4B86-B443-04B7CEBE184B}"/>
                    </a:ext>
                  </a:extLst>
                </p:cNvPr>
                <p:cNvSpPr>
                  <a:spLocks/>
                </p:cNvSpPr>
                <p:nvPr/>
              </p:nvSpPr>
              <p:spPr bwMode="auto">
                <a:xfrm>
                  <a:off x="1977" y="1751"/>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079">
                  <a:extLst>
                    <a:ext uri="{FF2B5EF4-FFF2-40B4-BE49-F238E27FC236}">
                      <a16:creationId xmlns:a16="http://schemas.microsoft.com/office/drawing/2014/main" id="{FA09EF8E-3E29-4AD6-AF99-4579584E18BB}"/>
                    </a:ext>
                  </a:extLst>
                </p:cNvPr>
                <p:cNvSpPr>
                  <a:spLocks/>
                </p:cNvSpPr>
                <p:nvPr/>
              </p:nvSpPr>
              <p:spPr bwMode="auto">
                <a:xfrm>
                  <a:off x="1743" y="1753"/>
                  <a:ext cx="1"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080">
                  <a:extLst>
                    <a:ext uri="{FF2B5EF4-FFF2-40B4-BE49-F238E27FC236}">
                      <a16:creationId xmlns:a16="http://schemas.microsoft.com/office/drawing/2014/main" id="{B6215F19-C7C8-4FA0-8B69-0968FA23C8D2}"/>
                    </a:ext>
                  </a:extLst>
                </p:cNvPr>
                <p:cNvSpPr>
                  <a:spLocks/>
                </p:cNvSpPr>
                <p:nvPr/>
              </p:nvSpPr>
              <p:spPr bwMode="auto">
                <a:xfrm>
                  <a:off x="3000" y="1754"/>
                  <a:ext cx="26" cy="4"/>
                </a:xfrm>
                <a:custGeom>
                  <a:avLst/>
                  <a:gdLst>
                    <a:gd name="T0" fmla="*/ 5 w 28"/>
                    <a:gd name="T1" fmla="*/ 26 h 27"/>
                    <a:gd name="T2" fmla="*/ 14 w 28"/>
                    <a:gd name="T3" fmla="*/ 4 h 27"/>
                    <a:gd name="T4" fmla="*/ 5 w 28"/>
                    <a:gd name="T5" fmla="*/ 26 h 27"/>
                  </a:gdLst>
                  <a:ahLst/>
                  <a:cxnLst>
                    <a:cxn ang="0">
                      <a:pos x="T0" y="T1"/>
                    </a:cxn>
                    <a:cxn ang="0">
                      <a:pos x="T2" y="T3"/>
                    </a:cxn>
                    <a:cxn ang="0">
                      <a:pos x="T4" y="T5"/>
                    </a:cxn>
                  </a:cxnLst>
                  <a:rect l="0" t="0" r="r" b="b"/>
                  <a:pathLst>
                    <a:path w="28" h="27">
                      <a:moveTo>
                        <a:pt x="5" y="26"/>
                      </a:moveTo>
                      <a:cubicBezTo>
                        <a:pt x="12" y="25"/>
                        <a:pt x="28" y="7"/>
                        <a:pt x="14" y="4"/>
                      </a:cubicBezTo>
                      <a:cubicBezTo>
                        <a:pt x="0" y="0"/>
                        <a:pt x="4" y="27"/>
                        <a:pt x="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081">
                  <a:extLst>
                    <a:ext uri="{FF2B5EF4-FFF2-40B4-BE49-F238E27FC236}">
                      <a16:creationId xmlns:a16="http://schemas.microsoft.com/office/drawing/2014/main" id="{FDDF5787-222A-4151-A87E-A6C71BE10FC8}"/>
                    </a:ext>
                  </a:extLst>
                </p:cNvPr>
                <p:cNvSpPr>
                  <a:spLocks/>
                </p:cNvSpPr>
                <p:nvPr/>
              </p:nvSpPr>
              <p:spPr bwMode="auto">
                <a:xfrm>
                  <a:off x="2866" y="1754"/>
                  <a:ext cx="18" cy="4"/>
                </a:xfrm>
                <a:custGeom>
                  <a:avLst/>
                  <a:gdLst>
                    <a:gd name="T0" fmla="*/ 9 w 20"/>
                    <a:gd name="T1" fmla="*/ 24 h 24"/>
                    <a:gd name="T2" fmla="*/ 10 w 20"/>
                    <a:gd name="T3" fmla="*/ 1 h 24"/>
                    <a:gd name="T4" fmla="*/ 9 w 20"/>
                    <a:gd name="T5" fmla="*/ 24 h 24"/>
                  </a:gdLst>
                  <a:ahLst/>
                  <a:cxnLst>
                    <a:cxn ang="0">
                      <a:pos x="T0" y="T1"/>
                    </a:cxn>
                    <a:cxn ang="0">
                      <a:pos x="T2" y="T3"/>
                    </a:cxn>
                    <a:cxn ang="0">
                      <a:pos x="T4" y="T5"/>
                    </a:cxn>
                  </a:cxnLst>
                  <a:rect l="0" t="0" r="r" b="b"/>
                  <a:pathLst>
                    <a:path w="20" h="24">
                      <a:moveTo>
                        <a:pt x="9" y="24"/>
                      </a:moveTo>
                      <a:cubicBezTo>
                        <a:pt x="20" y="22"/>
                        <a:pt x="20" y="0"/>
                        <a:pt x="10" y="1"/>
                      </a:cubicBezTo>
                      <a:cubicBezTo>
                        <a:pt x="0" y="1"/>
                        <a:pt x="5" y="20"/>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082">
                  <a:extLst>
                    <a:ext uri="{FF2B5EF4-FFF2-40B4-BE49-F238E27FC236}">
                      <a16:creationId xmlns:a16="http://schemas.microsoft.com/office/drawing/2014/main" id="{AE917C93-0BE0-4356-9039-CC13D6171732}"/>
                    </a:ext>
                  </a:extLst>
                </p:cNvPr>
                <p:cNvSpPr>
                  <a:spLocks/>
                </p:cNvSpPr>
                <p:nvPr/>
              </p:nvSpPr>
              <p:spPr bwMode="auto">
                <a:xfrm>
                  <a:off x="3145" y="1754"/>
                  <a:ext cx="23" cy="7"/>
                </a:xfrm>
                <a:custGeom>
                  <a:avLst/>
                  <a:gdLst>
                    <a:gd name="T0" fmla="*/ 14 w 25"/>
                    <a:gd name="T1" fmla="*/ 43 h 43"/>
                    <a:gd name="T2" fmla="*/ 12 w 25"/>
                    <a:gd name="T3" fmla="*/ 1 h 43"/>
                    <a:gd name="T4" fmla="*/ 14 w 25"/>
                    <a:gd name="T5" fmla="*/ 43 h 43"/>
                  </a:gdLst>
                  <a:ahLst/>
                  <a:cxnLst>
                    <a:cxn ang="0">
                      <a:pos x="T0" y="T1"/>
                    </a:cxn>
                    <a:cxn ang="0">
                      <a:pos x="T2" y="T3"/>
                    </a:cxn>
                    <a:cxn ang="0">
                      <a:pos x="T4" y="T5"/>
                    </a:cxn>
                  </a:cxnLst>
                  <a:rect l="0" t="0" r="r" b="b"/>
                  <a:pathLst>
                    <a:path w="25" h="43">
                      <a:moveTo>
                        <a:pt x="14" y="43"/>
                      </a:moveTo>
                      <a:cubicBezTo>
                        <a:pt x="16" y="36"/>
                        <a:pt x="25" y="2"/>
                        <a:pt x="12" y="1"/>
                      </a:cubicBezTo>
                      <a:cubicBezTo>
                        <a:pt x="0" y="0"/>
                        <a:pt x="13" y="37"/>
                        <a:pt x="1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1083">
                  <a:extLst>
                    <a:ext uri="{FF2B5EF4-FFF2-40B4-BE49-F238E27FC236}">
                      <a16:creationId xmlns:a16="http://schemas.microsoft.com/office/drawing/2014/main" id="{DCEE2CB1-4FFF-4E42-99B0-3A6651AFC286}"/>
                    </a:ext>
                  </a:extLst>
                </p:cNvPr>
                <p:cNvSpPr>
                  <a:spLocks/>
                </p:cNvSpPr>
                <p:nvPr/>
              </p:nvSpPr>
              <p:spPr bwMode="auto">
                <a:xfrm>
                  <a:off x="3486" y="1763"/>
                  <a:ext cx="44" cy="5"/>
                </a:xfrm>
                <a:custGeom>
                  <a:avLst/>
                  <a:gdLst>
                    <a:gd name="T0" fmla="*/ 5 w 48"/>
                    <a:gd name="T1" fmla="*/ 23 h 27"/>
                    <a:gd name="T2" fmla="*/ 38 w 48"/>
                    <a:gd name="T3" fmla="*/ 8 h 27"/>
                    <a:gd name="T4" fmla="*/ 42 w 48"/>
                    <a:gd name="T5" fmla="*/ 1 h 27"/>
                    <a:gd name="T6" fmla="*/ 5 w 48"/>
                    <a:gd name="T7" fmla="*/ 23 h 27"/>
                  </a:gdLst>
                  <a:ahLst/>
                  <a:cxnLst>
                    <a:cxn ang="0">
                      <a:pos x="T0" y="T1"/>
                    </a:cxn>
                    <a:cxn ang="0">
                      <a:pos x="T2" y="T3"/>
                    </a:cxn>
                    <a:cxn ang="0">
                      <a:pos x="T4" y="T5"/>
                    </a:cxn>
                    <a:cxn ang="0">
                      <a:pos x="T6" y="T7"/>
                    </a:cxn>
                  </a:cxnLst>
                  <a:rect l="0" t="0" r="r" b="b"/>
                  <a:pathLst>
                    <a:path w="48" h="27">
                      <a:moveTo>
                        <a:pt x="5" y="23"/>
                      </a:moveTo>
                      <a:cubicBezTo>
                        <a:pt x="10" y="27"/>
                        <a:pt x="35" y="11"/>
                        <a:pt x="38" y="8"/>
                      </a:cubicBezTo>
                      <a:cubicBezTo>
                        <a:pt x="41" y="6"/>
                        <a:pt x="48" y="3"/>
                        <a:pt x="42" y="1"/>
                      </a:cubicBezTo>
                      <a:cubicBezTo>
                        <a:pt x="37" y="0"/>
                        <a:pt x="0" y="19"/>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084">
                  <a:extLst>
                    <a:ext uri="{FF2B5EF4-FFF2-40B4-BE49-F238E27FC236}">
                      <a16:creationId xmlns:a16="http://schemas.microsoft.com/office/drawing/2014/main" id="{9D265C3F-71DC-493E-92E2-2D4D482FFF1B}"/>
                    </a:ext>
                  </a:extLst>
                </p:cNvPr>
                <p:cNvSpPr>
                  <a:spLocks/>
                </p:cNvSpPr>
                <p:nvPr/>
              </p:nvSpPr>
              <p:spPr bwMode="auto">
                <a:xfrm>
                  <a:off x="2960" y="1753"/>
                  <a:ext cx="10" cy="5"/>
                </a:xfrm>
                <a:custGeom>
                  <a:avLst/>
                  <a:gdLst>
                    <a:gd name="T0" fmla="*/ 8 w 11"/>
                    <a:gd name="T1" fmla="*/ 18 h 32"/>
                    <a:gd name="T2" fmla="*/ 11 w 11"/>
                    <a:gd name="T3" fmla="*/ 0 h 32"/>
                    <a:gd name="T4" fmla="*/ 6 w 11"/>
                    <a:gd name="T5" fmla="*/ 32 h 32"/>
                    <a:gd name="T6" fmla="*/ 8 w 11"/>
                    <a:gd name="T7" fmla="*/ 18 h 32"/>
                  </a:gdLst>
                  <a:ahLst/>
                  <a:cxnLst>
                    <a:cxn ang="0">
                      <a:pos x="T0" y="T1"/>
                    </a:cxn>
                    <a:cxn ang="0">
                      <a:pos x="T2" y="T3"/>
                    </a:cxn>
                    <a:cxn ang="0">
                      <a:pos x="T4" y="T5"/>
                    </a:cxn>
                    <a:cxn ang="0">
                      <a:pos x="T6" y="T7"/>
                    </a:cxn>
                  </a:cxnLst>
                  <a:rect l="0" t="0" r="r" b="b"/>
                  <a:pathLst>
                    <a:path w="11" h="32">
                      <a:moveTo>
                        <a:pt x="8" y="18"/>
                      </a:moveTo>
                      <a:cubicBezTo>
                        <a:pt x="9" y="12"/>
                        <a:pt x="10" y="6"/>
                        <a:pt x="11" y="0"/>
                      </a:cubicBezTo>
                      <a:cubicBezTo>
                        <a:pt x="1" y="9"/>
                        <a:pt x="0" y="21"/>
                        <a:pt x="6" y="32"/>
                      </a:cubicBezTo>
                      <a:cubicBezTo>
                        <a:pt x="6" y="28"/>
                        <a:pt x="7" y="23"/>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085">
                  <a:extLst>
                    <a:ext uri="{FF2B5EF4-FFF2-40B4-BE49-F238E27FC236}">
                      <a16:creationId xmlns:a16="http://schemas.microsoft.com/office/drawing/2014/main" id="{6B11E17A-D234-4DE8-86C7-2698B4E6A7B9}"/>
                    </a:ext>
                  </a:extLst>
                </p:cNvPr>
                <p:cNvSpPr>
                  <a:spLocks/>
                </p:cNvSpPr>
                <p:nvPr/>
              </p:nvSpPr>
              <p:spPr bwMode="auto">
                <a:xfrm>
                  <a:off x="2882" y="1753"/>
                  <a:ext cx="15" cy="6"/>
                </a:xfrm>
                <a:custGeom>
                  <a:avLst/>
                  <a:gdLst>
                    <a:gd name="T0" fmla="*/ 14 w 17"/>
                    <a:gd name="T1" fmla="*/ 18 h 35"/>
                    <a:gd name="T2" fmla="*/ 6 w 17"/>
                    <a:gd name="T3" fmla="*/ 8 h 35"/>
                    <a:gd name="T4" fmla="*/ 14 w 17"/>
                    <a:gd name="T5" fmla="*/ 18 h 35"/>
                  </a:gdLst>
                  <a:ahLst/>
                  <a:cxnLst>
                    <a:cxn ang="0">
                      <a:pos x="T0" y="T1"/>
                    </a:cxn>
                    <a:cxn ang="0">
                      <a:pos x="T2" y="T3"/>
                    </a:cxn>
                    <a:cxn ang="0">
                      <a:pos x="T4" y="T5"/>
                    </a:cxn>
                  </a:cxnLst>
                  <a:rect l="0" t="0" r="r" b="b"/>
                  <a:pathLst>
                    <a:path w="17" h="35">
                      <a:moveTo>
                        <a:pt x="14" y="18"/>
                      </a:moveTo>
                      <a:cubicBezTo>
                        <a:pt x="17" y="11"/>
                        <a:pt x="13" y="0"/>
                        <a:pt x="6" y="8"/>
                      </a:cubicBezTo>
                      <a:cubicBezTo>
                        <a:pt x="0" y="15"/>
                        <a:pt x="7" y="35"/>
                        <a:pt x="1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086">
                  <a:extLst>
                    <a:ext uri="{FF2B5EF4-FFF2-40B4-BE49-F238E27FC236}">
                      <a16:creationId xmlns:a16="http://schemas.microsoft.com/office/drawing/2014/main" id="{09FC9996-A9D7-4CC5-8AAB-D8353FE76F35}"/>
                    </a:ext>
                  </a:extLst>
                </p:cNvPr>
                <p:cNvSpPr>
                  <a:spLocks/>
                </p:cNvSpPr>
                <p:nvPr/>
              </p:nvSpPr>
              <p:spPr bwMode="auto">
                <a:xfrm>
                  <a:off x="3514" y="1768"/>
                  <a:ext cx="29" cy="5"/>
                </a:xfrm>
                <a:custGeom>
                  <a:avLst/>
                  <a:gdLst>
                    <a:gd name="T0" fmla="*/ 25 w 32"/>
                    <a:gd name="T1" fmla="*/ 1 h 27"/>
                    <a:gd name="T2" fmla="*/ 1 w 32"/>
                    <a:gd name="T3" fmla="*/ 18 h 27"/>
                    <a:gd name="T4" fmla="*/ 32 w 32"/>
                    <a:gd name="T5" fmla="*/ 1 h 27"/>
                    <a:gd name="T6" fmla="*/ 25 w 32"/>
                    <a:gd name="T7" fmla="*/ 1 h 27"/>
                  </a:gdLst>
                  <a:ahLst/>
                  <a:cxnLst>
                    <a:cxn ang="0">
                      <a:pos x="T0" y="T1"/>
                    </a:cxn>
                    <a:cxn ang="0">
                      <a:pos x="T2" y="T3"/>
                    </a:cxn>
                    <a:cxn ang="0">
                      <a:pos x="T4" y="T5"/>
                    </a:cxn>
                    <a:cxn ang="0">
                      <a:pos x="T6" y="T7"/>
                    </a:cxn>
                  </a:cxnLst>
                  <a:rect l="0" t="0" r="r" b="b"/>
                  <a:pathLst>
                    <a:path w="32" h="27">
                      <a:moveTo>
                        <a:pt x="25" y="1"/>
                      </a:moveTo>
                      <a:cubicBezTo>
                        <a:pt x="22" y="3"/>
                        <a:pt x="0" y="14"/>
                        <a:pt x="1" y="18"/>
                      </a:cubicBezTo>
                      <a:cubicBezTo>
                        <a:pt x="3" y="27"/>
                        <a:pt x="32" y="1"/>
                        <a:pt x="32" y="1"/>
                      </a:cubicBezTo>
                      <a:cubicBezTo>
                        <a:pt x="30" y="0"/>
                        <a:pt x="27" y="1"/>
                        <a:pt x="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087">
                  <a:extLst>
                    <a:ext uri="{FF2B5EF4-FFF2-40B4-BE49-F238E27FC236}">
                      <a16:creationId xmlns:a16="http://schemas.microsoft.com/office/drawing/2014/main" id="{FA32A960-01CF-4DEF-B9EF-412CBECCD5E3}"/>
                    </a:ext>
                  </a:extLst>
                </p:cNvPr>
                <p:cNvSpPr>
                  <a:spLocks/>
                </p:cNvSpPr>
                <p:nvPr/>
              </p:nvSpPr>
              <p:spPr bwMode="auto">
                <a:xfrm>
                  <a:off x="3123" y="1755"/>
                  <a:ext cx="7" cy="4"/>
                </a:xfrm>
                <a:custGeom>
                  <a:avLst/>
                  <a:gdLst>
                    <a:gd name="T0" fmla="*/ 4 w 8"/>
                    <a:gd name="T1" fmla="*/ 24 h 25"/>
                    <a:gd name="T2" fmla="*/ 8 w 8"/>
                    <a:gd name="T3" fmla="*/ 11 h 25"/>
                    <a:gd name="T4" fmla="*/ 1 w 8"/>
                    <a:gd name="T5" fmla="*/ 0 h 25"/>
                    <a:gd name="T6" fmla="*/ 4 w 8"/>
                    <a:gd name="T7" fmla="*/ 24 h 25"/>
                  </a:gdLst>
                  <a:ahLst/>
                  <a:cxnLst>
                    <a:cxn ang="0">
                      <a:pos x="T0" y="T1"/>
                    </a:cxn>
                    <a:cxn ang="0">
                      <a:pos x="T2" y="T3"/>
                    </a:cxn>
                    <a:cxn ang="0">
                      <a:pos x="T4" y="T5"/>
                    </a:cxn>
                    <a:cxn ang="0">
                      <a:pos x="T6" y="T7"/>
                    </a:cxn>
                  </a:cxnLst>
                  <a:rect l="0" t="0" r="r" b="b"/>
                  <a:pathLst>
                    <a:path w="8" h="25">
                      <a:moveTo>
                        <a:pt x="4" y="24"/>
                      </a:moveTo>
                      <a:cubicBezTo>
                        <a:pt x="6" y="23"/>
                        <a:pt x="8" y="13"/>
                        <a:pt x="8" y="11"/>
                      </a:cubicBezTo>
                      <a:cubicBezTo>
                        <a:pt x="8" y="5"/>
                        <a:pt x="6" y="2"/>
                        <a:pt x="1" y="0"/>
                      </a:cubicBezTo>
                      <a:cubicBezTo>
                        <a:pt x="1" y="1"/>
                        <a:pt x="0" y="25"/>
                        <a:pt x="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088">
                  <a:extLst>
                    <a:ext uri="{FF2B5EF4-FFF2-40B4-BE49-F238E27FC236}">
                      <a16:creationId xmlns:a16="http://schemas.microsoft.com/office/drawing/2014/main" id="{F838F9EC-4FC1-4C11-83E7-F4506FEF4E9C}"/>
                    </a:ext>
                  </a:extLst>
                </p:cNvPr>
                <p:cNvSpPr>
                  <a:spLocks/>
                </p:cNvSpPr>
                <p:nvPr/>
              </p:nvSpPr>
              <p:spPr bwMode="auto">
                <a:xfrm>
                  <a:off x="3351" y="1750"/>
                  <a:ext cx="20" cy="5"/>
                </a:xfrm>
                <a:custGeom>
                  <a:avLst/>
                  <a:gdLst>
                    <a:gd name="T0" fmla="*/ 22 w 22"/>
                    <a:gd name="T1" fmla="*/ 8 h 27"/>
                    <a:gd name="T2" fmla="*/ 11 w 22"/>
                    <a:gd name="T3" fmla="*/ 1 h 27"/>
                    <a:gd name="T4" fmla="*/ 0 w 22"/>
                    <a:gd name="T5" fmla="*/ 13 h 27"/>
                    <a:gd name="T6" fmla="*/ 22 w 22"/>
                    <a:gd name="T7" fmla="*/ 8 h 27"/>
                  </a:gdLst>
                  <a:ahLst/>
                  <a:cxnLst>
                    <a:cxn ang="0">
                      <a:pos x="T0" y="T1"/>
                    </a:cxn>
                    <a:cxn ang="0">
                      <a:pos x="T2" y="T3"/>
                    </a:cxn>
                    <a:cxn ang="0">
                      <a:pos x="T4" y="T5"/>
                    </a:cxn>
                    <a:cxn ang="0">
                      <a:pos x="T6" y="T7"/>
                    </a:cxn>
                  </a:cxnLst>
                  <a:rect l="0" t="0" r="r" b="b"/>
                  <a:pathLst>
                    <a:path w="22" h="27">
                      <a:moveTo>
                        <a:pt x="22" y="8"/>
                      </a:moveTo>
                      <a:cubicBezTo>
                        <a:pt x="18" y="3"/>
                        <a:pt x="18" y="0"/>
                        <a:pt x="11" y="1"/>
                      </a:cubicBezTo>
                      <a:cubicBezTo>
                        <a:pt x="5" y="3"/>
                        <a:pt x="0" y="8"/>
                        <a:pt x="0" y="13"/>
                      </a:cubicBezTo>
                      <a:cubicBezTo>
                        <a:pt x="1" y="27"/>
                        <a:pt x="16" y="12"/>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089">
                  <a:extLst>
                    <a:ext uri="{FF2B5EF4-FFF2-40B4-BE49-F238E27FC236}">
                      <a16:creationId xmlns:a16="http://schemas.microsoft.com/office/drawing/2014/main" id="{1C289987-6ABF-478C-BD6E-2C6E396C6AAF}"/>
                    </a:ext>
                  </a:extLst>
                </p:cNvPr>
                <p:cNvSpPr>
                  <a:spLocks/>
                </p:cNvSpPr>
                <p:nvPr/>
              </p:nvSpPr>
              <p:spPr bwMode="auto">
                <a:xfrm>
                  <a:off x="2911" y="1753"/>
                  <a:ext cx="14" cy="5"/>
                </a:xfrm>
                <a:custGeom>
                  <a:avLst/>
                  <a:gdLst>
                    <a:gd name="T0" fmla="*/ 6 w 15"/>
                    <a:gd name="T1" fmla="*/ 2 h 32"/>
                    <a:gd name="T2" fmla="*/ 5 w 15"/>
                    <a:gd name="T3" fmla="*/ 32 h 32"/>
                    <a:gd name="T4" fmla="*/ 6 w 15"/>
                    <a:gd name="T5" fmla="*/ 2 h 32"/>
                  </a:gdLst>
                  <a:ahLst/>
                  <a:cxnLst>
                    <a:cxn ang="0">
                      <a:pos x="T0" y="T1"/>
                    </a:cxn>
                    <a:cxn ang="0">
                      <a:pos x="T2" y="T3"/>
                    </a:cxn>
                    <a:cxn ang="0">
                      <a:pos x="T4" y="T5"/>
                    </a:cxn>
                  </a:cxnLst>
                  <a:rect l="0" t="0" r="r" b="b"/>
                  <a:pathLst>
                    <a:path w="15" h="32">
                      <a:moveTo>
                        <a:pt x="6" y="2"/>
                      </a:moveTo>
                      <a:cubicBezTo>
                        <a:pt x="0" y="0"/>
                        <a:pt x="4" y="30"/>
                        <a:pt x="5" y="32"/>
                      </a:cubicBezTo>
                      <a:cubicBezTo>
                        <a:pt x="6" y="27"/>
                        <a:pt x="15" y="5"/>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1090">
                  <a:extLst>
                    <a:ext uri="{FF2B5EF4-FFF2-40B4-BE49-F238E27FC236}">
                      <a16:creationId xmlns:a16="http://schemas.microsoft.com/office/drawing/2014/main" id="{71A222A7-8B0F-417A-A316-EA657E775CEA}"/>
                    </a:ext>
                  </a:extLst>
                </p:cNvPr>
                <p:cNvSpPr>
                  <a:spLocks/>
                </p:cNvSpPr>
                <p:nvPr/>
              </p:nvSpPr>
              <p:spPr bwMode="auto">
                <a:xfrm>
                  <a:off x="3523" y="1768"/>
                  <a:ext cx="2" cy="0"/>
                </a:xfrm>
                <a:custGeom>
                  <a:avLst/>
                  <a:gdLst>
                    <a:gd name="T0" fmla="*/ 1 w 3"/>
                    <a:gd name="T1" fmla="*/ 3 h 4"/>
                    <a:gd name="T2" fmla="*/ 3 w 3"/>
                    <a:gd name="T3" fmla="*/ 0 h 4"/>
                    <a:gd name="T4" fmla="*/ 1 w 3"/>
                    <a:gd name="T5" fmla="*/ 3 h 4"/>
                  </a:gdLst>
                  <a:ahLst/>
                  <a:cxnLst>
                    <a:cxn ang="0">
                      <a:pos x="T0" y="T1"/>
                    </a:cxn>
                    <a:cxn ang="0">
                      <a:pos x="T2" y="T3"/>
                    </a:cxn>
                    <a:cxn ang="0">
                      <a:pos x="T4" y="T5"/>
                    </a:cxn>
                  </a:cxnLst>
                  <a:rect l="0" t="0" r="r" b="b"/>
                  <a:pathLst>
                    <a:path w="3" h="4">
                      <a:moveTo>
                        <a:pt x="1" y="3"/>
                      </a:moveTo>
                      <a:cubicBezTo>
                        <a:pt x="2" y="2"/>
                        <a:pt x="3" y="1"/>
                        <a:pt x="3" y="0"/>
                      </a:cubicBezTo>
                      <a:cubicBezTo>
                        <a:pt x="0" y="3"/>
                        <a:pt x="0"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1091">
                  <a:extLst>
                    <a:ext uri="{FF2B5EF4-FFF2-40B4-BE49-F238E27FC236}">
                      <a16:creationId xmlns:a16="http://schemas.microsoft.com/office/drawing/2014/main" id="{3DBF27F5-3E8C-4FEB-86A6-5BA9019DE469}"/>
                    </a:ext>
                  </a:extLst>
                </p:cNvPr>
                <p:cNvSpPr>
                  <a:spLocks/>
                </p:cNvSpPr>
                <p:nvPr/>
              </p:nvSpPr>
              <p:spPr bwMode="auto">
                <a:xfrm>
                  <a:off x="3520" y="1764"/>
                  <a:ext cx="29" cy="4"/>
                </a:xfrm>
                <a:custGeom>
                  <a:avLst/>
                  <a:gdLst>
                    <a:gd name="T0" fmla="*/ 7 w 32"/>
                    <a:gd name="T1" fmla="*/ 22 h 22"/>
                    <a:gd name="T2" fmla="*/ 9 w 32"/>
                    <a:gd name="T3" fmla="*/ 19 h 22"/>
                    <a:gd name="T4" fmla="*/ 25 w 32"/>
                    <a:gd name="T5" fmla="*/ 8 h 22"/>
                    <a:gd name="T6" fmla="*/ 19 w 32"/>
                    <a:gd name="T7" fmla="*/ 9 h 22"/>
                    <a:gd name="T8" fmla="*/ 7 w 32"/>
                    <a:gd name="T9" fmla="*/ 22 h 22"/>
                  </a:gdLst>
                  <a:ahLst/>
                  <a:cxnLst>
                    <a:cxn ang="0">
                      <a:pos x="T0" y="T1"/>
                    </a:cxn>
                    <a:cxn ang="0">
                      <a:pos x="T2" y="T3"/>
                    </a:cxn>
                    <a:cxn ang="0">
                      <a:pos x="T4" y="T5"/>
                    </a:cxn>
                    <a:cxn ang="0">
                      <a:pos x="T6" y="T7"/>
                    </a:cxn>
                    <a:cxn ang="0">
                      <a:pos x="T8" y="T9"/>
                    </a:cxn>
                  </a:cxnLst>
                  <a:rect l="0" t="0" r="r" b="b"/>
                  <a:pathLst>
                    <a:path w="32" h="22">
                      <a:moveTo>
                        <a:pt x="7" y="22"/>
                      </a:moveTo>
                      <a:cubicBezTo>
                        <a:pt x="5" y="22"/>
                        <a:pt x="7" y="21"/>
                        <a:pt x="9" y="19"/>
                      </a:cubicBezTo>
                      <a:cubicBezTo>
                        <a:pt x="13" y="15"/>
                        <a:pt x="20" y="13"/>
                        <a:pt x="25" y="8"/>
                      </a:cubicBezTo>
                      <a:cubicBezTo>
                        <a:pt x="32" y="0"/>
                        <a:pt x="23" y="6"/>
                        <a:pt x="19" y="9"/>
                      </a:cubicBezTo>
                      <a:cubicBezTo>
                        <a:pt x="15" y="11"/>
                        <a:pt x="0" y="16"/>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1092">
                  <a:extLst>
                    <a:ext uri="{FF2B5EF4-FFF2-40B4-BE49-F238E27FC236}">
                      <a16:creationId xmlns:a16="http://schemas.microsoft.com/office/drawing/2014/main" id="{4A0FB9D4-E246-4BA7-B670-9859BAA83737}"/>
                    </a:ext>
                  </a:extLst>
                </p:cNvPr>
                <p:cNvSpPr>
                  <a:spLocks/>
                </p:cNvSpPr>
                <p:nvPr/>
              </p:nvSpPr>
              <p:spPr bwMode="auto">
                <a:xfrm>
                  <a:off x="3466" y="1781"/>
                  <a:ext cx="31" cy="2"/>
                </a:xfrm>
                <a:custGeom>
                  <a:avLst/>
                  <a:gdLst>
                    <a:gd name="T0" fmla="*/ 0 w 34"/>
                    <a:gd name="T1" fmla="*/ 12 h 15"/>
                    <a:gd name="T2" fmla="*/ 19 w 34"/>
                    <a:gd name="T3" fmla="*/ 11 h 15"/>
                    <a:gd name="T4" fmla="*/ 34 w 34"/>
                    <a:gd name="T5" fmla="*/ 1 h 15"/>
                    <a:gd name="T6" fmla="*/ 14 w 34"/>
                    <a:gd name="T7" fmla="*/ 4 h 15"/>
                    <a:gd name="T8" fmla="*/ 0 w 34"/>
                    <a:gd name="T9" fmla="*/ 12 h 15"/>
                  </a:gdLst>
                  <a:ahLst/>
                  <a:cxnLst>
                    <a:cxn ang="0">
                      <a:pos x="T0" y="T1"/>
                    </a:cxn>
                    <a:cxn ang="0">
                      <a:pos x="T2" y="T3"/>
                    </a:cxn>
                    <a:cxn ang="0">
                      <a:pos x="T4" y="T5"/>
                    </a:cxn>
                    <a:cxn ang="0">
                      <a:pos x="T6" y="T7"/>
                    </a:cxn>
                    <a:cxn ang="0">
                      <a:pos x="T8" y="T9"/>
                    </a:cxn>
                  </a:cxnLst>
                  <a:rect l="0" t="0" r="r" b="b"/>
                  <a:pathLst>
                    <a:path w="34" h="15">
                      <a:moveTo>
                        <a:pt x="0" y="12"/>
                      </a:moveTo>
                      <a:cubicBezTo>
                        <a:pt x="4" y="15"/>
                        <a:pt x="16" y="13"/>
                        <a:pt x="19" y="11"/>
                      </a:cubicBezTo>
                      <a:cubicBezTo>
                        <a:pt x="22" y="10"/>
                        <a:pt x="31" y="1"/>
                        <a:pt x="34" y="1"/>
                      </a:cubicBezTo>
                      <a:cubicBezTo>
                        <a:pt x="28" y="0"/>
                        <a:pt x="19" y="2"/>
                        <a:pt x="14" y="4"/>
                      </a:cubicBezTo>
                      <a:cubicBezTo>
                        <a:pt x="12" y="5"/>
                        <a:pt x="0" y="13"/>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1093">
                  <a:extLst>
                    <a:ext uri="{FF2B5EF4-FFF2-40B4-BE49-F238E27FC236}">
                      <a16:creationId xmlns:a16="http://schemas.microsoft.com/office/drawing/2014/main" id="{53AC89B0-6F7A-4BA8-9336-324A270FC854}"/>
                    </a:ext>
                  </a:extLst>
                </p:cNvPr>
                <p:cNvSpPr>
                  <a:spLocks/>
                </p:cNvSpPr>
                <p:nvPr/>
              </p:nvSpPr>
              <p:spPr bwMode="auto">
                <a:xfrm>
                  <a:off x="2827" y="1776"/>
                  <a:ext cx="14" cy="4"/>
                </a:xfrm>
                <a:custGeom>
                  <a:avLst/>
                  <a:gdLst>
                    <a:gd name="T0" fmla="*/ 9 w 15"/>
                    <a:gd name="T1" fmla="*/ 2 h 25"/>
                    <a:gd name="T2" fmla="*/ 8 w 15"/>
                    <a:gd name="T3" fmla="*/ 25 h 25"/>
                    <a:gd name="T4" fmla="*/ 9 w 15"/>
                    <a:gd name="T5" fmla="*/ 2 h 25"/>
                  </a:gdLst>
                  <a:ahLst/>
                  <a:cxnLst>
                    <a:cxn ang="0">
                      <a:pos x="T0" y="T1"/>
                    </a:cxn>
                    <a:cxn ang="0">
                      <a:pos x="T2" y="T3"/>
                    </a:cxn>
                    <a:cxn ang="0">
                      <a:pos x="T4" y="T5"/>
                    </a:cxn>
                  </a:cxnLst>
                  <a:rect l="0" t="0" r="r" b="b"/>
                  <a:pathLst>
                    <a:path w="15" h="25">
                      <a:moveTo>
                        <a:pt x="9" y="2"/>
                      </a:moveTo>
                      <a:cubicBezTo>
                        <a:pt x="0" y="0"/>
                        <a:pt x="7" y="21"/>
                        <a:pt x="8" y="25"/>
                      </a:cubicBezTo>
                      <a:cubicBezTo>
                        <a:pt x="9" y="21"/>
                        <a:pt x="15" y="4"/>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1094">
                  <a:extLst>
                    <a:ext uri="{FF2B5EF4-FFF2-40B4-BE49-F238E27FC236}">
                      <a16:creationId xmlns:a16="http://schemas.microsoft.com/office/drawing/2014/main" id="{53B35FB4-4EF0-44F6-A823-AADCB0B9902B}"/>
                    </a:ext>
                  </a:extLst>
                </p:cNvPr>
                <p:cNvSpPr>
                  <a:spLocks/>
                </p:cNvSpPr>
                <p:nvPr/>
              </p:nvSpPr>
              <p:spPr bwMode="auto">
                <a:xfrm>
                  <a:off x="3039" y="1754"/>
                  <a:ext cx="11" cy="3"/>
                </a:xfrm>
                <a:custGeom>
                  <a:avLst/>
                  <a:gdLst>
                    <a:gd name="T0" fmla="*/ 5 w 13"/>
                    <a:gd name="T1" fmla="*/ 18 h 19"/>
                    <a:gd name="T2" fmla="*/ 6 w 13"/>
                    <a:gd name="T3" fmla="*/ 2 h 19"/>
                    <a:gd name="T4" fmla="*/ 5 w 13"/>
                    <a:gd name="T5" fmla="*/ 18 h 19"/>
                  </a:gdLst>
                  <a:ahLst/>
                  <a:cxnLst>
                    <a:cxn ang="0">
                      <a:pos x="T0" y="T1"/>
                    </a:cxn>
                    <a:cxn ang="0">
                      <a:pos x="T2" y="T3"/>
                    </a:cxn>
                    <a:cxn ang="0">
                      <a:pos x="T4" y="T5"/>
                    </a:cxn>
                  </a:cxnLst>
                  <a:rect l="0" t="0" r="r" b="b"/>
                  <a:pathLst>
                    <a:path w="13" h="19">
                      <a:moveTo>
                        <a:pt x="5" y="18"/>
                      </a:moveTo>
                      <a:cubicBezTo>
                        <a:pt x="9" y="17"/>
                        <a:pt x="13" y="0"/>
                        <a:pt x="6" y="2"/>
                      </a:cubicBezTo>
                      <a:cubicBezTo>
                        <a:pt x="3" y="4"/>
                        <a:pt x="0" y="19"/>
                        <a:pt x="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1095">
                  <a:extLst>
                    <a:ext uri="{FF2B5EF4-FFF2-40B4-BE49-F238E27FC236}">
                      <a16:creationId xmlns:a16="http://schemas.microsoft.com/office/drawing/2014/main" id="{65FA25E7-8275-402E-8996-5702F6ADFF36}"/>
                    </a:ext>
                  </a:extLst>
                </p:cNvPr>
                <p:cNvSpPr>
                  <a:spLocks/>
                </p:cNvSpPr>
                <p:nvPr/>
              </p:nvSpPr>
              <p:spPr bwMode="auto">
                <a:xfrm>
                  <a:off x="2984" y="1753"/>
                  <a:ext cx="5" cy="4"/>
                </a:xfrm>
                <a:custGeom>
                  <a:avLst/>
                  <a:gdLst>
                    <a:gd name="T0" fmla="*/ 5 w 6"/>
                    <a:gd name="T1" fmla="*/ 14 h 26"/>
                    <a:gd name="T2" fmla="*/ 1 w 6"/>
                    <a:gd name="T3" fmla="*/ 0 h 26"/>
                    <a:gd name="T4" fmla="*/ 2 w 6"/>
                    <a:gd name="T5" fmla="*/ 26 h 26"/>
                    <a:gd name="T6" fmla="*/ 5 w 6"/>
                    <a:gd name="T7" fmla="*/ 14 h 26"/>
                  </a:gdLst>
                  <a:ahLst/>
                  <a:cxnLst>
                    <a:cxn ang="0">
                      <a:pos x="T0" y="T1"/>
                    </a:cxn>
                    <a:cxn ang="0">
                      <a:pos x="T2" y="T3"/>
                    </a:cxn>
                    <a:cxn ang="0">
                      <a:pos x="T4" y="T5"/>
                    </a:cxn>
                    <a:cxn ang="0">
                      <a:pos x="T6" y="T7"/>
                    </a:cxn>
                  </a:cxnLst>
                  <a:rect l="0" t="0" r="r" b="b"/>
                  <a:pathLst>
                    <a:path w="6" h="26">
                      <a:moveTo>
                        <a:pt x="5" y="14"/>
                      </a:moveTo>
                      <a:cubicBezTo>
                        <a:pt x="4" y="9"/>
                        <a:pt x="2" y="5"/>
                        <a:pt x="1" y="0"/>
                      </a:cubicBezTo>
                      <a:cubicBezTo>
                        <a:pt x="0" y="9"/>
                        <a:pt x="1" y="17"/>
                        <a:pt x="2" y="26"/>
                      </a:cubicBezTo>
                      <a:cubicBezTo>
                        <a:pt x="3" y="23"/>
                        <a:pt x="6" y="17"/>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1096">
                  <a:extLst>
                    <a:ext uri="{FF2B5EF4-FFF2-40B4-BE49-F238E27FC236}">
                      <a16:creationId xmlns:a16="http://schemas.microsoft.com/office/drawing/2014/main" id="{B8C33321-8990-4D2D-8EA0-979672302EED}"/>
                    </a:ext>
                  </a:extLst>
                </p:cNvPr>
                <p:cNvSpPr>
                  <a:spLocks/>
                </p:cNvSpPr>
                <p:nvPr/>
              </p:nvSpPr>
              <p:spPr bwMode="auto">
                <a:xfrm>
                  <a:off x="3141" y="1789"/>
                  <a:ext cx="4" cy="4"/>
                </a:xfrm>
                <a:custGeom>
                  <a:avLst/>
                  <a:gdLst>
                    <a:gd name="T0" fmla="*/ 3 w 4"/>
                    <a:gd name="T1" fmla="*/ 1 h 22"/>
                    <a:gd name="T2" fmla="*/ 0 w 4"/>
                    <a:gd name="T3" fmla="*/ 22 h 22"/>
                    <a:gd name="T4" fmla="*/ 3 w 4"/>
                    <a:gd name="T5" fmla="*/ 1 h 22"/>
                  </a:gdLst>
                  <a:ahLst/>
                  <a:cxnLst>
                    <a:cxn ang="0">
                      <a:pos x="T0" y="T1"/>
                    </a:cxn>
                    <a:cxn ang="0">
                      <a:pos x="T2" y="T3"/>
                    </a:cxn>
                    <a:cxn ang="0">
                      <a:pos x="T4" y="T5"/>
                    </a:cxn>
                  </a:cxnLst>
                  <a:rect l="0" t="0" r="r" b="b"/>
                  <a:pathLst>
                    <a:path w="4" h="22">
                      <a:moveTo>
                        <a:pt x="3" y="1"/>
                      </a:moveTo>
                      <a:cubicBezTo>
                        <a:pt x="0" y="6"/>
                        <a:pt x="0" y="16"/>
                        <a:pt x="0" y="22"/>
                      </a:cubicBezTo>
                      <a:cubicBezTo>
                        <a:pt x="0" y="20"/>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1097">
                  <a:extLst>
                    <a:ext uri="{FF2B5EF4-FFF2-40B4-BE49-F238E27FC236}">
                      <a16:creationId xmlns:a16="http://schemas.microsoft.com/office/drawing/2014/main" id="{FDDAB337-1BCE-4023-82AC-C6530F6082BE}"/>
                    </a:ext>
                  </a:extLst>
                </p:cNvPr>
                <p:cNvSpPr>
                  <a:spLocks/>
                </p:cNvSpPr>
                <p:nvPr/>
              </p:nvSpPr>
              <p:spPr bwMode="auto">
                <a:xfrm>
                  <a:off x="3093" y="1754"/>
                  <a:ext cx="8" cy="3"/>
                </a:xfrm>
                <a:custGeom>
                  <a:avLst/>
                  <a:gdLst>
                    <a:gd name="T0" fmla="*/ 9 w 9"/>
                    <a:gd name="T1" fmla="*/ 5 h 15"/>
                    <a:gd name="T2" fmla="*/ 6 w 9"/>
                    <a:gd name="T3" fmla="*/ 0 h 15"/>
                    <a:gd name="T4" fmla="*/ 6 w 9"/>
                    <a:gd name="T5" fmla="*/ 15 h 15"/>
                    <a:gd name="T6" fmla="*/ 9 w 9"/>
                    <a:gd name="T7" fmla="*/ 5 h 15"/>
                  </a:gdLst>
                  <a:ahLst/>
                  <a:cxnLst>
                    <a:cxn ang="0">
                      <a:pos x="T0" y="T1"/>
                    </a:cxn>
                    <a:cxn ang="0">
                      <a:pos x="T2" y="T3"/>
                    </a:cxn>
                    <a:cxn ang="0">
                      <a:pos x="T4" y="T5"/>
                    </a:cxn>
                    <a:cxn ang="0">
                      <a:pos x="T6" y="T7"/>
                    </a:cxn>
                  </a:cxnLst>
                  <a:rect l="0" t="0" r="r" b="b"/>
                  <a:pathLst>
                    <a:path w="9" h="15">
                      <a:moveTo>
                        <a:pt x="9" y="5"/>
                      </a:moveTo>
                      <a:cubicBezTo>
                        <a:pt x="8" y="3"/>
                        <a:pt x="8" y="1"/>
                        <a:pt x="6" y="0"/>
                      </a:cubicBezTo>
                      <a:cubicBezTo>
                        <a:pt x="0" y="1"/>
                        <a:pt x="5" y="12"/>
                        <a:pt x="6" y="15"/>
                      </a:cubicBezTo>
                      <a:cubicBezTo>
                        <a:pt x="7" y="11"/>
                        <a:pt x="8" y="8"/>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1098">
                  <a:extLst>
                    <a:ext uri="{FF2B5EF4-FFF2-40B4-BE49-F238E27FC236}">
                      <a16:creationId xmlns:a16="http://schemas.microsoft.com/office/drawing/2014/main" id="{1C7D633D-F96C-49DA-8CA5-FF0496AFDBA1}"/>
                    </a:ext>
                  </a:extLst>
                </p:cNvPr>
                <p:cNvSpPr>
                  <a:spLocks/>
                </p:cNvSpPr>
                <p:nvPr/>
              </p:nvSpPr>
              <p:spPr bwMode="auto">
                <a:xfrm>
                  <a:off x="2928" y="1754"/>
                  <a:ext cx="6" cy="4"/>
                </a:xfrm>
                <a:custGeom>
                  <a:avLst/>
                  <a:gdLst>
                    <a:gd name="T0" fmla="*/ 7 w 7"/>
                    <a:gd name="T1" fmla="*/ 10 h 20"/>
                    <a:gd name="T2" fmla="*/ 2 w 7"/>
                    <a:gd name="T3" fmla="*/ 0 h 20"/>
                    <a:gd name="T4" fmla="*/ 0 w 7"/>
                    <a:gd name="T5" fmla="*/ 5 h 20"/>
                    <a:gd name="T6" fmla="*/ 5 w 7"/>
                    <a:gd name="T7" fmla="*/ 20 h 20"/>
                    <a:gd name="T8" fmla="*/ 7 w 7"/>
                    <a:gd name="T9" fmla="*/ 10 h 20"/>
                  </a:gdLst>
                  <a:ahLst/>
                  <a:cxnLst>
                    <a:cxn ang="0">
                      <a:pos x="T0" y="T1"/>
                    </a:cxn>
                    <a:cxn ang="0">
                      <a:pos x="T2" y="T3"/>
                    </a:cxn>
                    <a:cxn ang="0">
                      <a:pos x="T4" y="T5"/>
                    </a:cxn>
                    <a:cxn ang="0">
                      <a:pos x="T6" y="T7"/>
                    </a:cxn>
                    <a:cxn ang="0">
                      <a:pos x="T8" y="T9"/>
                    </a:cxn>
                  </a:cxnLst>
                  <a:rect l="0" t="0" r="r" b="b"/>
                  <a:pathLst>
                    <a:path w="7" h="20">
                      <a:moveTo>
                        <a:pt x="7" y="10"/>
                      </a:moveTo>
                      <a:cubicBezTo>
                        <a:pt x="5" y="6"/>
                        <a:pt x="4" y="3"/>
                        <a:pt x="2" y="0"/>
                      </a:cubicBezTo>
                      <a:cubicBezTo>
                        <a:pt x="2" y="0"/>
                        <a:pt x="0" y="5"/>
                        <a:pt x="0" y="5"/>
                      </a:cubicBezTo>
                      <a:cubicBezTo>
                        <a:pt x="0" y="10"/>
                        <a:pt x="3" y="16"/>
                        <a:pt x="5" y="20"/>
                      </a:cubicBezTo>
                      <a:cubicBezTo>
                        <a:pt x="5" y="16"/>
                        <a:pt x="6" y="13"/>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1099">
                  <a:extLst>
                    <a:ext uri="{FF2B5EF4-FFF2-40B4-BE49-F238E27FC236}">
                      <a16:creationId xmlns:a16="http://schemas.microsoft.com/office/drawing/2014/main" id="{9F97BE17-9646-4B33-ACF2-BFB26455AF18}"/>
                    </a:ext>
                  </a:extLst>
                </p:cNvPr>
                <p:cNvSpPr>
                  <a:spLocks/>
                </p:cNvSpPr>
                <p:nvPr/>
              </p:nvSpPr>
              <p:spPr bwMode="auto">
                <a:xfrm>
                  <a:off x="2911" y="1747"/>
                  <a:ext cx="7" cy="4"/>
                </a:xfrm>
                <a:custGeom>
                  <a:avLst/>
                  <a:gdLst>
                    <a:gd name="T0" fmla="*/ 8 w 8"/>
                    <a:gd name="T1" fmla="*/ 19 h 23"/>
                    <a:gd name="T2" fmla="*/ 2 w 8"/>
                    <a:gd name="T3" fmla="*/ 3 h 23"/>
                    <a:gd name="T4" fmla="*/ 1 w 8"/>
                    <a:gd name="T5" fmla="*/ 10 h 23"/>
                    <a:gd name="T6" fmla="*/ 3 w 8"/>
                    <a:gd name="T7" fmla="*/ 23 h 23"/>
                    <a:gd name="T8" fmla="*/ 8 w 8"/>
                    <a:gd name="T9" fmla="*/ 19 h 23"/>
                  </a:gdLst>
                  <a:ahLst/>
                  <a:cxnLst>
                    <a:cxn ang="0">
                      <a:pos x="T0" y="T1"/>
                    </a:cxn>
                    <a:cxn ang="0">
                      <a:pos x="T2" y="T3"/>
                    </a:cxn>
                    <a:cxn ang="0">
                      <a:pos x="T4" y="T5"/>
                    </a:cxn>
                    <a:cxn ang="0">
                      <a:pos x="T6" y="T7"/>
                    </a:cxn>
                    <a:cxn ang="0">
                      <a:pos x="T8" y="T9"/>
                    </a:cxn>
                  </a:cxnLst>
                  <a:rect l="0" t="0" r="r" b="b"/>
                  <a:pathLst>
                    <a:path w="8" h="23">
                      <a:moveTo>
                        <a:pt x="8" y="19"/>
                      </a:moveTo>
                      <a:cubicBezTo>
                        <a:pt x="6" y="14"/>
                        <a:pt x="4" y="8"/>
                        <a:pt x="2" y="3"/>
                      </a:cubicBezTo>
                      <a:cubicBezTo>
                        <a:pt x="1" y="0"/>
                        <a:pt x="0" y="15"/>
                        <a:pt x="1" y="10"/>
                      </a:cubicBezTo>
                      <a:cubicBezTo>
                        <a:pt x="0" y="14"/>
                        <a:pt x="2" y="19"/>
                        <a:pt x="3" y="23"/>
                      </a:cubicBezTo>
                      <a:cubicBezTo>
                        <a:pt x="5" y="22"/>
                        <a:pt x="7" y="21"/>
                        <a:pt x="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1100">
                  <a:extLst>
                    <a:ext uri="{FF2B5EF4-FFF2-40B4-BE49-F238E27FC236}">
                      <a16:creationId xmlns:a16="http://schemas.microsoft.com/office/drawing/2014/main" id="{63E6D1F5-9131-4A05-BE3F-3D366FD9E8FA}"/>
                    </a:ext>
                  </a:extLst>
                </p:cNvPr>
                <p:cNvSpPr>
                  <a:spLocks/>
                </p:cNvSpPr>
                <p:nvPr/>
              </p:nvSpPr>
              <p:spPr bwMode="auto">
                <a:xfrm>
                  <a:off x="2826" y="1754"/>
                  <a:ext cx="4" cy="4"/>
                </a:xfrm>
                <a:custGeom>
                  <a:avLst/>
                  <a:gdLst>
                    <a:gd name="T0" fmla="*/ 5 w 5"/>
                    <a:gd name="T1" fmla="*/ 7 h 21"/>
                    <a:gd name="T2" fmla="*/ 3 w 5"/>
                    <a:gd name="T3" fmla="*/ 0 h 21"/>
                    <a:gd name="T4" fmla="*/ 2 w 5"/>
                    <a:gd name="T5" fmla="*/ 21 h 21"/>
                    <a:gd name="T6" fmla="*/ 5 w 5"/>
                    <a:gd name="T7" fmla="*/ 7 h 21"/>
                  </a:gdLst>
                  <a:ahLst/>
                  <a:cxnLst>
                    <a:cxn ang="0">
                      <a:pos x="T0" y="T1"/>
                    </a:cxn>
                    <a:cxn ang="0">
                      <a:pos x="T2" y="T3"/>
                    </a:cxn>
                    <a:cxn ang="0">
                      <a:pos x="T4" y="T5"/>
                    </a:cxn>
                    <a:cxn ang="0">
                      <a:pos x="T6" y="T7"/>
                    </a:cxn>
                  </a:cxnLst>
                  <a:rect l="0" t="0" r="r" b="b"/>
                  <a:pathLst>
                    <a:path w="5" h="21">
                      <a:moveTo>
                        <a:pt x="5" y="7"/>
                      </a:moveTo>
                      <a:cubicBezTo>
                        <a:pt x="5" y="5"/>
                        <a:pt x="4" y="2"/>
                        <a:pt x="3" y="0"/>
                      </a:cubicBezTo>
                      <a:cubicBezTo>
                        <a:pt x="1" y="8"/>
                        <a:pt x="0" y="14"/>
                        <a:pt x="2" y="21"/>
                      </a:cubicBezTo>
                      <a:cubicBezTo>
                        <a:pt x="3" y="17"/>
                        <a:pt x="4" y="12"/>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1101">
                  <a:extLst>
                    <a:ext uri="{FF2B5EF4-FFF2-40B4-BE49-F238E27FC236}">
                      <a16:creationId xmlns:a16="http://schemas.microsoft.com/office/drawing/2014/main" id="{E0738213-B017-4E25-85C4-F752E09695E9}"/>
                    </a:ext>
                  </a:extLst>
                </p:cNvPr>
                <p:cNvSpPr>
                  <a:spLocks/>
                </p:cNvSpPr>
                <p:nvPr/>
              </p:nvSpPr>
              <p:spPr bwMode="auto">
                <a:xfrm>
                  <a:off x="2685" y="1755"/>
                  <a:ext cx="9" cy="1"/>
                </a:xfrm>
                <a:custGeom>
                  <a:avLst/>
                  <a:gdLst>
                    <a:gd name="T0" fmla="*/ 7 w 10"/>
                    <a:gd name="T1" fmla="*/ 6 h 11"/>
                    <a:gd name="T2" fmla="*/ 1 w 10"/>
                    <a:gd name="T3" fmla="*/ 3 h 11"/>
                    <a:gd name="T4" fmla="*/ 1 w 10"/>
                    <a:gd name="T5" fmla="*/ 11 h 11"/>
                    <a:gd name="T6" fmla="*/ 7 w 10"/>
                    <a:gd name="T7" fmla="*/ 6 h 11"/>
                  </a:gdLst>
                  <a:ahLst/>
                  <a:cxnLst>
                    <a:cxn ang="0">
                      <a:pos x="T0" y="T1"/>
                    </a:cxn>
                    <a:cxn ang="0">
                      <a:pos x="T2" y="T3"/>
                    </a:cxn>
                    <a:cxn ang="0">
                      <a:pos x="T4" y="T5"/>
                    </a:cxn>
                    <a:cxn ang="0">
                      <a:pos x="T6" y="T7"/>
                    </a:cxn>
                  </a:cxnLst>
                  <a:rect l="0" t="0" r="r" b="b"/>
                  <a:pathLst>
                    <a:path w="10" h="11">
                      <a:moveTo>
                        <a:pt x="7" y="6"/>
                      </a:moveTo>
                      <a:cubicBezTo>
                        <a:pt x="10" y="3"/>
                        <a:pt x="4" y="0"/>
                        <a:pt x="1" y="3"/>
                      </a:cubicBezTo>
                      <a:cubicBezTo>
                        <a:pt x="0" y="4"/>
                        <a:pt x="0" y="11"/>
                        <a:pt x="1" y="11"/>
                      </a:cubicBezTo>
                      <a:cubicBezTo>
                        <a:pt x="3" y="10"/>
                        <a:pt x="5" y="8"/>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1102">
                  <a:extLst>
                    <a:ext uri="{FF2B5EF4-FFF2-40B4-BE49-F238E27FC236}">
                      <a16:creationId xmlns:a16="http://schemas.microsoft.com/office/drawing/2014/main" id="{222B67F6-9CEE-4757-9E4A-5432B9BA2695}"/>
                    </a:ext>
                  </a:extLst>
                </p:cNvPr>
                <p:cNvSpPr>
                  <a:spLocks/>
                </p:cNvSpPr>
                <p:nvPr/>
              </p:nvSpPr>
              <p:spPr bwMode="auto">
                <a:xfrm>
                  <a:off x="3333" y="1749"/>
                  <a:ext cx="11" cy="3"/>
                </a:xfrm>
                <a:custGeom>
                  <a:avLst/>
                  <a:gdLst>
                    <a:gd name="T0" fmla="*/ 12 w 12"/>
                    <a:gd name="T1" fmla="*/ 0 h 16"/>
                    <a:gd name="T2" fmla="*/ 0 w 12"/>
                    <a:gd name="T3" fmla="*/ 16 h 16"/>
                    <a:gd name="T4" fmla="*/ 12 w 12"/>
                    <a:gd name="T5" fmla="*/ 0 h 16"/>
                  </a:gdLst>
                  <a:ahLst/>
                  <a:cxnLst>
                    <a:cxn ang="0">
                      <a:pos x="T0" y="T1"/>
                    </a:cxn>
                    <a:cxn ang="0">
                      <a:pos x="T2" y="T3"/>
                    </a:cxn>
                    <a:cxn ang="0">
                      <a:pos x="T4" y="T5"/>
                    </a:cxn>
                  </a:cxnLst>
                  <a:rect l="0" t="0" r="r" b="b"/>
                  <a:pathLst>
                    <a:path w="12" h="16">
                      <a:moveTo>
                        <a:pt x="12" y="0"/>
                      </a:moveTo>
                      <a:cubicBezTo>
                        <a:pt x="6" y="5"/>
                        <a:pt x="3" y="8"/>
                        <a:pt x="0" y="16"/>
                      </a:cubicBezTo>
                      <a:cubicBezTo>
                        <a:pt x="7" y="10"/>
                        <a:pt x="10" y="8"/>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1103">
                  <a:extLst>
                    <a:ext uri="{FF2B5EF4-FFF2-40B4-BE49-F238E27FC236}">
                      <a16:creationId xmlns:a16="http://schemas.microsoft.com/office/drawing/2014/main" id="{005E9A71-8875-47B0-BC74-1D0EBE3C2FBD}"/>
                    </a:ext>
                  </a:extLst>
                </p:cNvPr>
                <p:cNvSpPr>
                  <a:spLocks/>
                </p:cNvSpPr>
                <p:nvPr/>
              </p:nvSpPr>
              <p:spPr bwMode="auto">
                <a:xfrm>
                  <a:off x="3434" y="1793"/>
                  <a:ext cx="19" cy="1"/>
                </a:xfrm>
                <a:custGeom>
                  <a:avLst/>
                  <a:gdLst>
                    <a:gd name="T0" fmla="*/ 8 w 21"/>
                    <a:gd name="T1" fmla="*/ 9 h 9"/>
                    <a:gd name="T2" fmla="*/ 20 w 21"/>
                    <a:gd name="T3" fmla="*/ 1 h 9"/>
                    <a:gd name="T4" fmla="*/ 13 w 21"/>
                    <a:gd name="T5" fmla="*/ 1 h 9"/>
                    <a:gd name="T6" fmla="*/ 0 w 21"/>
                    <a:gd name="T7" fmla="*/ 7 h 9"/>
                    <a:gd name="T8" fmla="*/ 8 w 21"/>
                    <a:gd name="T9" fmla="*/ 9 h 9"/>
                  </a:gdLst>
                  <a:ahLst/>
                  <a:cxnLst>
                    <a:cxn ang="0">
                      <a:pos x="T0" y="T1"/>
                    </a:cxn>
                    <a:cxn ang="0">
                      <a:pos x="T2" y="T3"/>
                    </a:cxn>
                    <a:cxn ang="0">
                      <a:pos x="T4" y="T5"/>
                    </a:cxn>
                    <a:cxn ang="0">
                      <a:pos x="T6" y="T7"/>
                    </a:cxn>
                    <a:cxn ang="0">
                      <a:pos x="T8" y="T9"/>
                    </a:cxn>
                  </a:cxnLst>
                  <a:rect l="0" t="0" r="r" b="b"/>
                  <a:pathLst>
                    <a:path w="21" h="9">
                      <a:moveTo>
                        <a:pt x="8" y="9"/>
                      </a:moveTo>
                      <a:cubicBezTo>
                        <a:pt x="12" y="7"/>
                        <a:pt x="16" y="4"/>
                        <a:pt x="20" y="1"/>
                      </a:cubicBezTo>
                      <a:cubicBezTo>
                        <a:pt x="21" y="0"/>
                        <a:pt x="13" y="1"/>
                        <a:pt x="13" y="1"/>
                      </a:cubicBezTo>
                      <a:cubicBezTo>
                        <a:pt x="9" y="1"/>
                        <a:pt x="4" y="5"/>
                        <a:pt x="0" y="7"/>
                      </a:cubicBezTo>
                      <a:cubicBezTo>
                        <a:pt x="0" y="7"/>
                        <a:pt x="9" y="9"/>
                        <a:pt x="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1104">
                  <a:extLst>
                    <a:ext uri="{FF2B5EF4-FFF2-40B4-BE49-F238E27FC236}">
                      <a16:creationId xmlns:a16="http://schemas.microsoft.com/office/drawing/2014/main" id="{37842B2D-E1DD-44B5-AA94-FEB1095FF6C0}"/>
                    </a:ext>
                  </a:extLst>
                </p:cNvPr>
                <p:cNvSpPr>
                  <a:spLocks noEditPoints="1"/>
                </p:cNvSpPr>
                <p:nvPr/>
              </p:nvSpPr>
              <p:spPr bwMode="auto">
                <a:xfrm>
                  <a:off x="2716" y="1788"/>
                  <a:ext cx="18" cy="2"/>
                </a:xfrm>
                <a:custGeom>
                  <a:avLst/>
                  <a:gdLst>
                    <a:gd name="T0" fmla="*/ 10 w 19"/>
                    <a:gd name="T1" fmla="*/ 9 h 16"/>
                    <a:gd name="T2" fmla="*/ 11 w 19"/>
                    <a:gd name="T3" fmla="*/ 7 h 16"/>
                    <a:gd name="T4" fmla="*/ 10 w 19"/>
                    <a:gd name="T5" fmla="*/ 9 h 16"/>
                    <a:gd name="T6" fmla="*/ 14 w 19"/>
                    <a:gd name="T7" fmla="*/ 3 h 16"/>
                    <a:gd name="T8" fmla="*/ 12 w 19"/>
                    <a:gd name="T9" fmla="*/ 0 h 16"/>
                    <a:gd name="T10" fmla="*/ 14 w 19"/>
                    <a:gd name="T11" fmla="*/ 4 h 16"/>
                    <a:gd name="T12" fmla="*/ 12 w 19"/>
                    <a:gd name="T13" fmla="*/ 5 h 16"/>
                    <a:gd name="T14" fmla="*/ 0 w 19"/>
                    <a:gd name="T15" fmla="*/ 6 h 16"/>
                    <a:gd name="T16" fmla="*/ 9 w 19"/>
                    <a:gd name="T17" fmla="*/ 9 h 16"/>
                    <a:gd name="T18" fmla="*/ 11 w 19"/>
                    <a:gd name="T19" fmla="*/ 14 h 16"/>
                    <a:gd name="T20" fmla="*/ 14 w 19"/>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0" y="9"/>
                      </a:moveTo>
                      <a:cubicBezTo>
                        <a:pt x="9" y="8"/>
                        <a:pt x="9" y="9"/>
                        <a:pt x="11" y="7"/>
                      </a:cubicBezTo>
                      <a:cubicBezTo>
                        <a:pt x="11" y="10"/>
                        <a:pt x="10" y="11"/>
                        <a:pt x="10" y="9"/>
                      </a:cubicBezTo>
                      <a:close/>
                      <a:moveTo>
                        <a:pt x="14" y="3"/>
                      </a:moveTo>
                      <a:cubicBezTo>
                        <a:pt x="14" y="2"/>
                        <a:pt x="13" y="1"/>
                        <a:pt x="12" y="0"/>
                      </a:cubicBezTo>
                      <a:cubicBezTo>
                        <a:pt x="13" y="1"/>
                        <a:pt x="13" y="2"/>
                        <a:pt x="14" y="4"/>
                      </a:cubicBezTo>
                      <a:cubicBezTo>
                        <a:pt x="13" y="4"/>
                        <a:pt x="12" y="4"/>
                        <a:pt x="12" y="5"/>
                      </a:cubicBezTo>
                      <a:cubicBezTo>
                        <a:pt x="7" y="1"/>
                        <a:pt x="5" y="4"/>
                        <a:pt x="0" y="6"/>
                      </a:cubicBezTo>
                      <a:cubicBezTo>
                        <a:pt x="2" y="7"/>
                        <a:pt x="8" y="8"/>
                        <a:pt x="9" y="9"/>
                      </a:cubicBezTo>
                      <a:cubicBezTo>
                        <a:pt x="10" y="10"/>
                        <a:pt x="9" y="14"/>
                        <a:pt x="11" y="14"/>
                      </a:cubicBezTo>
                      <a:cubicBezTo>
                        <a:pt x="19" y="16"/>
                        <a:pt x="18" y="3"/>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1105">
                  <a:extLst>
                    <a:ext uri="{FF2B5EF4-FFF2-40B4-BE49-F238E27FC236}">
                      <a16:creationId xmlns:a16="http://schemas.microsoft.com/office/drawing/2014/main" id="{2A74D1BC-4C4B-4690-A1FB-B7E5A90666BE}"/>
                    </a:ext>
                  </a:extLst>
                </p:cNvPr>
                <p:cNvSpPr>
                  <a:spLocks/>
                </p:cNvSpPr>
                <p:nvPr/>
              </p:nvSpPr>
              <p:spPr bwMode="auto">
                <a:xfrm>
                  <a:off x="2937" y="1754"/>
                  <a:ext cx="5" cy="1"/>
                </a:xfrm>
                <a:custGeom>
                  <a:avLst/>
                  <a:gdLst>
                    <a:gd name="T0" fmla="*/ 6 w 6"/>
                    <a:gd name="T1" fmla="*/ 8 h 8"/>
                    <a:gd name="T2" fmla="*/ 3 w 6"/>
                    <a:gd name="T3" fmla="*/ 0 h 8"/>
                    <a:gd name="T4" fmla="*/ 6 w 6"/>
                    <a:gd name="T5" fmla="*/ 8 h 8"/>
                  </a:gdLst>
                  <a:ahLst/>
                  <a:cxnLst>
                    <a:cxn ang="0">
                      <a:pos x="T0" y="T1"/>
                    </a:cxn>
                    <a:cxn ang="0">
                      <a:pos x="T2" y="T3"/>
                    </a:cxn>
                    <a:cxn ang="0">
                      <a:pos x="T4" y="T5"/>
                    </a:cxn>
                  </a:cxnLst>
                  <a:rect l="0" t="0" r="r" b="b"/>
                  <a:pathLst>
                    <a:path w="6" h="8">
                      <a:moveTo>
                        <a:pt x="6" y="8"/>
                      </a:moveTo>
                      <a:cubicBezTo>
                        <a:pt x="6" y="8"/>
                        <a:pt x="6" y="1"/>
                        <a:pt x="3" y="0"/>
                      </a:cubicBezTo>
                      <a:cubicBezTo>
                        <a:pt x="6" y="1"/>
                        <a:pt x="0" y="4"/>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1106">
                  <a:extLst>
                    <a:ext uri="{FF2B5EF4-FFF2-40B4-BE49-F238E27FC236}">
                      <a16:creationId xmlns:a16="http://schemas.microsoft.com/office/drawing/2014/main" id="{BFCF594A-2A61-48FD-BA4C-29CC40405B1F}"/>
                    </a:ext>
                  </a:extLst>
                </p:cNvPr>
                <p:cNvSpPr>
                  <a:spLocks/>
                </p:cNvSpPr>
                <p:nvPr/>
              </p:nvSpPr>
              <p:spPr bwMode="auto">
                <a:xfrm>
                  <a:off x="2901" y="1753"/>
                  <a:ext cx="6" cy="3"/>
                </a:xfrm>
                <a:custGeom>
                  <a:avLst/>
                  <a:gdLst>
                    <a:gd name="T0" fmla="*/ 6 w 6"/>
                    <a:gd name="T1" fmla="*/ 12 h 16"/>
                    <a:gd name="T2" fmla="*/ 3 w 6"/>
                    <a:gd name="T3" fmla="*/ 2 h 16"/>
                    <a:gd name="T4" fmla="*/ 3 w 6"/>
                    <a:gd name="T5" fmla="*/ 16 h 16"/>
                    <a:gd name="T6" fmla="*/ 6 w 6"/>
                    <a:gd name="T7" fmla="*/ 12 h 16"/>
                  </a:gdLst>
                  <a:ahLst/>
                  <a:cxnLst>
                    <a:cxn ang="0">
                      <a:pos x="T0" y="T1"/>
                    </a:cxn>
                    <a:cxn ang="0">
                      <a:pos x="T2" y="T3"/>
                    </a:cxn>
                    <a:cxn ang="0">
                      <a:pos x="T4" y="T5"/>
                    </a:cxn>
                    <a:cxn ang="0">
                      <a:pos x="T6" y="T7"/>
                    </a:cxn>
                  </a:cxnLst>
                  <a:rect l="0" t="0" r="r" b="b"/>
                  <a:pathLst>
                    <a:path w="6" h="16">
                      <a:moveTo>
                        <a:pt x="6" y="12"/>
                      </a:moveTo>
                      <a:cubicBezTo>
                        <a:pt x="6" y="11"/>
                        <a:pt x="6" y="0"/>
                        <a:pt x="3" y="2"/>
                      </a:cubicBezTo>
                      <a:cubicBezTo>
                        <a:pt x="0" y="3"/>
                        <a:pt x="0" y="15"/>
                        <a:pt x="3" y="16"/>
                      </a:cubicBezTo>
                      <a:cubicBezTo>
                        <a:pt x="4" y="15"/>
                        <a:pt x="6" y="14"/>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1107">
                  <a:extLst>
                    <a:ext uri="{FF2B5EF4-FFF2-40B4-BE49-F238E27FC236}">
                      <a16:creationId xmlns:a16="http://schemas.microsoft.com/office/drawing/2014/main" id="{0E4181B9-ADE4-4131-B9AF-6627A3EE9BB0}"/>
                    </a:ext>
                  </a:extLst>
                </p:cNvPr>
                <p:cNvSpPr>
                  <a:spLocks/>
                </p:cNvSpPr>
                <p:nvPr/>
              </p:nvSpPr>
              <p:spPr bwMode="auto">
                <a:xfrm>
                  <a:off x="3130" y="1754"/>
                  <a:ext cx="6" cy="2"/>
                </a:xfrm>
                <a:custGeom>
                  <a:avLst/>
                  <a:gdLst>
                    <a:gd name="T0" fmla="*/ 3 w 6"/>
                    <a:gd name="T1" fmla="*/ 11 h 13"/>
                    <a:gd name="T2" fmla="*/ 3 w 6"/>
                    <a:gd name="T3" fmla="*/ 1 h 13"/>
                    <a:gd name="T4" fmla="*/ 0 w 6"/>
                    <a:gd name="T5" fmla="*/ 13 h 13"/>
                    <a:gd name="T6" fmla="*/ 3 w 6"/>
                    <a:gd name="T7" fmla="*/ 11 h 13"/>
                  </a:gdLst>
                  <a:ahLst/>
                  <a:cxnLst>
                    <a:cxn ang="0">
                      <a:pos x="T0" y="T1"/>
                    </a:cxn>
                    <a:cxn ang="0">
                      <a:pos x="T2" y="T3"/>
                    </a:cxn>
                    <a:cxn ang="0">
                      <a:pos x="T4" y="T5"/>
                    </a:cxn>
                    <a:cxn ang="0">
                      <a:pos x="T6" y="T7"/>
                    </a:cxn>
                  </a:cxnLst>
                  <a:rect l="0" t="0" r="r" b="b"/>
                  <a:pathLst>
                    <a:path w="6" h="13">
                      <a:moveTo>
                        <a:pt x="3" y="11"/>
                      </a:moveTo>
                      <a:cubicBezTo>
                        <a:pt x="4" y="9"/>
                        <a:pt x="6" y="3"/>
                        <a:pt x="3" y="1"/>
                      </a:cubicBezTo>
                      <a:cubicBezTo>
                        <a:pt x="2" y="0"/>
                        <a:pt x="0" y="12"/>
                        <a:pt x="0" y="13"/>
                      </a:cubicBezTo>
                      <a:cubicBezTo>
                        <a:pt x="1" y="13"/>
                        <a:pt x="2" y="12"/>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108">
                  <a:extLst>
                    <a:ext uri="{FF2B5EF4-FFF2-40B4-BE49-F238E27FC236}">
                      <a16:creationId xmlns:a16="http://schemas.microsoft.com/office/drawing/2014/main" id="{40E82455-7C94-4EB6-BD89-2EA1C14F9B71}"/>
                    </a:ext>
                  </a:extLst>
                </p:cNvPr>
                <p:cNvSpPr>
                  <a:spLocks/>
                </p:cNvSpPr>
                <p:nvPr/>
              </p:nvSpPr>
              <p:spPr bwMode="auto">
                <a:xfrm>
                  <a:off x="3375" y="1752"/>
                  <a:ext cx="11" cy="1"/>
                </a:xfrm>
                <a:custGeom>
                  <a:avLst/>
                  <a:gdLst>
                    <a:gd name="T0" fmla="*/ 12 w 12"/>
                    <a:gd name="T1" fmla="*/ 0 h 12"/>
                    <a:gd name="T2" fmla="*/ 0 w 12"/>
                    <a:gd name="T3" fmla="*/ 12 h 12"/>
                    <a:gd name="T4" fmla="*/ 12 w 12"/>
                    <a:gd name="T5" fmla="*/ 0 h 12"/>
                  </a:gdLst>
                  <a:ahLst/>
                  <a:cxnLst>
                    <a:cxn ang="0">
                      <a:pos x="T0" y="T1"/>
                    </a:cxn>
                    <a:cxn ang="0">
                      <a:pos x="T2" y="T3"/>
                    </a:cxn>
                    <a:cxn ang="0">
                      <a:pos x="T4" y="T5"/>
                    </a:cxn>
                  </a:cxnLst>
                  <a:rect l="0" t="0" r="r" b="b"/>
                  <a:pathLst>
                    <a:path w="12" h="12">
                      <a:moveTo>
                        <a:pt x="12" y="0"/>
                      </a:moveTo>
                      <a:cubicBezTo>
                        <a:pt x="6" y="4"/>
                        <a:pt x="3" y="6"/>
                        <a:pt x="0" y="12"/>
                      </a:cubicBezTo>
                      <a:cubicBezTo>
                        <a:pt x="6" y="9"/>
                        <a:pt x="9" y="6"/>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1109">
                  <a:extLst>
                    <a:ext uri="{FF2B5EF4-FFF2-40B4-BE49-F238E27FC236}">
                      <a16:creationId xmlns:a16="http://schemas.microsoft.com/office/drawing/2014/main" id="{A07B18D1-9627-4BB6-90A9-70E998D4DC95}"/>
                    </a:ext>
                  </a:extLst>
                </p:cNvPr>
                <p:cNvSpPr>
                  <a:spLocks/>
                </p:cNvSpPr>
                <p:nvPr/>
              </p:nvSpPr>
              <p:spPr bwMode="auto">
                <a:xfrm>
                  <a:off x="3302" y="1761"/>
                  <a:ext cx="6" cy="1"/>
                </a:xfrm>
                <a:custGeom>
                  <a:avLst/>
                  <a:gdLst>
                    <a:gd name="T0" fmla="*/ 0 w 7"/>
                    <a:gd name="T1" fmla="*/ 8 h 8"/>
                    <a:gd name="T2" fmla="*/ 7 w 7"/>
                    <a:gd name="T3" fmla="*/ 0 h 8"/>
                    <a:gd name="T4" fmla="*/ 0 w 7"/>
                    <a:gd name="T5" fmla="*/ 8 h 8"/>
                  </a:gdLst>
                  <a:ahLst/>
                  <a:cxnLst>
                    <a:cxn ang="0">
                      <a:pos x="T0" y="T1"/>
                    </a:cxn>
                    <a:cxn ang="0">
                      <a:pos x="T2" y="T3"/>
                    </a:cxn>
                    <a:cxn ang="0">
                      <a:pos x="T4" y="T5"/>
                    </a:cxn>
                  </a:cxnLst>
                  <a:rect l="0" t="0" r="r" b="b"/>
                  <a:pathLst>
                    <a:path w="7" h="8">
                      <a:moveTo>
                        <a:pt x="0" y="8"/>
                      </a:moveTo>
                      <a:cubicBezTo>
                        <a:pt x="5" y="6"/>
                        <a:pt x="5" y="1"/>
                        <a:pt x="7" y="0"/>
                      </a:cubicBezTo>
                      <a:cubicBezTo>
                        <a:pt x="5" y="1"/>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1110">
                  <a:extLst>
                    <a:ext uri="{FF2B5EF4-FFF2-40B4-BE49-F238E27FC236}">
                      <a16:creationId xmlns:a16="http://schemas.microsoft.com/office/drawing/2014/main" id="{D5B99B84-26DF-40EE-80D1-8AA5731D1C20}"/>
                    </a:ext>
                  </a:extLst>
                </p:cNvPr>
                <p:cNvSpPr>
                  <a:spLocks/>
                </p:cNvSpPr>
                <p:nvPr/>
              </p:nvSpPr>
              <p:spPr bwMode="auto">
                <a:xfrm>
                  <a:off x="3163" y="1790"/>
                  <a:ext cx="7" cy="3"/>
                </a:xfrm>
                <a:custGeom>
                  <a:avLst/>
                  <a:gdLst>
                    <a:gd name="T0" fmla="*/ 0 w 8"/>
                    <a:gd name="T1" fmla="*/ 15 h 16"/>
                    <a:gd name="T2" fmla="*/ 8 w 8"/>
                    <a:gd name="T3" fmla="*/ 0 h 16"/>
                    <a:gd name="T4" fmla="*/ 0 w 8"/>
                    <a:gd name="T5" fmla="*/ 15 h 16"/>
                  </a:gdLst>
                  <a:ahLst/>
                  <a:cxnLst>
                    <a:cxn ang="0">
                      <a:pos x="T0" y="T1"/>
                    </a:cxn>
                    <a:cxn ang="0">
                      <a:pos x="T2" y="T3"/>
                    </a:cxn>
                    <a:cxn ang="0">
                      <a:pos x="T4" y="T5"/>
                    </a:cxn>
                  </a:cxnLst>
                  <a:rect l="0" t="0" r="r" b="b"/>
                  <a:pathLst>
                    <a:path w="8" h="16">
                      <a:moveTo>
                        <a:pt x="0" y="15"/>
                      </a:moveTo>
                      <a:cubicBezTo>
                        <a:pt x="0" y="16"/>
                        <a:pt x="7" y="3"/>
                        <a:pt x="8" y="0"/>
                      </a:cubicBezTo>
                      <a:cubicBezTo>
                        <a:pt x="5" y="4"/>
                        <a:pt x="2" y="10"/>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111">
                  <a:extLst>
                    <a:ext uri="{FF2B5EF4-FFF2-40B4-BE49-F238E27FC236}">
                      <a16:creationId xmlns:a16="http://schemas.microsoft.com/office/drawing/2014/main" id="{BF5E449C-44AE-4878-914F-0027FF56BBF5}"/>
                    </a:ext>
                  </a:extLst>
                </p:cNvPr>
                <p:cNvSpPr>
                  <a:spLocks/>
                </p:cNvSpPr>
                <p:nvPr/>
              </p:nvSpPr>
              <p:spPr bwMode="auto">
                <a:xfrm>
                  <a:off x="3499" y="1773"/>
                  <a:ext cx="26" cy="2"/>
                </a:xfrm>
                <a:custGeom>
                  <a:avLst/>
                  <a:gdLst>
                    <a:gd name="T0" fmla="*/ 5 w 29"/>
                    <a:gd name="T1" fmla="*/ 8 h 15"/>
                    <a:gd name="T2" fmla="*/ 0 w 29"/>
                    <a:gd name="T3" fmla="*/ 15 h 15"/>
                    <a:gd name="T4" fmla="*/ 5 w 29"/>
                    <a:gd name="T5" fmla="*/ 8 h 15"/>
                  </a:gdLst>
                  <a:ahLst/>
                  <a:cxnLst>
                    <a:cxn ang="0">
                      <a:pos x="T0" y="T1"/>
                    </a:cxn>
                    <a:cxn ang="0">
                      <a:pos x="T2" y="T3"/>
                    </a:cxn>
                    <a:cxn ang="0">
                      <a:pos x="T4" y="T5"/>
                    </a:cxn>
                  </a:cxnLst>
                  <a:rect l="0" t="0" r="r" b="b"/>
                  <a:pathLst>
                    <a:path w="29" h="15">
                      <a:moveTo>
                        <a:pt x="5" y="8"/>
                      </a:moveTo>
                      <a:lnTo>
                        <a:pt x="0" y="15"/>
                      </a:lnTo>
                      <a:cubicBezTo>
                        <a:pt x="29" y="0"/>
                        <a:pt x="8" y="8"/>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112">
                  <a:extLst>
                    <a:ext uri="{FF2B5EF4-FFF2-40B4-BE49-F238E27FC236}">
                      <a16:creationId xmlns:a16="http://schemas.microsoft.com/office/drawing/2014/main" id="{BAD7E8C8-BA26-48F6-A439-A7607AEB5978}"/>
                    </a:ext>
                  </a:extLst>
                </p:cNvPr>
                <p:cNvSpPr>
                  <a:spLocks/>
                </p:cNvSpPr>
                <p:nvPr/>
              </p:nvSpPr>
              <p:spPr bwMode="auto">
                <a:xfrm>
                  <a:off x="3160" y="1798"/>
                  <a:ext cx="14" cy="2"/>
                </a:xfrm>
                <a:custGeom>
                  <a:avLst/>
                  <a:gdLst>
                    <a:gd name="T0" fmla="*/ 15 w 15"/>
                    <a:gd name="T1" fmla="*/ 0 h 13"/>
                    <a:gd name="T2" fmla="*/ 0 w 15"/>
                    <a:gd name="T3" fmla="*/ 13 h 13"/>
                    <a:gd name="T4" fmla="*/ 15 w 15"/>
                    <a:gd name="T5" fmla="*/ 0 h 13"/>
                  </a:gdLst>
                  <a:ahLst/>
                  <a:cxnLst>
                    <a:cxn ang="0">
                      <a:pos x="T0" y="T1"/>
                    </a:cxn>
                    <a:cxn ang="0">
                      <a:pos x="T2" y="T3"/>
                    </a:cxn>
                    <a:cxn ang="0">
                      <a:pos x="T4" y="T5"/>
                    </a:cxn>
                  </a:cxnLst>
                  <a:rect l="0" t="0" r="r" b="b"/>
                  <a:pathLst>
                    <a:path w="15" h="13">
                      <a:moveTo>
                        <a:pt x="15" y="0"/>
                      </a:moveTo>
                      <a:cubicBezTo>
                        <a:pt x="10" y="4"/>
                        <a:pt x="5" y="9"/>
                        <a:pt x="0" y="13"/>
                      </a:cubicBezTo>
                      <a:cubicBezTo>
                        <a:pt x="5" y="9"/>
                        <a:pt x="10" y="5"/>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13">
                  <a:extLst>
                    <a:ext uri="{FF2B5EF4-FFF2-40B4-BE49-F238E27FC236}">
                      <a16:creationId xmlns:a16="http://schemas.microsoft.com/office/drawing/2014/main" id="{F28DE0BA-DBCE-4B9E-88CB-A76E93568AF9}"/>
                    </a:ext>
                  </a:extLst>
                </p:cNvPr>
                <p:cNvSpPr>
                  <a:spLocks/>
                </p:cNvSpPr>
                <p:nvPr/>
              </p:nvSpPr>
              <p:spPr bwMode="auto">
                <a:xfrm>
                  <a:off x="3087" y="1796"/>
                  <a:ext cx="4" cy="3"/>
                </a:xfrm>
                <a:custGeom>
                  <a:avLst/>
                  <a:gdLst>
                    <a:gd name="T0" fmla="*/ 3 w 5"/>
                    <a:gd name="T1" fmla="*/ 14 h 20"/>
                    <a:gd name="T2" fmla="*/ 0 w 5"/>
                    <a:gd name="T3" fmla="*/ 11 h 20"/>
                    <a:gd name="T4" fmla="*/ 3 w 5"/>
                    <a:gd name="T5" fmla="*/ 20 h 20"/>
                    <a:gd name="T6" fmla="*/ 5 w 5"/>
                    <a:gd name="T7" fmla="*/ 17 h 20"/>
                    <a:gd name="T8" fmla="*/ 4 w 5"/>
                    <a:gd name="T9" fmla="*/ 0 h 20"/>
                    <a:gd name="T10" fmla="*/ 3 w 5"/>
                    <a:gd name="T11" fmla="*/ 14 h 20"/>
                  </a:gdLst>
                  <a:ahLst/>
                  <a:cxnLst>
                    <a:cxn ang="0">
                      <a:pos x="T0" y="T1"/>
                    </a:cxn>
                    <a:cxn ang="0">
                      <a:pos x="T2" y="T3"/>
                    </a:cxn>
                    <a:cxn ang="0">
                      <a:pos x="T4" y="T5"/>
                    </a:cxn>
                    <a:cxn ang="0">
                      <a:pos x="T6" y="T7"/>
                    </a:cxn>
                    <a:cxn ang="0">
                      <a:pos x="T8" y="T9"/>
                    </a:cxn>
                    <a:cxn ang="0">
                      <a:pos x="T10" y="T11"/>
                    </a:cxn>
                  </a:cxnLst>
                  <a:rect l="0" t="0" r="r" b="b"/>
                  <a:pathLst>
                    <a:path w="5" h="20">
                      <a:moveTo>
                        <a:pt x="3" y="14"/>
                      </a:moveTo>
                      <a:cubicBezTo>
                        <a:pt x="2" y="13"/>
                        <a:pt x="1" y="12"/>
                        <a:pt x="0" y="11"/>
                      </a:cubicBezTo>
                      <a:cubicBezTo>
                        <a:pt x="2" y="14"/>
                        <a:pt x="3" y="16"/>
                        <a:pt x="3" y="20"/>
                      </a:cubicBezTo>
                      <a:cubicBezTo>
                        <a:pt x="3" y="16"/>
                        <a:pt x="3" y="15"/>
                        <a:pt x="5" y="17"/>
                      </a:cubicBezTo>
                      <a:cubicBezTo>
                        <a:pt x="5" y="11"/>
                        <a:pt x="4" y="6"/>
                        <a:pt x="4" y="0"/>
                      </a:cubicBezTo>
                      <a:cubicBezTo>
                        <a:pt x="3" y="5"/>
                        <a:pt x="3" y="9"/>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114">
                  <a:extLst>
                    <a:ext uri="{FF2B5EF4-FFF2-40B4-BE49-F238E27FC236}">
                      <a16:creationId xmlns:a16="http://schemas.microsoft.com/office/drawing/2014/main" id="{1882517B-6810-45F9-834F-2AECF1C0021C}"/>
                    </a:ext>
                  </a:extLst>
                </p:cNvPr>
                <p:cNvSpPr>
                  <a:spLocks/>
                </p:cNvSpPr>
                <p:nvPr/>
              </p:nvSpPr>
              <p:spPr bwMode="auto">
                <a:xfrm>
                  <a:off x="3522" y="1768"/>
                  <a:ext cx="5" cy="0"/>
                </a:xfrm>
                <a:custGeom>
                  <a:avLst/>
                  <a:gdLst>
                    <a:gd name="T0" fmla="*/ 3 w 6"/>
                    <a:gd name="T1" fmla="*/ 2 h 3"/>
                    <a:gd name="T2" fmla="*/ 6 w 6"/>
                    <a:gd name="T3" fmla="*/ 0 h 3"/>
                    <a:gd name="T4" fmla="*/ 3 w 6"/>
                    <a:gd name="T5" fmla="*/ 2 h 3"/>
                  </a:gdLst>
                  <a:ahLst/>
                  <a:cxnLst>
                    <a:cxn ang="0">
                      <a:pos x="T0" y="T1"/>
                    </a:cxn>
                    <a:cxn ang="0">
                      <a:pos x="T2" y="T3"/>
                    </a:cxn>
                    <a:cxn ang="0">
                      <a:pos x="T4" y="T5"/>
                    </a:cxn>
                  </a:cxnLst>
                  <a:rect l="0" t="0" r="r" b="b"/>
                  <a:pathLst>
                    <a:path w="6" h="3">
                      <a:moveTo>
                        <a:pt x="3" y="2"/>
                      </a:moveTo>
                      <a:cubicBezTo>
                        <a:pt x="0" y="3"/>
                        <a:pt x="5" y="1"/>
                        <a:pt x="6" y="0"/>
                      </a:cubicBezTo>
                      <a:cubicBezTo>
                        <a:pt x="5" y="1"/>
                        <a:pt x="4" y="1"/>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115">
                  <a:extLst>
                    <a:ext uri="{FF2B5EF4-FFF2-40B4-BE49-F238E27FC236}">
                      <a16:creationId xmlns:a16="http://schemas.microsoft.com/office/drawing/2014/main" id="{19742ED9-7290-4072-A30B-2042456CB31E}"/>
                    </a:ext>
                  </a:extLst>
                </p:cNvPr>
                <p:cNvSpPr>
                  <a:spLocks/>
                </p:cNvSpPr>
                <p:nvPr/>
              </p:nvSpPr>
              <p:spPr bwMode="auto">
                <a:xfrm>
                  <a:off x="3527" y="1766"/>
                  <a:ext cx="21" cy="2"/>
                </a:xfrm>
                <a:custGeom>
                  <a:avLst/>
                  <a:gdLst>
                    <a:gd name="T0" fmla="*/ 23 w 23"/>
                    <a:gd name="T1" fmla="*/ 0 h 12"/>
                    <a:gd name="T2" fmla="*/ 0 w 23"/>
                    <a:gd name="T3" fmla="*/ 12 h 12"/>
                    <a:gd name="T4" fmla="*/ 23 w 23"/>
                    <a:gd name="T5" fmla="*/ 0 h 12"/>
                  </a:gdLst>
                  <a:ahLst/>
                  <a:cxnLst>
                    <a:cxn ang="0">
                      <a:pos x="T0" y="T1"/>
                    </a:cxn>
                    <a:cxn ang="0">
                      <a:pos x="T2" y="T3"/>
                    </a:cxn>
                    <a:cxn ang="0">
                      <a:pos x="T4" y="T5"/>
                    </a:cxn>
                  </a:cxnLst>
                  <a:rect l="0" t="0" r="r" b="b"/>
                  <a:pathLst>
                    <a:path w="23" h="12">
                      <a:moveTo>
                        <a:pt x="23" y="0"/>
                      </a:moveTo>
                      <a:cubicBezTo>
                        <a:pt x="15" y="4"/>
                        <a:pt x="8" y="8"/>
                        <a:pt x="0" y="12"/>
                      </a:cubicBezTo>
                      <a:cubicBezTo>
                        <a:pt x="7" y="9"/>
                        <a:pt x="19" y="5"/>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116">
                  <a:extLst>
                    <a:ext uri="{FF2B5EF4-FFF2-40B4-BE49-F238E27FC236}">
                      <a16:creationId xmlns:a16="http://schemas.microsoft.com/office/drawing/2014/main" id="{F42FA56F-03D7-4016-9CBD-0B0EDBDDCC7F}"/>
                    </a:ext>
                  </a:extLst>
                </p:cNvPr>
                <p:cNvSpPr>
                  <a:spLocks/>
                </p:cNvSpPr>
                <p:nvPr/>
              </p:nvSpPr>
              <p:spPr bwMode="auto">
                <a:xfrm>
                  <a:off x="3505" y="1766"/>
                  <a:ext cx="146" cy="126"/>
                </a:xfrm>
                <a:custGeom>
                  <a:avLst/>
                  <a:gdLst>
                    <a:gd name="T0" fmla="*/ 18 w 18"/>
                    <a:gd name="T1" fmla="*/ 0 h 10"/>
                    <a:gd name="T2" fmla="*/ 0 w 18"/>
                    <a:gd name="T3" fmla="*/ 10 h 10"/>
                    <a:gd name="T4" fmla="*/ 18 w 18"/>
                    <a:gd name="T5" fmla="*/ 0 h 10"/>
                  </a:gdLst>
                  <a:ahLst/>
                  <a:cxnLst>
                    <a:cxn ang="0">
                      <a:pos x="T0" y="T1"/>
                    </a:cxn>
                    <a:cxn ang="0">
                      <a:pos x="T2" y="T3"/>
                    </a:cxn>
                    <a:cxn ang="0">
                      <a:pos x="T4" y="T5"/>
                    </a:cxn>
                  </a:cxnLst>
                  <a:rect l="0" t="0" r="r" b="b"/>
                  <a:pathLst>
                    <a:path w="18" h="10">
                      <a:moveTo>
                        <a:pt x="18" y="0"/>
                      </a:moveTo>
                      <a:cubicBezTo>
                        <a:pt x="12" y="3"/>
                        <a:pt x="6" y="6"/>
                        <a:pt x="0" y="10"/>
                      </a:cubicBezTo>
                      <a:cubicBezTo>
                        <a:pt x="6" y="7"/>
                        <a:pt x="12" y="4"/>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117">
                  <a:extLst>
                    <a:ext uri="{FF2B5EF4-FFF2-40B4-BE49-F238E27FC236}">
                      <a16:creationId xmlns:a16="http://schemas.microsoft.com/office/drawing/2014/main" id="{1E0BA5FB-C599-42B7-A3E6-ECB4BF37367F}"/>
                    </a:ext>
                  </a:extLst>
                </p:cNvPr>
                <p:cNvSpPr>
                  <a:spLocks/>
                </p:cNvSpPr>
                <p:nvPr/>
              </p:nvSpPr>
              <p:spPr bwMode="auto">
                <a:xfrm>
                  <a:off x="3069" y="1763"/>
                  <a:ext cx="3" cy="2"/>
                </a:xfrm>
                <a:custGeom>
                  <a:avLst/>
                  <a:gdLst>
                    <a:gd name="T0" fmla="*/ 3 w 3"/>
                    <a:gd name="T1" fmla="*/ 5 h 7"/>
                    <a:gd name="T2" fmla="*/ 3 w 3"/>
                    <a:gd name="T3" fmla="*/ 0 h 7"/>
                    <a:gd name="T4" fmla="*/ 2 w 3"/>
                    <a:gd name="T5" fmla="*/ 7 h 7"/>
                    <a:gd name="T6" fmla="*/ 3 w 3"/>
                    <a:gd name="T7" fmla="*/ 5 h 7"/>
                  </a:gdLst>
                  <a:ahLst/>
                  <a:cxnLst>
                    <a:cxn ang="0">
                      <a:pos x="T0" y="T1"/>
                    </a:cxn>
                    <a:cxn ang="0">
                      <a:pos x="T2" y="T3"/>
                    </a:cxn>
                    <a:cxn ang="0">
                      <a:pos x="T4" y="T5"/>
                    </a:cxn>
                    <a:cxn ang="0">
                      <a:pos x="T6" y="T7"/>
                    </a:cxn>
                  </a:cxnLst>
                  <a:rect l="0" t="0" r="r" b="b"/>
                  <a:pathLst>
                    <a:path w="3" h="7">
                      <a:moveTo>
                        <a:pt x="3" y="5"/>
                      </a:moveTo>
                      <a:cubicBezTo>
                        <a:pt x="3" y="3"/>
                        <a:pt x="3" y="2"/>
                        <a:pt x="3" y="0"/>
                      </a:cubicBezTo>
                      <a:cubicBezTo>
                        <a:pt x="2" y="0"/>
                        <a:pt x="0" y="6"/>
                        <a:pt x="2" y="7"/>
                      </a:cubicBezTo>
                      <a:cubicBezTo>
                        <a:pt x="2" y="6"/>
                        <a:pt x="3"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118">
                  <a:extLst>
                    <a:ext uri="{FF2B5EF4-FFF2-40B4-BE49-F238E27FC236}">
                      <a16:creationId xmlns:a16="http://schemas.microsoft.com/office/drawing/2014/main" id="{28D54F56-35E5-4008-A852-558FC9FA0033}"/>
                    </a:ext>
                  </a:extLst>
                </p:cNvPr>
                <p:cNvSpPr>
                  <a:spLocks/>
                </p:cNvSpPr>
                <p:nvPr/>
              </p:nvSpPr>
              <p:spPr bwMode="auto">
                <a:xfrm>
                  <a:off x="2480" y="1754"/>
                  <a:ext cx="3" cy="1"/>
                </a:xfrm>
                <a:custGeom>
                  <a:avLst/>
                  <a:gdLst>
                    <a:gd name="T0" fmla="*/ 0 w 4"/>
                    <a:gd name="T1" fmla="*/ 3 h 9"/>
                    <a:gd name="T2" fmla="*/ 2 w 4"/>
                    <a:gd name="T3" fmla="*/ 9 h 9"/>
                    <a:gd name="T4" fmla="*/ 1 w 4"/>
                    <a:gd name="T5" fmla="*/ 0 h 9"/>
                    <a:gd name="T6" fmla="*/ 0 w 4"/>
                    <a:gd name="T7" fmla="*/ 3 h 9"/>
                  </a:gdLst>
                  <a:ahLst/>
                  <a:cxnLst>
                    <a:cxn ang="0">
                      <a:pos x="T0" y="T1"/>
                    </a:cxn>
                    <a:cxn ang="0">
                      <a:pos x="T2" y="T3"/>
                    </a:cxn>
                    <a:cxn ang="0">
                      <a:pos x="T4" y="T5"/>
                    </a:cxn>
                    <a:cxn ang="0">
                      <a:pos x="T6" y="T7"/>
                    </a:cxn>
                  </a:cxnLst>
                  <a:rect l="0" t="0" r="r" b="b"/>
                  <a:pathLst>
                    <a:path w="4" h="9">
                      <a:moveTo>
                        <a:pt x="0" y="3"/>
                      </a:moveTo>
                      <a:cubicBezTo>
                        <a:pt x="0" y="5"/>
                        <a:pt x="1" y="7"/>
                        <a:pt x="2" y="9"/>
                      </a:cubicBezTo>
                      <a:cubicBezTo>
                        <a:pt x="2" y="8"/>
                        <a:pt x="4" y="1"/>
                        <a:pt x="1" y="0"/>
                      </a:cubicBezTo>
                      <a:cubicBezTo>
                        <a:pt x="1"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119">
                  <a:extLst>
                    <a:ext uri="{FF2B5EF4-FFF2-40B4-BE49-F238E27FC236}">
                      <a16:creationId xmlns:a16="http://schemas.microsoft.com/office/drawing/2014/main" id="{A0FDD01B-9083-493B-A43E-DD81EE9B656E}"/>
                    </a:ext>
                  </a:extLst>
                </p:cNvPr>
                <p:cNvSpPr>
                  <a:spLocks/>
                </p:cNvSpPr>
                <p:nvPr/>
              </p:nvSpPr>
              <p:spPr bwMode="auto">
                <a:xfrm>
                  <a:off x="3491" y="1775"/>
                  <a:ext cx="7" cy="1"/>
                </a:xfrm>
                <a:custGeom>
                  <a:avLst/>
                  <a:gdLst>
                    <a:gd name="T0" fmla="*/ 6 w 8"/>
                    <a:gd name="T1" fmla="*/ 4 h 6"/>
                    <a:gd name="T2" fmla="*/ 8 w 8"/>
                    <a:gd name="T3" fmla="*/ 0 h 6"/>
                    <a:gd name="T4" fmla="*/ 0 w 8"/>
                    <a:gd name="T5" fmla="*/ 6 h 6"/>
                    <a:gd name="T6" fmla="*/ 6 w 8"/>
                    <a:gd name="T7" fmla="*/ 4 h 6"/>
                  </a:gdLst>
                  <a:ahLst/>
                  <a:cxnLst>
                    <a:cxn ang="0">
                      <a:pos x="T0" y="T1"/>
                    </a:cxn>
                    <a:cxn ang="0">
                      <a:pos x="T2" y="T3"/>
                    </a:cxn>
                    <a:cxn ang="0">
                      <a:pos x="T4" y="T5"/>
                    </a:cxn>
                    <a:cxn ang="0">
                      <a:pos x="T6" y="T7"/>
                    </a:cxn>
                  </a:cxnLst>
                  <a:rect l="0" t="0" r="r" b="b"/>
                  <a:pathLst>
                    <a:path w="8" h="6">
                      <a:moveTo>
                        <a:pt x="6" y="4"/>
                      </a:moveTo>
                      <a:cubicBezTo>
                        <a:pt x="7" y="3"/>
                        <a:pt x="7" y="1"/>
                        <a:pt x="8" y="0"/>
                      </a:cubicBezTo>
                      <a:cubicBezTo>
                        <a:pt x="5" y="2"/>
                        <a:pt x="3" y="4"/>
                        <a:pt x="0" y="6"/>
                      </a:cubicBezTo>
                      <a:cubicBezTo>
                        <a:pt x="2" y="5"/>
                        <a:pt x="4"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120">
                  <a:extLst>
                    <a:ext uri="{FF2B5EF4-FFF2-40B4-BE49-F238E27FC236}">
                      <a16:creationId xmlns:a16="http://schemas.microsoft.com/office/drawing/2014/main" id="{45482F19-D527-4FFA-ACEC-91F91E5F3268}"/>
                    </a:ext>
                  </a:extLst>
                </p:cNvPr>
                <p:cNvSpPr>
                  <a:spLocks/>
                </p:cNvSpPr>
                <p:nvPr/>
              </p:nvSpPr>
              <p:spPr bwMode="auto">
                <a:xfrm>
                  <a:off x="3183" y="1762"/>
                  <a:ext cx="3" cy="0"/>
                </a:xfrm>
                <a:custGeom>
                  <a:avLst/>
                  <a:gdLst>
                    <a:gd name="T0" fmla="*/ 3 w 3"/>
                    <a:gd name="T1" fmla="*/ 1 h 3"/>
                    <a:gd name="T2" fmla="*/ 0 w 3"/>
                    <a:gd name="T3" fmla="*/ 0 h 3"/>
                    <a:gd name="T4" fmla="*/ 3 w 3"/>
                    <a:gd name="T5" fmla="*/ 1 h 3"/>
                  </a:gdLst>
                  <a:ahLst/>
                  <a:cxnLst>
                    <a:cxn ang="0">
                      <a:pos x="T0" y="T1"/>
                    </a:cxn>
                    <a:cxn ang="0">
                      <a:pos x="T2" y="T3"/>
                    </a:cxn>
                    <a:cxn ang="0">
                      <a:pos x="T4" y="T5"/>
                    </a:cxn>
                  </a:cxnLst>
                  <a:rect l="0" t="0" r="r" b="b"/>
                  <a:pathLst>
                    <a:path w="3" h="3">
                      <a:moveTo>
                        <a:pt x="3" y="1"/>
                      </a:moveTo>
                      <a:cubicBezTo>
                        <a:pt x="2" y="0"/>
                        <a:pt x="1" y="0"/>
                        <a:pt x="0" y="0"/>
                      </a:cubicBezTo>
                      <a:cubicBezTo>
                        <a:pt x="2" y="3"/>
                        <a:pt x="1"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121">
                  <a:extLst>
                    <a:ext uri="{FF2B5EF4-FFF2-40B4-BE49-F238E27FC236}">
                      <a16:creationId xmlns:a16="http://schemas.microsoft.com/office/drawing/2014/main" id="{E1D013F1-0299-4471-9A72-0BDD0FCECF98}"/>
                    </a:ext>
                  </a:extLst>
                </p:cNvPr>
                <p:cNvSpPr>
                  <a:spLocks/>
                </p:cNvSpPr>
                <p:nvPr/>
              </p:nvSpPr>
              <p:spPr bwMode="auto">
                <a:xfrm>
                  <a:off x="3058" y="1762"/>
                  <a:ext cx="2" cy="1"/>
                </a:xfrm>
                <a:custGeom>
                  <a:avLst/>
                  <a:gdLst>
                    <a:gd name="T0" fmla="*/ 2 w 3"/>
                    <a:gd name="T1" fmla="*/ 0 h 5"/>
                    <a:gd name="T2" fmla="*/ 3 w 3"/>
                    <a:gd name="T3" fmla="*/ 5 h 5"/>
                    <a:gd name="T4" fmla="*/ 2 w 3"/>
                    <a:gd name="T5" fmla="*/ 0 h 5"/>
                  </a:gdLst>
                  <a:ahLst/>
                  <a:cxnLst>
                    <a:cxn ang="0">
                      <a:pos x="T0" y="T1"/>
                    </a:cxn>
                    <a:cxn ang="0">
                      <a:pos x="T2" y="T3"/>
                    </a:cxn>
                    <a:cxn ang="0">
                      <a:pos x="T4" y="T5"/>
                    </a:cxn>
                  </a:cxnLst>
                  <a:rect l="0" t="0" r="r" b="b"/>
                  <a:pathLst>
                    <a:path w="3" h="5">
                      <a:moveTo>
                        <a:pt x="2" y="0"/>
                      </a:moveTo>
                      <a:cubicBezTo>
                        <a:pt x="1" y="2"/>
                        <a:pt x="0" y="4"/>
                        <a:pt x="3" y="5"/>
                      </a:cubicBezTo>
                      <a:cubicBezTo>
                        <a:pt x="3" y="4"/>
                        <a:pt x="2"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122">
                  <a:extLst>
                    <a:ext uri="{FF2B5EF4-FFF2-40B4-BE49-F238E27FC236}">
                      <a16:creationId xmlns:a16="http://schemas.microsoft.com/office/drawing/2014/main" id="{0B87B8D4-C825-4A36-9241-5939408BD3C7}"/>
                    </a:ext>
                  </a:extLst>
                </p:cNvPr>
                <p:cNvSpPr>
                  <a:spLocks/>
                </p:cNvSpPr>
                <p:nvPr/>
              </p:nvSpPr>
              <p:spPr bwMode="auto">
                <a:xfrm>
                  <a:off x="3227" y="1747"/>
                  <a:ext cx="2" cy="0"/>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2" y="1"/>
                        <a:pt x="1" y="1"/>
                        <a:pt x="0" y="0"/>
                      </a:cubicBezTo>
                      <a:cubicBezTo>
                        <a:pt x="0" y="3"/>
                        <a:pt x="1"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1123">
                  <a:extLst>
                    <a:ext uri="{FF2B5EF4-FFF2-40B4-BE49-F238E27FC236}">
                      <a16:creationId xmlns:a16="http://schemas.microsoft.com/office/drawing/2014/main" id="{2F302B4E-3C70-4F35-B3FF-77292D601B74}"/>
                    </a:ext>
                  </a:extLst>
                </p:cNvPr>
                <p:cNvSpPr>
                  <a:spLocks/>
                </p:cNvSpPr>
                <p:nvPr/>
              </p:nvSpPr>
              <p:spPr bwMode="auto">
                <a:xfrm>
                  <a:off x="3530" y="1786"/>
                  <a:ext cx="5" cy="0"/>
                </a:xfrm>
                <a:custGeom>
                  <a:avLst/>
                  <a:gdLst>
                    <a:gd name="T0" fmla="*/ 0 w 6"/>
                    <a:gd name="T1" fmla="*/ 2 h 2"/>
                    <a:gd name="T2" fmla="*/ 6 w 6"/>
                    <a:gd name="T3" fmla="*/ 0 h 2"/>
                    <a:gd name="T4" fmla="*/ 0 w 6"/>
                    <a:gd name="T5" fmla="*/ 2 h 2"/>
                  </a:gdLst>
                  <a:ahLst/>
                  <a:cxnLst>
                    <a:cxn ang="0">
                      <a:pos x="T0" y="T1"/>
                    </a:cxn>
                    <a:cxn ang="0">
                      <a:pos x="T2" y="T3"/>
                    </a:cxn>
                    <a:cxn ang="0">
                      <a:pos x="T4" y="T5"/>
                    </a:cxn>
                  </a:cxnLst>
                  <a:rect l="0" t="0" r="r" b="b"/>
                  <a:pathLst>
                    <a:path w="6" h="2">
                      <a:moveTo>
                        <a:pt x="0" y="2"/>
                      </a:moveTo>
                      <a:cubicBezTo>
                        <a:pt x="2" y="2"/>
                        <a:pt x="4" y="1"/>
                        <a:pt x="6" y="0"/>
                      </a:cubicBezTo>
                      <a:cubicBezTo>
                        <a:pt x="3" y="0"/>
                        <a:pt x="2"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1124">
                  <a:extLst>
                    <a:ext uri="{FF2B5EF4-FFF2-40B4-BE49-F238E27FC236}">
                      <a16:creationId xmlns:a16="http://schemas.microsoft.com/office/drawing/2014/main" id="{AAF51EBC-7426-4A15-96F1-8FDC2191CD49}"/>
                    </a:ext>
                  </a:extLst>
                </p:cNvPr>
                <p:cNvSpPr>
                  <a:spLocks/>
                </p:cNvSpPr>
                <p:nvPr/>
              </p:nvSpPr>
              <p:spPr bwMode="auto">
                <a:xfrm>
                  <a:off x="3116" y="1751"/>
                  <a:ext cx="0" cy="0"/>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2"/>
                        <a:pt x="0" y="2"/>
                        <a:pt x="0" y="4"/>
                      </a:cubicBezTo>
                      <a:cubicBezTo>
                        <a:pt x="0"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1125">
                  <a:extLst>
                    <a:ext uri="{FF2B5EF4-FFF2-40B4-BE49-F238E27FC236}">
                      <a16:creationId xmlns:a16="http://schemas.microsoft.com/office/drawing/2014/main" id="{17BBA8F9-4425-41C2-A61F-112141D9D437}"/>
                    </a:ext>
                  </a:extLst>
                </p:cNvPr>
                <p:cNvSpPr>
                  <a:spLocks/>
                </p:cNvSpPr>
                <p:nvPr/>
              </p:nvSpPr>
              <p:spPr bwMode="auto">
                <a:xfrm>
                  <a:off x="3049" y="1762"/>
                  <a:ext cx="1" cy="1"/>
                </a:xfrm>
                <a:custGeom>
                  <a:avLst/>
                  <a:gdLst>
                    <a:gd name="T0" fmla="*/ 1 w 1"/>
                    <a:gd name="T1" fmla="*/ 2 h 4"/>
                    <a:gd name="T2" fmla="*/ 1 w 1"/>
                    <a:gd name="T3" fmla="*/ 0 h 4"/>
                    <a:gd name="T4" fmla="*/ 0 w 1"/>
                    <a:gd name="T5" fmla="*/ 3 h 4"/>
                    <a:gd name="T6" fmla="*/ 1 w 1"/>
                    <a:gd name="T7" fmla="*/ 2 h 4"/>
                  </a:gdLst>
                  <a:ahLst/>
                  <a:cxnLst>
                    <a:cxn ang="0">
                      <a:pos x="T0" y="T1"/>
                    </a:cxn>
                    <a:cxn ang="0">
                      <a:pos x="T2" y="T3"/>
                    </a:cxn>
                    <a:cxn ang="0">
                      <a:pos x="T4" y="T5"/>
                    </a:cxn>
                    <a:cxn ang="0">
                      <a:pos x="T6" y="T7"/>
                    </a:cxn>
                  </a:cxnLst>
                  <a:rect l="0" t="0" r="r" b="b"/>
                  <a:pathLst>
                    <a:path w="1" h="4">
                      <a:moveTo>
                        <a:pt x="1" y="2"/>
                      </a:moveTo>
                      <a:cubicBezTo>
                        <a:pt x="1" y="2"/>
                        <a:pt x="1" y="1"/>
                        <a:pt x="1" y="0"/>
                      </a:cubicBezTo>
                      <a:cubicBezTo>
                        <a:pt x="0" y="0"/>
                        <a:pt x="0" y="2"/>
                        <a:pt x="0" y="3"/>
                      </a:cubicBezTo>
                      <a:cubicBezTo>
                        <a:pt x="1" y="4"/>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1126">
                  <a:extLst>
                    <a:ext uri="{FF2B5EF4-FFF2-40B4-BE49-F238E27FC236}">
                      <a16:creationId xmlns:a16="http://schemas.microsoft.com/office/drawing/2014/main" id="{FD7C6FB5-6D70-434D-9204-1EF5E0A40B52}"/>
                    </a:ext>
                  </a:extLst>
                </p:cNvPr>
                <p:cNvSpPr>
                  <a:spLocks/>
                </p:cNvSpPr>
                <p:nvPr/>
              </p:nvSpPr>
              <p:spPr bwMode="auto">
                <a:xfrm>
                  <a:off x="2893" y="1750"/>
                  <a:ext cx="1" cy="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0"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1127">
                  <a:extLst>
                    <a:ext uri="{FF2B5EF4-FFF2-40B4-BE49-F238E27FC236}">
                      <a16:creationId xmlns:a16="http://schemas.microsoft.com/office/drawing/2014/main" id="{DC86B3A4-8F15-4DC9-9196-5CDBA5F345EC}"/>
                    </a:ext>
                  </a:extLst>
                </p:cNvPr>
                <p:cNvSpPr>
                  <a:spLocks/>
                </p:cNvSpPr>
                <p:nvPr/>
              </p:nvSpPr>
              <p:spPr bwMode="auto">
                <a:xfrm>
                  <a:off x="2685" y="1764"/>
                  <a:ext cx="1" cy="1"/>
                </a:xfrm>
                <a:custGeom>
                  <a:avLst/>
                  <a:gdLst>
                    <a:gd name="T0" fmla="*/ 0 w 2"/>
                    <a:gd name="T1" fmla="*/ 2 h 5"/>
                    <a:gd name="T2" fmla="*/ 1 w 2"/>
                    <a:gd name="T3" fmla="*/ 0 h 5"/>
                    <a:gd name="T4" fmla="*/ 0 w 2"/>
                    <a:gd name="T5" fmla="*/ 2 h 5"/>
                  </a:gdLst>
                  <a:ahLst/>
                  <a:cxnLst>
                    <a:cxn ang="0">
                      <a:pos x="T0" y="T1"/>
                    </a:cxn>
                    <a:cxn ang="0">
                      <a:pos x="T2" y="T3"/>
                    </a:cxn>
                    <a:cxn ang="0">
                      <a:pos x="T4" y="T5"/>
                    </a:cxn>
                  </a:cxnLst>
                  <a:rect l="0" t="0" r="r" b="b"/>
                  <a:pathLst>
                    <a:path w="2" h="5">
                      <a:moveTo>
                        <a:pt x="0" y="2"/>
                      </a:moveTo>
                      <a:cubicBezTo>
                        <a:pt x="2" y="5"/>
                        <a:pt x="1" y="0"/>
                        <a:pt x="1" y="0"/>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1128">
                  <a:extLst>
                    <a:ext uri="{FF2B5EF4-FFF2-40B4-BE49-F238E27FC236}">
                      <a16:creationId xmlns:a16="http://schemas.microsoft.com/office/drawing/2014/main" id="{F84B19D0-247F-4E9D-90E5-72B9927FAC6E}"/>
                    </a:ext>
                  </a:extLst>
                </p:cNvPr>
                <p:cNvSpPr>
                  <a:spLocks/>
                </p:cNvSpPr>
                <p:nvPr/>
              </p:nvSpPr>
              <p:spPr bwMode="auto">
                <a:xfrm>
                  <a:off x="3139" y="1788"/>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129">
                  <a:extLst>
                    <a:ext uri="{FF2B5EF4-FFF2-40B4-BE49-F238E27FC236}">
                      <a16:creationId xmlns:a16="http://schemas.microsoft.com/office/drawing/2014/main" id="{C175C1BB-E72B-4E2E-8517-0FB2C81FE370}"/>
                    </a:ext>
                  </a:extLst>
                </p:cNvPr>
                <p:cNvSpPr>
                  <a:spLocks/>
                </p:cNvSpPr>
                <p:nvPr/>
              </p:nvSpPr>
              <p:spPr bwMode="auto">
                <a:xfrm>
                  <a:off x="3239" y="1758"/>
                  <a:ext cx="2" cy="0"/>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30">
                  <a:extLst>
                    <a:ext uri="{FF2B5EF4-FFF2-40B4-BE49-F238E27FC236}">
                      <a16:creationId xmlns:a16="http://schemas.microsoft.com/office/drawing/2014/main" id="{878EC557-0A81-4BD2-BCFA-DA45AB20EF1B}"/>
                    </a:ext>
                  </a:extLst>
                </p:cNvPr>
                <p:cNvSpPr>
                  <a:spLocks/>
                </p:cNvSpPr>
                <p:nvPr/>
              </p:nvSpPr>
              <p:spPr bwMode="auto">
                <a:xfrm>
                  <a:off x="3105" y="1755"/>
                  <a:ext cx="1"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0"/>
                        <a:pt x="0" y="1"/>
                        <a:pt x="0" y="2"/>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131">
                  <a:extLst>
                    <a:ext uri="{FF2B5EF4-FFF2-40B4-BE49-F238E27FC236}">
                      <a16:creationId xmlns:a16="http://schemas.microsoft.com/office/drawing/2014/main" id="{17CD9088-7517-49A3-88EF-81FC433D07A4}"/>
                    </a:ext>
                  </a:extLst>
                </p:cNvPr>
                <p:cNvSpPr>
                  <a:spLocks/>
                </p:cNvSpPr>
                <p:nvPr/>
              </p:nvSpPr>
              <p:spPr bwMode="auto">
                <a:xfrm>
                  <a:off x="3178" y="1794"/>
                  <a:ext cx="2" cy="0"/>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2" y="1"/>
                        <a:pt x="1" y="2"/>
                        <a:pt x="0" y="3"/>
                      </a:cubicBezTo>
                      <a:cubicBezTo>
                        <a:pt x="1" y="2"/>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132">
                  <a:extLst>
                    <a:ext uri="{FF2B5EF4-FFF2-40B4-BE49-F238E27FC236}">
                      <a16:creationId xmlns:a16="http://schemas.microsoft.com/office/drawing/2014/main" id="{97C255D5-E4F2-4A5E-9BE4-33B8C815A827}"/>
                    </a:ext>
                  </a:extLst>
                </p:cNvPr>
                <p:cNvSpPr>
                  <a:spLocks/>
                </p:cNvSpPr>
                <p:nvPr/>
              </p:nvSpPr>
              <p:spPr bwMode="auto">
                <a:xfrm>
                  <a:off x="2799" y="1752"/>
                  <a:ext cx="2" cy="0"/>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1" y="2"/>
                        <a:pt x="0" y="2"/>
                      </a:cubicBezTo>
                      <a:cubicBezTo>
                        <a:pt x="2"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133">
                  <a:extLst>
                    <a:ext uri="{FF2B5EF4-FFF2-40B4-BE49-F238E27FC236}">
                      <a16:creationId xmlns:a16="http://schemas.microsoft.com/office/drawing/2014/main" id="{05BFA49C-CB31-450C-AAEE-47F974CDA71B}"/>
                    </a:ext>
                  </a:extLst>
                </p:cNvPr>
                <p:cNvSpPr>
                  <a:spLocks/>
                </p:cNvSpPr>
                <p:nvPr/>
              </p:nvSpPr>
              <p:spPr bwMode="auto">
                <a:xfrm>
                  <a:off x="3272" y="1790"/>
                  <a:ext cx="5" cy="1"/>
                </a:xfrm>
                <a:custGeom>
                  <a:avLst/>
                  <a:gdLst>
                    <a:gd name="T0" fmla="*/ 3 w 5"/>
                    <a:gd name="T1" fmla="*/ 0 h 2"/>
                    <a:gd name="T2" fmla="*/ 0 w 5"/>
                    <a:gd name="T3" fmla="*/ 2 h 2"/>
                    <a:gd name="T4" fmla="*/ 3 w 5"/>
                    <a:gd name="T5" fmla="*/ 0 h 2"/>
                  </a:gdLst>
                  <a:ahLst/>
                  <a:cxnLst>
                    <a:cxn ang="0">
                      <a:pos x="T0" y="T1"/>
                    </a:cxn>
                    <a:cxn ang="0">
                      <a:pos x="T2" y="T3"/>
                    </a:cxn>
                    <a:cxn ang="0">
                      <a:pos x="T4" y="T5"/>
                    </a:cxn>
                  </a:cxnLst>
                  <a:rect l="0" t="0" r="r" b="b"/>
                  <a:pathLst>
                    <a:path w="5" h="2">
                      <a:moveTo>
                        <a:pt x="3" y="0"/>
                      </a:moveTo>
                      <a:cubicBezTo>
                        <a:pt x="5" y="0"/>
                        <a:pt x="1" y="2"/>
                        <a:pt x="0" y="2"/>
                      </a:cubicBezTo>
                      <a:cubicBezTo>
                        <a:pt x="1" y="1"/>
                        <a:pt x="2"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134">
                  <a:extLst>
                    <a:ext uri="{FF2B5EF4-FFF2-40B4-BE49-F238E27FC236}">
                      <a16:creationId xmlns:a16="http://schemas.microsoft.com/office/drawing/2014/main" id="{B0BDAF51-2C39-484D-8732-80E8B7C4EA15}"/>
                    </a:ext>
                  </a:extLst>
                </p:cNvPr>
                <p:cNvSpPr>
                  <a:spLocks/>
                </p:cNvSpPr>
                <p:nvPr/>
              </p:nvSpPr>
              <p:spPr bwMode="auto">
                <a:xfrm>
                  <a:off x="3089" y="1795"/>
                  <a:ext cx="1" cy="1"/>
                </a:xfrm>
                <a:custGeom>
                  <a:avLst/>
                  <a:gdLst>
                    <a:gd name="T0" fmla="*/ 2 w 2"/>
                    <a:gd name="T1" fmla="*/ 8 h 8"/>
                    <a:gd name="T2" fmla="*/ 0 w 2"/>
                    <a:gd name="T3" fmla="*/ 0 h 8"/>
                    <a:gd name="T4" fmla="*/ 2 w 2"/>
                    <a:gd name="T5" fmla="*/ 8 h 8"/>
                  </a:gdLst>
                  <a:ahLst/>
                  <a:cxnLst>
                    <a:cxn ang="0">
                      <a:pos x="T0" y="T1"/>
                    </a:cxn>
                    <a:cxn ang="0">
                      <a:pos x="T2" y="T3"/>
                    </a:cxn>
                    <a:cxn ang="0">
                      <a:pos x="T4" y="T5"/>
                    </a:cxn>
                  </a:cxnLst>
                  <a:rect l="0" t="0" r="r" b="b"/>
                  <a:pathLst>
                    <a:path w="2" h="8">
                      <a:moveTo>
                        <a:pt x="2" y="8"/>
                      </a:moveTo>
                      <a:cubicBezTo>
                        <a:pt x="1" y="5"/>
                        <a:pt x="1" y="3"/>
                        <a:pt x="0" y="0"/>
                      </a:cubicBezTo>
                      <a:cubicBezTo>
                        <a:pt x="0" y="2"/>
                        <a:pt x="1" y="7"/>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135">
                  <a:extLst>
                    <a:ext uri="{FF2B5EF4-FFF2-40B4-BE49-F238E27FC236}">
                      <a16:creationId xmlns:a16="http://schemas.microsoft.com/office/drawing/2014/main" id="{3F4C2487-E20E-44DD-A91A-C357283A3772}"/>
                    </a:ext>
                  </a:extLst>
                </p:cNvPr>
                <p:cNvSpPr>
                  <a:spLocks/>
                </p:cNvSpPr>
                <p:nvPr/>
              </p:nvSpPr>
              <p:spPr bwMode="auto">
                <a:xfrm>
                  <a:off x="3267" y="1780"/>
                  <a:ext cx="1"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136">
                  <a:extLst>
                    <a:ext uri="{FF2B5EF4-FFF2-40B4-BE49-F238E27FC236}">
                      <a16:creationId xmlns:a16="http://schemas.microsoft.com/office/drawing/2014/main" id="{5979C2B4-B088-4F76-9B70-4DFC632B8469}"/>
                    </a:ext>
                  </a:extLst>
                </p:cNvPr>
                <p:cNvSpPr>
                  <a:spLocks/>
                </p:cNvSpPr>
                <p:nvPr/>
              </p:nvSpPr>
              <p:spPr bwMode="auto">
                <a:xfrm>
                  <a:off x="1775" y="1988"/>
                  <a:ext cx="63" cy="15"/>
                </a:xfrm>
                <a:custGeom>
                  <a:avLst/>
                  <a:gdLst>
                    <a:gd name="T0" fmla="*/ 51 w 69"/>
                    <a:gd name="T1" fmla="*/ 5 h 97"/>
                    <a:gd name="T2" fmla="*/ 29 w 69"/>
                    <a:gd name="T3" fmla="*/ 4 h 97"/>
                    <a:gd name="T4" fmla="*/ 5 w 69"/>
                    <a:gd name="T5" fmla="*/ 3 h 97"/>
                    <a:gd name="T6" fmla="*/ 3 w 69"/>
                    <a:gd name="T7" fmla="*/ 27 h 97"/>
                    <a:gd name="T8" fmla="*/ 12 w 69"/>
                    <a:gd name="T9" fmla="*/ 52 h 97"/>
                    <a:gd name="T10" fmla="*/ 34 w 69"/>
                    <a:gd name="T11" fmla="*/ 82 h 97"/>
                    <a:gd name="T12" fmla="*/ 50 w 69"/>
                    <a:gd name="T13" fmla="*/ 31 h 97"/>
                    <a:gd name="T14" fmla="*/ 66 w 69"/>
                    <a:gd name="T15" fmla="*/ 97 h 97"/>
                    <a:gd name="T16" fmla="*/ 69 w 69"/>
                    <a:gd name="T17" fmla="*/ 67 h 97"/>
                    <a:gd name="T18" fmla="*/ 65 w 69"/>
                    <a:gd name="T19" fmla="*/ 39 h 97"/>
                    <a:gd name="T20" fmla="*/ 65 w 69"/>
                    <a:gd name="T21" fmla="*/ 11 h 97"/>
                    <a:gd name="T22" fmla="*/ 51 w 69"/>
                    <a:gd name="T23"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97">
                      <a:moveTo>
                        <a:pt x="51" y="5"/>
                      </a:moveTo>
                      <a:cubicBezTo>
                        <a:pt x="44" y="8"/>
                        <a:pt x="36" y="5"/>
                        <a:pt x="29" y="4"/>
                      </a:cubicBezTo>
                      <a:cubicBezTo>
                        <a:pt x="25" y="3"/>
                        <a:pt x="9" y="0"/>
                        <a:pt x="5" y="3"/>
                      </a:cubicBezTo>
                      <a:cubicBezTo>
                        <a:pt x="0" y="6"/>
                        <a:pt x="1" y="22"/>
                        <a:pt x="3" y="27"/>
                      </a:cubicBezTo>
                      <a:cubicBezTo>
                        <a:pt x="6" y="36"/>
                        <a:pt x="10" y="43"/>
                        <a:pt x="12" y="52"/>
                      </a:cubicBezTo>
                      <a:cubicBezTo>
                        <a:pt x="14" y="61"/>
                        <a:pt x="23" y="81"/>
                        <a:pt x="34" y="82"/>
                      </a:cubicBezTo>
                      <a:cubicBezTo>
                        <a:pt x="51" y="83"/>
                        <a:pt x="37" y="34"/>
                        <a:pt x="50" y="31"/>
                      </a:cubicBezTo>
                      <a:cubicBezTo>
                        <a:pt x="64" y="28"/>
                        <a:pt x="64" y="90"/>
                        <a:pt x="66" y="97"/>
                      </a:cubicBezTo>
                      <a:cubicBezTo>
                        <a:pt x="67" y="87"/>
                        <a:pt x="69" y="77"/>
                        <a:pt x="69" y="67"/>
                      </a:cubicBezTo>
                      <a:cubicBezTo>
                        <a:pt x="69" y="58"/>
                        <a:pt x="66" y="49"/>
                        <a:pt x="65" y="39"/>
                      </a:cubicBezTo>
                      <a:cubicBezTo>
                        <a:pt x="65" y="30"/>
                        <a:pt x="69" y="19"/>
                        <a:pt x="65" y="11"/>
                      </a:cubicBezTo>
                      <a:cubicBezTo>
                        <a:pt x="62" y="6"/>
                        <a:pt x="57" y="1"/>
                        <a:pt x="5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137">
                  <a:extLst>
                    <a:ext uri="{FF2B5EF4-FFF2-40B4-BE49-F238E27FC236}">
                      <a16:creationId xmlns:a16="http://schemas.microsoft.com/office/drawing/2014/main" id="{977A0652-1CA4-4E7C-9D1F-90FFCADF42C9}"/>
                    </a:ext>
                  </a:extLst>
                </p:cNvPr>
                <p:cNvSpPr>
                  <a:spLocks/>
                </p:cNvSpPr>
                <p:nvPr/>
              </p:nvSpPr>
              <p:spPr bwMode="auto">
                <a:xfrm>
                  <a:off x="1446" y="1985"/>
                  <a:ext cx="88" cy="13"/>
                </a:xfrm>
                <a:custGeom>
                  <a:avLst/>
                  <a:gdLst>
                    <a:gd name="T0" fmla="*/ 79 w 97"/>
                    <a:gd name="T1" fmla="*/ 31 h 78"/>
                    <a:gd name="T2" fmla="*/ 70 w 97"/>
                    <a:gd name="T3" fmla="*/ 31 h 78"/>
                    <a:gd name="T4" fmla="*/ 81 w 97"/>
                    <a:gd name="T5" fmla="*/ 6 h 78"/>
                    <a:gd name="T6" fmla="*/ 42 w 97"/>
                    <a:gd name="T7" fmla="*/ 33 h 78"/>
                    <a:gd name="T8" fmla="*/ 30 w 97"/>
                    <a:gd name="T9" fmla="*/ 29 h 78"/>
                    <a:gd name="T10" fmla="*/ 9 w 97"/>
                    <a:gd name="T11" fmla="*/ 49 h 78"/>
                    <a:gd name="T12" fmla="*/ 11 w 97"/>
                    <a:gd name="T13" fmla="*/ 64 h 78"/>
                    <a:gd name="T14" fmla="*/ 30 w 97"/>
                    <a:gd name="T15" fmla="*/ 63 h 78"/>
                    <a:gd name="T16" fmla="*/ 35 w 97"/>
                    <a:gd name="T17" fmla="*/ 76 h 78"/>
                    <a:gd name="T18" fmla="*/ 67 w 97"/>
                    <a:gd name="T19" fmla="*/ 56 h 78"/>
                    <a:gd name="T20" fmla="*/ 80 w 97"/>
                    <a:gd name="T21" fmla="*/ 50 h 78"/>
                    <a:gd name="T22" fmla="*/ 93 w 97"/>
                    <a:gd name="T23" fmla="*/ 34 h 78"/>
                    <a:gd name="T24" fmla="*/ 79 w 97"/>
                    <a:gd name="T25"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78">
                      <a:moveTo>
                        <a:pt x="79" y="31"/>
                      </a:moveTo>
                      <a:cubicBezTo>
                        <a:pt x="75" y="30"/>
                        <a:pt x="72" y="35"/>
                        <a:pt x="70" y="31"/>
                      </a:cubicBezTo>
                      <a:cubicBezTo>
                        <a:pt x="68" y="27"/>
                        <a:pt x="85" y="9"/>
                        <a:pt x="81" y="6"/>
                      </a:cubicBezTo>
                      <a:cubicBezTo>
                        <a:pt x="70" y="0"/>
                        <a:pt x="53" y="37"/>
                        <a:pt x="42" y="33"/>
                      </a:cubicBezTo>
                      <a:cubicBezTo>
                        <a:pt x="35" y="30"/>
                        <a:pt x="44" y="18"/>
                        <a:pt x="30" y="29"/>
                      </a:cubicBezTo>
                      <a:cubicBezTo>
                        <a:pt x="22" y="35"/>
                        <a:pt x="15" y="42"/>
                        <a:pt x="9" y="49"/>
                      </a:cubicBezTo>
                      <a:cubicBezTo>
                        <a:pt x="2" y="58"/>
                        <a:pt x="0" y="62"/>
                        <a:pt x="11" y="64"/>
                      </a:cubicBezTo>
                      <a:cubicBezTo>
                        <a:pt x="17" y="65"/>
                        <a:pt x="24" y="62"/>
                        <a:pt x="30" y="63"/>
                      </a:cubicBezTo>
                      <a:cubicBezTo>
                        <a:pt x="41" y="65"/>
                        <a:pt x="31" y="75"/>
                        <a:pt x="35" y="76"/>
                      </a:cubicBezTo>
                      <a:cubicBezTo>
                        <a:pt x="38" y="78"/>
                        <a:pt x="61" y="59"/>
                        <a:pt x="67" y="56"/>
                      </a:cubicBezTo>
                      <a:cubicBezTo>
                        <a:pt x="72" y="54"/>
                        <a:pt x="76" y="52"/>
                        <a:pt x="80" y="50"/>
                      </a:cubicBezTo>
                      <a:cubicBezTo>
                        <a:pt x="81" y="49"/>
                        <a:pt x="97" y="36"/>
                        <a:pt x="93" y="34"/>
                      </a:cubicBezTo>
                      <a:cubicBezTo>
                        <a:pt x="89" y="33"/>
                        <a:pt x="84" y="33"/>
                        <a:pt x="7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138">
                  <a:extLst>
                    <a:ext uri="{FF2B5EF4-FFF2-40B4-BE49-F238E27FC236}">
                      <a16:creationId xmlns:a16="http://schemas.microsoft.com/office/drawing/2014/main" id="{4047C101-4814-4A80-AE62-B9A12F7F089C}"/>
                    </a:ext>
                  </a:extLst>
                </p:cNvPr>
                <p:cNvSpPr>
                  <a:spLocks/>
                </p:cNvSpPr>
                <p:nvPr/>
              </p:nvSpPr>
              <p:spPr bwMode="auto">
                <a:xfrm>
                  <a:off x="1714" y="1985"/>
                  <a:ext cx="56" cy="14"/>
                </a:xfrm>
                <a:custGeom>
                  <a:avLst/>
                  <a:gdLst>
                    <a:gd name="T0" fmla="*/ 55 w 62"/>
                    <a:gd name="T1" fmla="*/ 40 h 87"/>
                    <a:gd name="T2" fmla="*/ 53 w 62"/>
                    <a:gd name="T3" fmla="*/ 16 h 87"/>
                    <a:gd name="T4" fmla="*/ 47 w 62"/>
                    <a:gd name="T5" fmla="*/ 19 h 87"/>
                    <a:gd name="T6" fmla="*/ 22 w 62"/>
                    <a:gd name="T7" fmla="*/ 28 h 87"/>
                    <a:gd name="T8" fmla="*/ 12 w 62"/>
                    <a:gd name="T9" fmla="*/ 15 h 87"/>
                    <a:gd name="T10" fmla="*/ 0 w 62"/>
                    <a:gd name="T11" fmla="*/ 0 h 87"/>
                    <a:gd name="T12" fmla="*/ 18 w 62"/>
                    <a:gd name="T13" fmla="*/ 28 h 87"/>
                    <a:gd name="T14" fmla="*/ 13 w 62"/>
                    <a:gd name="T15" fmla="*/ 40 h 87"/>
                    <a:gd name="T16" fmla="*/ 25 w 62"/>
                    <a:gd name="T17" fmla="*/ 54 h 87"/>
                    <a:gd name="T18" fmla="*/ 40 w 62"/>
                    <a:gd name="T19" fmla="*/ 86 h 87"/>
                    <a:gd name="T20" fmla="*/ 39 w 62"/>
                    <a:gd name="T21" fmla="*/ 57 h 87"/>
                    <a:gd name="T22" fmla="*/ 44 w 62"/>
                    <a:gd name="T23" fmla="*/ 62 h 87"/>
                    <a:gd name="T24" fmla="*/ 40 w 62"/>
                    <a:gd name="T25" fmla="*/ 54 h 87"/>
                    <a:gd name="T26" fmla="*/ 45 w 62"/>
                    <a:gd name="T27" fmla="*/ 60 h 87"/>
                    <a:gd name="T28" fmla="*/ 54 w 62"/>
                    <a:gd name="T29" fmla="*/ 58 h 87"/>
                    <a:gd name="T30" fmla="*/ 60 w 62"/>
                    <a:gd name="T31" fmla="*/ 87 h 87"/>
                    <a:gd name="T32" fmla="*/ 57 w 62"/>
                    <a:gd name="T33" fmla="*/ 67 h 87"/>
                    <a:gd name="T34" fmla="*/ 55 w 62"/>
                    <a:gd name="T35"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87">
                      <a:moveTo>
                        <a:pt x="55" y="40"/>
                      </a:moveTo>
                      <a:cubicBezTo>
                        <a:pt x="55" y="37"/>
                        <a:pt x="57" y="19"/>
                        <a:pt x="53" y="16"/>
                      </a:cubicBezTo>
                      <a:cubicBezTo>
                        <a:pt x="49" y="14"/>
                        <a:pt x="50" y="16"/>
                        <a:pt x="47" y="19"/>
                      </a:cubicBezTo>
                      <a:cubicBezTo>
                        <a:pt x="41" y="24"/>
                        <a:pt x="31" y="32"/>
                        <a:pt x="22" y="28"/>
                      </a:cubicBezTo>
                      <a:cubicBezTo>
                        <a:pt x="19" y="26"/>
                        <a:pt x="14" y="18"/>
                        <a:pt x="12" y="15"/>
                      </a:cubicBezTo>
                      <a:cubicBezTo>
                        <a:pt x="8" y="10"/>
                        <a:pt x="4" y="5"/>
                        <a:pt x="0" y="0"/>
                      </a:cubicBezTo>
                      <a:cubicBezTo>
                        <a:pt x="6" y="10"/>
                        <a:pt x="11" y="19"/>
                        <a:pt x="18" y="28"/>
                      </a:cubicBezTo>
                      <a:cubicBezTo>
                        <a:pt x="14" y="29"/>
                        <a:pt x="12" y="37"/>
                        <a:pt x="13" y="40"/>
                      </a:cubicBezTo>
                      <a:cubicBezTo>
                        <a:pt x="14" y="46"/>
                        <a:pt x="21" y="49"/>
                        <a:pt x="25" y="54"/>
                      </a:cubicBezTo>
                      <a:cubicBezTo>
                        <a:pt x="34" y="63"/>
                        <a:pt x="33" y="76"/>
                        <a:pt x="40" y="86"/>
                      </a:cubicBezTo>
                      <a:cubicBezTo>
                        <a:pt x="40" y="76"/>
                        <a:pt x="40" y="66"/>
                        <a:pt x="39" y="57"/>
                      </a:cubicBezTo>
                      <a:cubicBezTo>
                        <a:pt x="41" y="58"/>
                        <a:pt x="42" y="60"/>
                        <a:pt x="44" y="62"/>
                      </a:cubicBezTo>
                      <a:cubicBezTo>
                        <a:pt x="43" y="59"/>
                        <a:pt x="42" y="57"/>
                        <a:pt x="40" y="54"/>
                      </a:cubicBezTo>
                      <a:cubicBezTo>
                        <a:pt x="42" y="56"/>
                        <a:pt x="43" y="58"/>
                        <a:pt x="45" y="60"/>
                      </a:cubicBezTo>
                      <a:cubicBezTo>
                        <a:pt x="46" y="61"/>
                        <a:pt x="48" y="44"/>
                        <a:pt x="54" y="58"/>
                      </a:cubicBezTo>
                      <a:cubicBezTo>
                        <a:pt x="56" y="68"/>
                        <a:pt x="58" y="77"/>
                        <a:pt x="60" y="87"/>
                      </a:cubicBezTo>
                      <a:cubicBezTo>
                        <a:pt x="62" y="81"/>
                        <a:pt x="59" y="73"/>
                        <a:pt x="57" y="67"/>
                      </a:cubicBezTo>
                      <a:cubicBezTo>
                        <a:pt x="56" y="57"/>
                        <a:pt x="55" y="49"/>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1139">
                  <a:extLst>
                    <a:ext uri="{FF2B5EF4-FFF2-40B4-BE49-F238E27FC236}">
                      <a16:creationId xmlns:a16="http://schemas.microsoft.com/office/drawing/2014/main" id="{9DF0FA32-3A43-49D7-BB8D-580D19CFFD2F}"/>
                    </a:ext>
                  </a:extLst>
                </p:cNvPr>
                <p:cNvSpPr>
                  <a:spLocks/>
                </p:cNvSpPr>
                <p:nvPr/>
              </p:nvSpPr>
              <p:spPr bwMode="auto">
                <a:xfrm>
                  <a:off x="1595" y="1987"/>
                  <a:ext cx="50" cy="10"/>
                </a:xfrm>
                <a:custGeom>
                  <a:avLst/>
                  <a:gdLst>
                    <a:gd name="T0" fmla="*/ 46 w 55"/>
                    <a:gd name="T1" fmla="*/ 15 h 58"/>
                    <a:gd name="T2" fmla="*/ 17 w 55"/>
                    <a:gd name="T3" fmla="*/ 12 h 58"/>
                    <a:gd name="T4" fmla="*/ 2 w 55"/>
                    <a:gd name="T5" fmla="*/ 45 h 58"/>
                    <a:gd name="T6" fmla="*/ 10 w 55"/>
                    <a:gd name="T7" fmla="*/ 53 h 58"/>
                    <a:gd name="T8" fmla="*/ 19 w 55"/>
                    <a:gd name="T9" fmla="*/ 40 h 58"/>
                    <a:gd name="T10" fmla="*/ 41 w 55"/>
                    <a:gd name="T11" fmla="*/ 46 h 58"/>
                    <a:gd name="T12" fmla="*/ 46 w 55"/>
                    <a:gd name="T13" fmla="*/ 15 h 58"/>
                  </a:gdLst>
                  <a:ahLst/>
                  <a:cxnLst>
                    <a:cxn ang="0">
                      <a:pos x="T0" y="T1"/>
                    </a:cxn>
                    <a:cxn ang="0">
                      <a:pos x="T2" y="T3"/>
                    </a:cxn>
                    <a:cxn ang="0">
                      <a:pos x="T4" y="T5"/>
                    </a:cxn>
                    <a:cxn ang="0">
                      <a:pos x="T6" y="T7"/>
                    </a:cxn>
                    <a:cxn ang="0">
                      <a:pos x="T8" y="T9"/>
                    </a:cxn>
                    <a:cxn ang="0">
                      <a:pos x="T10" y="T11"/>
                    </a:cxn>
                    <a:cxn ang="0">
                      <a:pos x="T12" y="T13"/>
                    </a:cxn>
                  </a:cxnLst>
                  <a:rect l="0" t="0" r="r" b="b"/>
                  <a:pathLst>
                    <a:path w="55" h="58">
                      <a:moveTo>
                        <a:pt x="46" y="15"/>
                      </a:moveTo>
                      <a:cubicBezTo>
                        <a:pt x="35" y="11"/>
                        <a:pt x="26" y="0"/>
                        <a:pt x="17" y="12"/>
                      </a:cubicBezTo>
                      <a:cubicBezTo>
                        <a:pt x="13" y="18"/>
                        <a:pt x="0" y="37"/>
                        <a:pt x="2" y="45"/>
                      </a:cubicBezTo>
                      <a:cubicBezTo>
                        <a:pt x="3" y="47"/>
                        <a:pt x="8" y="53"/>
                        <a:pt x="10" y="53"/>
                      </a:cubicBezTo>
                      <a:cubicBezTo>
                        <a:pt x="14" y="54"/>
                        <a:pt x="16" y="45"/>
                        <a:pt x="19" y="40"/>
                      </a:cubicBezTo>
                      <a:cubicBezTo>
                        <a:pt x="27" y="47"/>
                        <a:pt x="33" y="58"/>
                        <a:pt x="41" y="46"/>
                      </a:cubicBezTo>
                      <a:cubicBezTo>
                        <a:pt x="43" y="42"/>
                        <a:pt x="55" y="18"/>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1140">
                  <a:extLst>
                    <a:ext uri="{FF2B5EF4-FFF2-40B4-BE49-F238E27FC236}">
                      <a16:creationId xmlns:a16="http://schemas.microsoft.com/office/drawing/2014/main" id="{E9E1CCCA-7572-4670-8225-C233D0D4E9EA}"/>
                    </a:ext>
                  </a:extLst>
                </p:cNvPr>
                <p:cNvSpPr>
                  <a:spLocks/>
                </p:cNvSpPr>
                <p:nvPr/>
              </p:nvSpPr>
              <p:spPr bwMode="auto">
                <a:xfrm>
                  <a:off x="1529" y="1988"/>
                  <a:ext cx="53" cy="8"/>
                </a:xfrm>
                <a:custGeom>
                  <a:avLst/>
                  <a:gdLst>
                    <a:gd name="T0" fmla="*/ 53 w 58"/>
                    <a:gd name="T1" fmla="*/ 11 h 51"/>
                    <a:gd name="T2" fmla="*/ 37 w 58"/>
                    <a:gd name="T3" fmla="*/ 11 h 51"/>
                    <a:gd name="T4" fmla="*/ 35 w 58"/>
                    <a:gd name="T5" fmla="*/ 1 h 51"/>
                    <a:gd name="T6" fmla="*/ 1 w 58"/>
                    <a:gd name="T7" fmla="*/ 34 h 51"/>
                    <a:gd name="T8" fmla="*/ 15 w 58"/>
                    <a:gd name="T9" fmla="*/ 40 h 51"/>
                    <a:gd name="T10" fmla="*/ 25 w 58"/>
                    <a:gd name="T11" fmla="*/ 51 h 51"/>
                    <a:gd name="T12" fmla="*/ 53 w 58"/>
                    <a:gd name="T13" fmla="*/ 11 h 51"/>
                  </a:gdLst>
                  <a:ahLst/>
                  <a:cxnLst>
                    <a:cxn ang="0">
                      <a:pos x="T0" y="T1"/>
                    </a:cxn>
                    <a:cxn ang="0">
                      <a:pos x="T2" y="T3"/>
                    </a:cxn>
                    <a:cxn ang="0">
                      <a:pos x="T4" y="T5"/>
                    </a:cxn>
                    <a:cxn ang="0">
                      <a:pos x="T6" y="T7"/>
                    </a:cxn>
                    <a:cxn ang="0">
                      <a:pos x="T8" y="T9"/>
                    </a:cxn>
                    <a:cxn ang="0">
                      <a:pos x="T10" y="T11"/>
                    </a:cxn>
                    <a:cxn ang="0">
                      <a:pos x="T12" y="T13"/>
                    </a:cxn>
                  </a:cxnLst>
                  <a:rect l="0" t="0" r="r" b="b"/>
                  <a:pathLst>
                    <a:path w="58" h="51">
                      <a:moveTo>
                        <a:pt x="53" y="11"/>
                      </a:moveTo>
                      <a:cubicBezTo>
                        <a:pt x="48" y="9"/>
                        <a:pt x="41" y="15"/>
                        <a:pt x="37" y="11"/>
                      </a:cubicBezTo>
                      <a:cubicBezTo>
                        <a:pt x="34" y="8"/>
                        <a:pt x="42" y="1"/>
                        <a:pt x="35" y="1"/>
                      </a:cubicBezTo>
                      <a:cubicBezTo>
                        <a:pt x="27" y="0"/>
                        <a:pt x="1" y="27"/>
                        <a:pt x="1" y="34"/>
                      </a:cubicBezTo>
                      <a:cubicBezTo>
                        <a:pt x="0" y="43"/>
                        <a:pt x="8" y="36"/>
                        <a:pt x="15" y="40"/>
                      </a:cubicBezTo>
                      <a:cubicBezTo>
                        <a:pt x="20" y="43"/>
                        <a:pt x="20" y="50"/>
                        <a:pt x="25" y="51"/>
                      </a:cubicBezTo>
                      <a:cubicBezTo>
                        <a:pt x="35" y="51"/>
                        <a:pt x="58" y="12"/>
                        <a:pt x="5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1141">
                  <a:extLst>
                    <a:ext uri="{FF2B5EF4-FFF2-40B4-BE49-F238E27FC236}">
                      <a16:creationId xmlns:a16="http://schemas.microsoft.com/office/drawing/2014/main" id="{053F57E7-21FA-45BD-80AA-48245BE11DA6}"/>
                    </a:ext>
                  </a:extLst>
                </p:cNvPr>
                <p:cNvSpPr>
                  <a:spLocks/>
                </p:cNvSpPr>
                <p:nvPr/>
              </p:nvSpPr>
              <p:spPr bwMode="auto">
                <a:xfrm>
                  <a:off x="1413" y="1967"/>
                  <a:ext cx="43" cy="8"/>
                </a:xfrm>
                <a:custGeom>
                  <a:avLst/>
                  <a:gdLst>
                    <a:gd name="T0" fmla="*/ 11 w 47"/>
                    <a:gd name="T1" fmla="*/ 28 h 49"/>
                    <a:gd name="T2" fmla="*/ 11 w 47"/>
                    <a:gd name="T3" fmla="*/ 44 h 49"/>
                    <a:gd name="T4" fmla="*/ 25 w 47"/>
                    <a:gd name="T5" fmla="*/ 44 h 49"/>
                    <a:gd name="T6" fmla="*/ 39 w 47"/>
                    <a:gd name="T7" fmla="*/ 25 h 49"/>
                    <a:gd name="T8" fmla="*/ 39 w 47"/>
                    <a:gd name="T9" fmla="*/ 15 h 49"/>
                    <a:gd name="T10" fmla="*/ 47 w 47"/>
                    <a:gd name="T11" fmla="*/ 3 h 49"/>
                    <a:gd name="T12" fmla="*/ 16 w 47"/>
                    <a:gd name="T13" fmla="*/ 7 h 49"/>
                    <a:gd name="T14" fmla="*/ 11 w 47"/>
                    <a:gd name="T15" fmla="*/ 28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9">
                      <a:moveTo>
                        <a:pt x="11" y="28"/>
                      </a:moveTo>
                      <a:cubicBezTo>
                        <a:pt x="23" y="32"/>
                        <a:pt x="9" y="39"/>
                        <a:pt x="11" y="44"/>
                      </a:cubicBezTo>
                      <a:cubicBezTo>
                        <a:pt x="13" y="49"/>
                        <a:pt x="22" y="46"/>
                        <a:pt x="25" y="44"/>
                      </a:cubicBezTo>
                      <a:cubicBezTo>
                        <a:pt x="31" y="40"/>
                        <a:pt x="37" y="30"/>
                        <a:pt x="39" y="25"/>
                      </a:cubicBezTo>
                      <a:cubicBezTo>
                        <a:pt x="39" y="25"/>
                        <a:pt x="39" y="17"/>
                        <a:pt x="39" y="15"/>
                      </a:cubicBezTo>
                      <a:cubicBezTo>
                        <a:pt x="41" y="11"/>
                        <a:pt x="45" y="7"/>
                        <a:pt x="47" y="3"/>
                      </a:cubicBezTo>
                      <a:cubicBezTo>
                        <a:pt x="37" y="3"/>
                        <a:pt x="25" y="0"/>
                        <a:pt x="16" y="7"/>
                      </a:cubicBezTo>
                      <a:cubicBezTo>
                        <a:pt x="10" y="13"/>
                        <a:pt x="0" y="25"/>
                        <a:pt x="1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1142">
                  <a:extLst>
                    <a:ext uri="{FF2B5EF4-FFF2-40B4-BE49-F238E27FC236}">
                      <a16:creationId xmlns:a16="http://schemas.microsoft.com/office/drawing/2014/main" id="{3E79F6FC-2F70-4B57-8F3D-88B84840D126}"/>
                    </a:ext>
                  </a:extLst>
                </p:cNvPr>
                <p:cNvSpPr>
                  <a:spLocks/>
                </p:cNvSpPr>
                <p:nvPr/>
              </p:nvSpPr>
              <p:spPr bwMode="auto">
                <a:xfrm>
                  <a:off x="1684" y="1987"/>
                  <a:ext cx="35" cy="10"/>
                </a:xfrm>
                <a:custGeom>
                  <a:avLst/>
                  <a:gdLst>
                    <a:gd name="T0" fmla="*/ 32 w 38"/>
                    <a:gd name="T1" fmla="*/ 13 h 60"/>
                    <a:gd name="T2" fmla="*/ 19 w 38"/>
                    <a:gd name="T3" fmla="*/ 4 h 60"/>
                    <a:gd name="T4" fmla="*/ 7 w 38"/>
                    <a:gd name="T5" fmla="*/ 15 h 60"/>
                    <a:gd name="T6" fmla="*/ 25 w 38"/>
                    <a:gd name="T7" fmla="*/ 60 h 60"/>
                    <a:gd name="T8" fmla="*/ 28 w 38"/>
                    <a:gd name="T9" fmla="*/ 40 h 60"/>
                    <a:gd name="T10" fmla="*/ 32 w 38"/>
                    <a:gd name="T11" fmla="*/ 38 h 60"/>
                    <a:gd name="T12" fmla="*/ 36 w 38"/>
                    <a:gd name="T13" fmla="*/ 27 h 60"/>
                    <a:gd name="T14" fmla="*/ 36 w 38"/>
                    <a:gd name="T15" fmla="*/ 18 h 60"/>
                    <a:gd name="T16" fmla="*/ 32 w 38"/>
                    <a:gd name="T17" fmla="*/ 1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0">
                      <a:moveTo>
                        <a:pt x="32" y="13"/>
                      </a:moveTo>
                      <a:cubicBezTo>
                        <a:pt x="24" y="20"/>
                        <a:pt x="23" y="6"/>
                        <a:pt x="19" y="4"/>
                      </a:cubicBezTo>
                      <a:cubicBezTo>
                        <a:pt x="13" y="0"/>
                        <a:pt x="9" y="8"/>
                        <a:pt x="7" y="15"/>
                      </a:cubicBezTo>
                      <a:cubicBezTo>
                        <a:pt x="0" y="33"/>
                        <a:pt x="13" y="48"/>
                        <a:pt x="25" y="60"/>
                      </a:cubicBezTo>
                      <a:cubicBezTo>
                        <a:pt x="26" y="54"/>
                        <a:pt x="26" y="46"/>
                        <a:pt x="28" y="40"/>
                      </a:cubicBezTo>
                      <a:cubicBezTo>
                        <a:pt x="28" y="40"/>
                        <a:pt x="31" y="40"/>
                        <a:pt x="32" y="38"/>
                      </a:cubicBezTo>
                      <a:cubicBezTo>
                        <a:pt x="34" y="35"/>
                        <a:pt x="35" y="31"/>
                        <a:pt x="36" y="27"/>
                      </a:cubicBezTo>
                      <a:cubicBezTo>
                        <a:pt x="37" y="23"/>
                        <a:pt x="38" y="21"/>
                        <a:pt x="36" y="18"/>
                      </a:cubicBezTo>
                      <a:cubicBezTo>
                        <a:pt x="36" y="16"/>
                        <a:pt x="33" y="12"/>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1143">
                  <a:extLst>
                    <a:ext uri="{FF2B5EF4-FFF2-40B4-BE49-F238E27FC236}">
                      <a16:creationId xmlns:a16="http://schemas.microsoft.com/office/drawing/2014/main" id="{14AE26DE-90B2-40DA-B611-9FDE27CE7741}"/>
                    </a:ext>
                  </a:extLst>
                </p:cNvPr>
                <p:cNvSpPr>
                  <a:spLocks/>
                </p:cNvSpPr>
                <p:nvPr/>
              </p:nvSpPr>
              <p:spPr bwMode="auto">
                <a:xfrm>
                  <a:off x="1422" y="1981"/>
                  <a:ext cx="33" cy="9"/>
                </a:xfrm>
                <a:custGeom>
                  <a:avLst/>
                  <a:gdLst>
                    <a:gd name="T0" fmla="*/ 24 w 36"/>
                    <a:gd name="T1" fmla="*/ 21 h 57"/>
                    <a:gd name="T2" fmla="*/ 18 w 36"/>
                    <a:gd name="T3" fmla="*/ 0 h 57"/>
                    <a:gd name="T4" fmla="*/ 8 w 36"/>
                    <a:gd name="T5" fmla="*/ 8 h 57"/>
                    <a:gd name="T6" fmla="*/ 0 w 36"/>
                    <a:gd name="T7" fmla="*/ 28 h 57"/>
                    <a:gd name="T8" fmla="*/ 4 w 36"/>
                    <a:gd name="T9" fmla="*/ 37 h 57"/>
                    <a:gd name="T10" fmla="*/ 3 w 36"/>
                    <a:gd name="T11" fmla="*/ 53 h 57"/>
                    <a:gd name="T12" fmla="*/ 22 w 36"/>
                    <a:gd name="T13" fmla="*/ 37 h 57"/>
                    <a:gd name="T14" fmla="*/ 24 w 36"/>
                    <a:gd name="T15" fmla="*/ 2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7">
                      <a:moveTo>
                        <a:pt x="24" y="21"/>
                      </a:moveTo>
                      <a:cubicBezTo>
                        <a:pt x="36" y="3"/>
                        <a:pt x="16" y="12"/>
                        <a:pt x="18" y="0"/>
                      </a:cubicBezTo>
                      <a:cubicBezTo>
                        <a:pt x="18" y="0"/>
                        <a:pt x="9" y="7"/>
                        <a:pt x="8" y="8"/>
                      </a:cubicBezTo>
                      <a:cubicBezTo>
                        <a:pt x="5" y="13"/>
                        <a:pt x="0" y="23"/>
                        <a:pt x="0" y="28"/>
                      </a:cubicBezTo>
                      <a:cubicBezTo>
                        <a:pt x="0" y="34"/>
                        <a:pt x="2" y="32"/>
                        <a:pt x="4" y="37"/>
                      </a:cubicBezTo>
                      <a:cubicBezTo>
                        <a:pt x="4" y="39"/>
                        <a:pt x="6" y="54"/>
                        <a:pt x="3" y="53"/>
                      </a:cubicBezTo>
                      <a:cubicBezTo>
                        <a:pt x="11" y="57"/>
                        <a:pt x="19" y="44"/>
                        <a:pt x="22" y="37"/>
                      </a:cubicBezTo>
                      <a:cubicBezTo>
                        <a:pt x="24" y="32"/>
                        <a:pt x="21" y="26"/>
                        <a:pt x="2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1144">
                  <a:extLst>
                    <a:ext uri="{FF2B5EF4-FFF2-40B4-BE49-F238E27FC236}">
                      <a16:creationId xmlns:a16="http://schemas.microsoft.com/office/drawing/2014/main" id="{AC55D14C-DB56-437F-8606-4D6EBF56179F}"/>
                    </a:ext>
                  </a:extLst>
                </p:cNvPr>
                <p:cNvSpPr>
                  <a:spLocks/>
                </p:cNvSpPr>
                <p:nvPr/>
              </p:nvSpPr>
              <p:spPr bwMode="auto">
                <a:xfrm>
                  <a:off x="1412" y="1959"/>
                  <a:ext cx="46" cy="5"/>
                </a:xfrm>
                <a:custGeom>
                  <a:avLst/>
                  <a:gdLst>
                    <a:gd name="T0" fmla="*/ 26 w 50"/>
                    <a:gd name="T1" fmla="*/ 26 h 33"/>
                    <a:gd name="T2" fmla="*/ 46 w 50"/>
                    <a:gd name="T3" fmla="*/ 6 h 33"/>
                    <a:gd name="T4" fmla="*/ 27 w 50"/>
                    <a:gd name="T5" fmla="*/ 3 h 33"/>
                    <a:gd name="T6" fmla="*/ 6 w 50"/>
                    <a:gd name="T7" fmla="*/ 26 h 33"/>
                    <a:gd name="T8" fmla="*/ 26 w 50"/>
                    <a:gd name="T9" fmla="*/ 26 h 33"/>
                  </a:gdLst>
                  <a:ahLst/>
                  <a:cxnLst>
                    <a:cxn ang="0">
                      <a:pos x="T0" y="T1"/>
                    </a:cxn>
                    <a:cxn ang="0">
                      <a:pos x="T2" y="T3"/>
                    </a:cxn>
                    <a:cxn ang="0">
                      <a:pos x="T4" y="T5"/>
                    </a:cxn>
                    <a:cxn ang="0">
                      <a:pos x="T6" y="T7"/>
                    </a:cxn>
                    <a:cxn ang="0">
                      <a:pos x="T8" y="T9"/>
                    </a:cxn>
                  </a:cxnLst>
                  <a:rect l="0" t="0" r="r" b="b"/>
                  <a:pathLst>
                    <a:path w="50" h="33">
                      <a:moveTo>
                        <a:pt x="26" y="26"/>
                      </a:moveTo>
                      <a:cubicBezTo>
                        <a:pt x="31" y="23"/>
                        <a:pt x="50" y="14"/>
                        <a:pt x="46" y="6"/>
                      </a:cubicBezTo>
                      <a:cubicBezTo>
                        <a:pt x="43" y="0"/>
                        <a:pt x="31" y="2"/>
                        <a:pt x="27" y="3"/>
                      </a:cubicBezTo>
                      <a:cubicBezTo>
                        <a:pt x="19" y="5"/>
                        <a:pt x="0" y="17"/>
                        <a:pt x="6" y="26"/>
                      </a:cubicBezTo>
                      <a:cubicBezTo>
                        <a:pt x="11" y="33"/>
                        <a:pt x="20" y="29"/>
                        <a:pt x="2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1145">
                  <a:extLst>
                    <a:ext uri="{FF2B5EF4-FFF2-40B4-BE49-F238E27FC236}">
                      <a16:creationId xmlns:a16="http://schemas.microsoft.com/office/drawing/2014/main" id="{BF536C7B-64CA-45A3-95EA-F5D67065CF2D}"/>
                    </a:ext>
                  </a:extLst>
                </p:cNvPr>
                <p:cNvSpPr>
                  <a:spLocks/>
                </p:cNvSpPr>
                <p:nvPr/>
              </p:nvSpPr>
              <p:spPr bwMode="auto">
                <a:xfrm>
                  <a:off x="1422" y="1975"/>
                  <a:ext cx="21" cy="6"/>
                </a:xfrm>
                <a:custGeom>
                  <a:avLst/>
                  <a:gdLst>
                    <a:gd name="T0" fmla="*/ 12 w 23"/>
                    <a:gd name="T1" fmla="*/ 3 h 34"/>
                    <a:gd name="T2" fmla="*/ 5 w 23"/>
                    <a:gd name="T3" fmla="*/ 19 h 34"/>
                    <a:gd name="T4" fmla="*/ 0 w 23"/>
                    <a:gd name="T5" fmla="*/ 31 h 34"/>
                    <a:gd name="T6" fmla="*/ 18 w 23"/>
                    <a:gd name="T7" fmla="*/ 24 h 34"/>
                    <a:gd name="T8" fmla="*/ 19 w 23"/>
                    <a:gd name="T9" fmla="*/ 0 h 34"/>
                    <a:gd name="T10" fmla="*/ 12 w 23"/>
                    <a:gd name="T11" fmla="*/ 3 h 34"/>
                  </a:gdLst>
                  <a:ahLst/>
                  <a:cxnLst>
                    <a:cxn ang="0">
                      <a:pos x="T0" y="T1"/>
                    </a:cxn>
                    <a:cxn ang="0">
                      <a:pos x="T2" y="T3"/>
                    </a:cxn>
                    <a:cxn ang="0">
                      <a:pos x="T4" y="T5"/>
                    </a:cxn>
                    <a:cxn ang="0">
                      <a:pos x="T6" y="T7"/>
                    </a:cxn>
                    <a:cxn ang="0">
                      <a:pos x="T8" y="T9"/>
                    </a:cxn>
                    <a:cxn ang="0">
                      <a:pos x="T10" y="T11"/>
                    </a:cxn>
                  </a:cxnLst>
                  <a:rect l="0" t="0" r="r" b="b"/>
                  <a:pathLst>
                    <a:path w="23" h="34">
                      <a:moveTo>
                        <a:pt x="12" y="3"/>
                      </a:moveTo>
                      <a:cubicBezTo>
                        <a:pt x="7" y="8"/>
                        <a:pt x="7" y="11"/>
                        <a:pt x="5" y="19"/>
                      </a:cubicBezTo>
                      <a:cubicBezTo>
                        <a:pt x="4" y="23"/>
                        <a:pt x="5" y="29"/>
                        <a:pt x="0" y="31"/>
                      </a:cubicBezTo>
                      <a:cubicBezTo>
                        <a:pt x="8" y="34"/>
                        <a:pt x="14" y="31"/>
                        <a:pt x="18" y="24"/>
                      </a:cubicBezTo>
                      <a:cubicBezTo>
                        <a:pt x="23" y="17"/>
                        <a:pt x="21" y="9"/>
                        <a:pt x="19" y="0"/>
                      </a:cubicBezTo>
                      <a:cubicBezTo>
                        <a:pt x="19" y="0"/>
                        <a:pt x="12" y="3"/>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1146">
                  <a:extLst>
                    <a:ext uri="{FF2B5EF4-FFF2-40B4-BE49-F238E27FC236}">
                      <a16:creationId xmlns:a16="http://schemas.microsoft.com/office/drawing/2014/main" id="{762EC117-D337-47D2-8860-8B5A009F6AD2}"/>
                    </a:ext>
                  </a:extLst>
                </p:cNvPr>
                <p:cNvSpPr>
                  <a:spLocks/>
                </p:cNvSpPr>
                <p:nvPr/>
              </p:nvSpPr>
              <p:spPr bwMode="auto">
                <a:xfrm>
                  <a:off x="1665" y="1989"/>
                  <a:ext cx="19" cy="8"/>
                </a:xfrm>
                <a:custGeom>
                  <a:avLst/>
                  <a:gdLst>
                    <a:gd name="T0" fmla="*/ 3 w 21"/>
                    <a:gd name="T1" fmla="*/ 12 h 51"/>
                    <a:gd name="T2" fmla="*/ 0 w 21"/>
                    <a:gd name="T3" fmla="*/ 51 h 51"/>
                    <a:gd name="T4" fmla="*/ 11 w 21"/>
                    <a:gd name="T5" fmla="*/ 0 h 51"/>
                    <a:gd name="T6" fmla="*/ 3 w 21"/>
                    <a:gd name="T7" fmla="*/ 12 h 51"/>
                  </a:gdLst>
                  <a:ahLst/>
                  <a:cxnLst>
                    <a:cxn ang="0">
                      <a:pos x="T0" y="T1"/>
                    </a:cxn>
                    <a:cxn ang="0">
                      <a:pos x="T2" y="T3"/>
                    </a:cxn>
                    <a:cxn ang="0">
                      <a:pos x="T4" y="T5"/>
                    </a:cxn>
                    <a:cxn ang="0">
                      <a:pos x="T6" y="T7"/>
                    </a:cxn>
                  </a:cxnLst>
                  <a:rect l="0" t="0" r="r" b="b"/>
                  <a:pathLst>
                    <a:path w="21" h="51">
                      <a:moveTo>
                        <a:pt x="3" y="12"/>
                      </a:moveTo>
                      <a:cubicBezTo>
                        <a:pt x="1" y="25"/>
                        <a:pt x="1" y="38"/>
                        <a:pt x="0" y="51"/>
                      </a:cubicBezTo>
                      <a:cubicBezTo>
                        <a:pt x="7" y="36"/>
                        <a:pt x="21" y="17"/>
                        <a:pt x="11" y="0"/>
                      </a:cubicBezTo>
                      <a:cubicBezTo>
                        <a:pt x="11" y="0"/>
                        <a:pt x="4" y="11"/>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1147">
                  <a:extLst>
                    <a:ext uri="{FF2B5EF4-FFF2-40B4-BE49-F238E27FC236}">
                      <a16:creationId xmlns:a16="http://schemas.microsoft.com/office/drawing/2014/main" id="{C899F932-A1CE-47B2-AB87-EB38CA3C517A}"/>
                    </a:ext>
                  </a:extLst>
                </p:cNvPr>
                <p:cNvSpPr>
                  <a:spLocks/>
                </p:cNvSpPr>
                <p:nvPr/>
              </p:nvSpPr>
              <p:spPr bwMode="auto">
                <a:xfrm>
                  <a:off x="1856" y="1988"/>
                  <a:ext cx="10" cy="5"/>
                </a:xfrm>
                <a:custGeom>
                  <a:avLst/>
                  <a:gdLst>
                    <a:gd name="T0" fmla="*/ 0 w 11"/>
                    <a:gd name="T1" fmla="*/ 3 h 35"/>
                    <a:gd name="T2" fmla="*/ 11 w 11"/>
                    <a:gd name="T3" fmla="*/ 35 h 35"/>
                    <a:gd name="T4" fmla="*/ 7 w 11"/>
                    <a:gd name="T5" fmla="*/ 10 h 35"/>
                    <a:gd name="T6" fmla="*/ 0 w 11"/>
                    <a:gd name="T7" fmla="*/ 3 h 35"/>
                  </a:gdLst>
                  <a:ahLst/>
                  <a:cxnLst>
                    <a:cxn ang="0">
                      <a:pos x="T0" y="T1"/>
                    </a:cxn>
                    <a:cxn ang="0">
                      <a:pos x="T2" y="T3"/>
                    </a:cxn>
                    <a:cxn ang="0">
                      <a:pos x="T4" y="T5"/>
                    </a:cxn>
                    <a:cxn ang="0">
                      <a:pos x="T6" y="T7"/>
                    </a:cxn>
                  </a:cxnLst>
                  <a:rect l="0" t="0" r="r" b="b"/>
                  <a:pathLst>
                    <a:path w="11" h="35">
                      <a:moveTo>
                        <a:pt x="0" y="3"/>
                      </a:moveTo>
                      <a:cubicBezTo>
                        <a:pt x="2" y="15"/>
                        <a:pt x="5" y="24"/>
                        <a:pt x="11" y="35"/>
                      </a:cubicBezTo>
                      <a:cubicBezTo>
                        <a:pt x="10" y="27"/>
                        <a:pt x="9" y="18"/>
                        <a:pt x="7" y="10"/>
                      </a:cubicBezTo>
                      <a:cubicBezTo>
                        <a:pt x="6" y="2"/>
                        <a:pt x="6"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1148">
                  <a:extLst>
                    <a:ext uri="{FF2B5EF4-FFF2-40B4-BE49-F238E27FC236}">
                      <a16:creationId xmlns:a16="http://schemas.microsoft.com/office/drawing/2014/main" id="{D9B0FE28-182A-42D2-8034-BEF3EFA0ADAC}"/>
                    </a:ext>
                  </a:extLst>
                </p:cNvPr>
                <p:cNvSpPr>
                  <a:spLocks/>
                </p:cNvSpPr>
                <p:nvPr/>
              </p:nvSpPr>
              <p:spPr bwMode="auto">
                <a:xfrm>
                  <a:off x="1878" y="1987"/>
                  <a:ext cx="7" cy="4"/>
                </a:xfrm>
                <a:custGeom>
                  <a:avLst/>
                  <a:gdLst>
                    <a:gd name="T0" fmla="*/ 1 w 7"/>
                    <a:gd name="T1" fmla="*/ 15 h 28"/>
                    <a:gd name="T2" fmla="*/ 5 w 7"/>
                    <a:gd name="T3" fmla="*/ 28 h 28"/>
                    <a:gd name="T4" fmla="*/ 7 w 7"/>
                    <a:gd name="T5" fmla="*/ 19 h 28"/>
                    <a:gd name="T6" fmla="*/ 3 w 7"/>
                    <a:gd name="T7" fmla="*/ 0 h 28"/>
                    <a:gd name="T8" fmla="*/ 1 w 7"/>
                    <a:gd name="T9" fmla="*/ 15 h 28"/>
                  </a:gdLst>
                  <a:ahLst/>
                  <a:cxnLst>
                    <a:cxn ang="0">
                      <a:pos x="T0" y="T1"/>
                    </a:cxn>
                    <a:cxn ang="0">
                      <a:pos x="T2" y="T3"/>
                    </a:cxn>
                    <a:cxn ang="0">
                      <a:pos x="T4" y="T5"/>
                    </a:cxn>
                    <a:cxn ang="0">
                      <a:pos x="T6" y="T7"/>
                    </a:cxn>
                    <a:cxn ang="0">
                      <a:pos x="T8" y="T9"/>
                    </a:cxn>
                  </a:cxnLst>
                  <a:rect l="0" t="0" r="r" b="b"/>
                  <a:pathLst>
                    <a:path w="7" h="28">
                      <a:moveTo>
                        <a:pt x="1" y="15"/>
                      </a:moveTo>
                      <a:cubicBezTo>
                        <a:pt x="2" y="19"/>
                        <a:pt x="3" y="24"/>
                        <a:pt x="5" y="28"/>
                      </a:cubicBezTo>
                      <a:cubicBezTo>
                        <a:pt x="5" y="28"/>
                        <a:pt x="7" y="20"/>
                        <a:pt x="7" y="19"/>
                      </a:cubicBezTo>
                      <a:cubicBezTo>
                        <a:pt x="7" y="13"/>
                        <a:pt x="4" y="6"/>
                        <a:pt x="3" y="0"/>
                      </a:cubicBezTo>
                      <a:cubicBezTo>
                        <a:pt x="2" y="4"/>
                        <a:pt x="0" y="1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1149">
                  <a:extLst>
                    <a:ext uri="{FF2B5EF4-FFF2-40B4-BE49-F238E27FC236}">
                      <a16:creationId xmlns:a16="http://schemas.microsoft.com/office/drawing/2014/main" id="{9F12A803-E7A6-47DB-BC10-7AB49611AD66}"/>
                    </a:ext>
                  </a:extLst>
                </p:cNvPr>
                <p:cNvSpPr>
                  <a:spLocks/>
                </p:cNvSpPr>
                <p:nvPr/>
              </p:nvSpPr>
              <p:spPr bwMode="auto">
                <a:xfrm>
                  <a:off x="1615" y="1978"/>
                  <a:ext cx="17" cy="4"/>
                </a:xfrm>
                <a:custGeom>
                  <a:avLst/>
                  <a:gdLst>
                    <a:gd name="T0" fmla="*/ 13 w 18"/>
                    <a:gd name="T1" fmla="*/ 2 h 26"/>
                    <a:gd name="T2" fmla="*/ 0 w 18"/>
                    <a:gd name="T3" fmla="*/ 26 h 26"/>
                    <a:gd name="T4" fmla="*/ 13 w 18"/>
                    <a:gd name="T5" fmla="*/ 2 h 26"/>
                  </a:gdLst>
                  <a:ahLst/>
                  <a:cxnLst>
                    <a:cxn ang="0">
                      <a:pos x="T0" y="T1"/>
                    </a:cxn>
                    <a:cxn ang="0">
                      <a:pos x="T2" y="T3"/>
                    </a:cxn>
                    <a:cxn ang="0">
                      <a:pos x="T4" y="T5"/>
                    </a:cxn>
                  </a:cxnLst>
                  <a:rect l="0" t="0" r="r" b="b"/>
                  <a:pathLst>
                    <a:path w="18" h="26">
                      <a:moveTo>
                        <a:pt x="13" y="2"/>
                      </a:moveTo>
                      <a:cubicBezTo>
                        <a:pt x="4" y="0"/>
                        <a:pt x="1" y="21"/>
                        <a:pt x="0" y="26"/>
                      </a:cubicBezTo>
                      <a:cubicBezTo>
                        <a:pt x="1" y="24"/>
                        <a:pt x="18" y="4"/>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1150">
                  <a:extLst>
                    <a:ext uri="{FF2B5EF4-FFF2-40B4-BE49-F238E27FC236}">
                      <a16:creationId xmlns:a16="http://schemas.microsoft.com/office/drawing/2014/main" id="{05CEA0B2-A437-43E8-905F-EAE8CB7B140D}"/>
                    </a:ext>
                  </a:extLst>
                </p:cNvPr>
                <p:cNvSpPr>
                  <a:spLocks/>
                </p:cNvSpPr>
                <p:nvPr/>
              </p:nvSpPr>
              <p:spPr bwMode="auto">
                <a:xfrm>
                  <a:off x="1913" y="1986"/>
                  <a:ext cx="8" cy="4"/>
                </a:xfrm>
                <a:custGeom>
                  <a:avLst/>
                  <a:gdLst>
                    <a:gd name="T0" fmla="*/ 4 w 9"/>
                    <a:gd name="T1" fmla="*/ 5 h 27"/>
                    <a:gd name="T2" fmla="*/ 6 w 9"/>
                    <a:gd name="T3" fmla="*/ 25 h 27"/>
                    <a:gd name="T4" fmla="*/ 4 w 9"/>
                    <a:gd name="T5" fmla="*/ 5 h 27"/>
                  </a:gdLst>
                  <a:ahLst/>
                  <a:cxnLst>
                    <a:cxn ang="0">
                      <a:pos x="T0" y="T1"/>
                    </a:cxn>
                    <a:cxn ang="0">
                      <a:pos x="T2" y="T3"/>
                    </a:cxn>
                    <a:cxn ang="0">
                      <a:pos x="T4" y="T5"/>
                    </a:cxn>
                  </a:cxnLst>
                  <a:rect l="0" t="0" r="r" b="b"/>
                  <a:pathLst>
                    <a:path w="9" h="27">
                      <a:moveTo>
                        <a:pt x="4" y="5"/>
                      </a:moveTo>
                      <a:cubicBezTo>
                        <a:pt x="0" y="9"/>
                        <a:pt x="4" y="21"/>
                        <a:pt x="6" y="25"/>
                      </a:cubicBezTo>
                      <a:cubicBezTo>
                        <a:pt x="6" y="27"/>
                        <a:pt x="9" y="0"/>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1151">
                  <a:extLst>
                    <a:ext uri="{FF2B5EF4-FFF2-40B4-BE49-F238E27FC236}">
                      <a16:creationId xmlns:a16="http://schemas.microsoft.com/office/drawing/2014/main" id="{649FCBA3-A135-458C-BD92-BCB5AB68EAF6}"/>
                    </a:ext>
                  </a:extLst>
                </p:cNvPr>
                <p:cNvSpPr>
                  <a:spLocks/>
                </p:cNvSpPr>
                <p:nvPr/>
              </p:nvSpPr>
              <p:spPr bwMode="auto">
                <a:xfrm>
                  <a:off x="1420" y="1954"/>
                  <a:ext cx="25" cy="2"/>
                </a:xfrm>
                <a:custGeom>
                  <a:avLst/>
                  <a:gdLst>
                    <a:gd name="T0" fmla="*/ 14 w 28"/>
                    <a:gd name="T1" fmla="*/ 12 h 13"/>
                    <a:gd name="T2" fmla="*/ 25 w 28"/>
                    <a:gd name="T3" fmla="*/ 6 h 13"/>
                    <a:gd name="T4" fmla="*/ 0 w 28"/>
                    <a:gd name="T5" fmla="*/ 11 h 13"/>
                    <a:gd name="T6" fmla="*/ 14 w 28"/>
                    <a:gd name="T7" fmla="*/ 12 h 13"/>
                  </a:gdLst>
                  <a:ahLst/>
                  <a:cxnLst>
                    <a:cxn ang="0">
                      <a:pos x="T0" y="T1"/>
                    </a:cxn>
                    <a:cxn ang="0">
                      <a:pos x="T2" y="T3"/>
                    </a:cxn>
                    <a:cxn ang="0">
                      <a:pos x="T4" y="T5"/>
                    </a:cxn>
                    <a:cxn ang="0">
                      <a:pos x="T6" y="T7"/>
                    </a:cxn>
                  </a:cxnLst>
                  <a:rect l="0" t="0" r="r" b="b"/>
                  <a:pathLst>
                    <a:path w="28" h="13">
                      <a:moveTo>
                        <a:pt x="14" y="12"/>
                      </a:moveTo>
                      <a:cubicBezTo>
                        <a:pt x="16" y="11"/>
                        <a:pt x="24" y="9"/>
                        <a:pt x="25" y="6"/>
                      </a:cubicBezTo>
                      <a:cubicBezTo>
                        <a:pt x="28" y="0"/>
                        <a:pt x="1" y="11"/>
                        <a:pt x="0" y="11"/>
                      </a:cubicBezTo>
                      <a:cubicBezTo>
                        <a:pt x="5" y="12"/>
                        <a:pt x="9" y="13"/>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1152">
                  <a:extLst>
                    <a:ext uri="{FF2B5EF4-FFF2-40B4-BE49-F238E27FC236}">
                      <a16:creationId xmlns:a16="http://schemas.microsoft.com/office/drawing/2014/main" id="{9814CFA9-3986-434C-B679-3D399F8CE19C}"/>
                    </a:ext>
                  </a:extLst>
                </p:cNvPr>
                <p:cNvSpPr>
                  <a:spLocks/>
                </p:cNvSpPr>
                <p:nvPr/>
              </p:nvSpPr>
              <p:spPr bwMode="auto">
                <a:xfrm>
                  <a:off x="1617" y="1955"/>
                  <a:ext cx="15" cy="3"/>
                </a:xfrm>
                <a:custGeom>
                  <a:avLst/>
                  <a:gdLst>
                    <a:gd name="T0" fmla="*/ 16 w 16"/>
                    <a:gd name="T1" fmla="*/ 0 h 13"/>
                    <a:gd name="T2" fmla="*/ 1 w 16"/>
                    <a:gd name="T3" fmla="*/ 11 h 13"/>
                    <a:gd name="T4" fmla="*/ 16 w 16"/>
                    <a:gd name="T5" fmla="*/ 0 h 13"/>
                  </a:gdLst>
                  <a:ahLst/>
                  <a:cxnLst>
                    <a:cxn ang="0">
                      <a:pos x="T0" y="T1"/>
                    </a:cxn>
                    <a:cxn ang="0">
                      <a:pos x="T2" y="T3"/>
                    </a:cxn>
                    <a:cxn ang="0">
                      <a:pos x="T4" y="T5"/>
                    </a:cxn>
                  </a:cxnLst>
                  <a:rect l="0" t="0" r="r" b="b"/>
                  <a:pathLst>
                    <a:path w="16" h="13">
                      <a:moveTo>
                        <a:pt x="16" y="0"/>
                      </a:moveTo>
                      <a:cubicBezTo>
                        <a:pt x="15" y="0"/>
                        <a:pt x="0" y="10"/>
                        <a:pt x="1" y="11"/>
                      </a:cubicBezTo>
                      <a:cubicBezTo>
                        <a:pt x="2" y="13"/>
                        <a:pt x="1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1153">
                  <a:extLst>
                    <a:ext uri="{FF2B5EF4-FFF2-40B4-BE49-F238E27FC236}">
                      <a16:creationId xmlns:a16="http://schemas.microsoft.com/office/drawing/2014/main" id="{44199D43-E80E-4AB6-81C7-ECA856CB351D}"/>
                    </a:ext>
                  </a:extLst>
                </p:cNvPr>
                <p:cNvSpPr>
                  <a:spLocks/>
                </p:cNvSpPr>
                <p:nvPr/>
              </p:nvSpPr>
              <p:spPr bwMode="auto">
                <a:xfrm>
                  <a:off x="1425" y="1965"/>
                  <a:ext cx="15" cy="2"/>
                </a:xfrm>
                <a:custGeom>
                  <a:avLst/>
                  <a:gdLst>
                    <a:gd name="T0" fmla="*/ 1 w 16"/>
                    <a:gd name="T1" fmla="*/ 8 h 14"/>
                    <a:gd name="T2" fmla="*/ 15 w 16"/>
                    <a:gd name="T3" fmla="*/ 2 h 14"/>
                    <a:gd name="T4" fmla="*/ 1 w 16"/>
                    <a:gd name="T5" fmla="*/ 8 h 14"/>
                  </a:gdLst>
                  <a:ahLst/>
                  <a:cxnLst>
                    <a:cxn ang="0">
                      <a:pos x="T0" y="T1"/>
                    </a:cxn>
                    <a:cxn ang="0">
                      <a:pos x="T2" y="T3"/>
                    </a:cxn>
                    <a:cxn ang="0">
                      <a:pos x="T4" y="T5"/>
                    </a:cxn>
                  </a:cxnLst>
                  <a:rect l="0" t="0" r="r" b="b"/>
                  <a:pathLst>
                    <a:path w="16" h="14">
                      <a:moveTo>
                        <a:pt x="1" y="8"/>
                      </a:moveTo>
                      <a:cubicBezTo>
                        <a:pt x="3" y="14"/>
                        <a:pt x="16" y="5"/>
                        <a:pt x="15" y="2"/>
                      </a:cubicBezTo>
                      <a:cubicBezTo>
                        <a:pt x="15" y="0"/>
                        <a:pt x="0" y="4"/>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1154">
                  <a:extLst>
                    <a:ext uri="{FF2B5EF4-FFF2-40B4-BE49-F238E27FC236}">
                      <a16:creationId xmlns:a16="http://schemas.microsoft.com/office/drawing/2014/main" id="{03799901-05BC-4306-B777-2E10023189F8}"/>
                    </a:ext>
                  </a:extLst>
                </p:cNvPr>
                <p:cNvSpPr>
                  <a:spLocks/>
                </p:cNvSpPr>
                <p:nvPr/>
              </p:nvSpPr>
              <p:spPr bwMode="auto">
                <a:xfrm>
                  <a:off x="1436" y="1991"/>
                  <a:ext cx="19" cy="4"/>
                </a:xfrm>
                <a:custGeom>
                  <a:avLst/>
                  <a:gdLst>
                    <a:gd name="T0" fmla="*/ 12 w 21"/>
                    <a:gd name="T1" fmla="*/ 4 h 24"/>
                    <a:gd name="T2" fmla="*/ 1 w 21"/>
                    <a:gd name="T3" fmla="*/ 17 h 24"/>
                    <a:gd name="T4" fmla="*/ 12 w 21"/>
                    <a:gd name="T5" fmla="*/ 4 h 24"/>
                  </a:gdLst>
                  <a:ahLst/>
                  <a:cxnLst>
                    <a:cxn ang="0">
                      <a:pos x="T0" y="T1"/>
                    </a:cxn>
                    <a:cxn ang="0">
                      <a:pos x="T2" y="T3"/>
                    </a:cxn>
                    <a:cxn ang="0">
                      <a:pos x="T4" y="T5"/>
                    </a:cxn>
                  </a:cxnLst>
                  <a:rect l="0" t="0" r="r" b="b"/>
                  <a:pathLst>
                    <a:path w="21" h="24">
                      <a:moveTo>
                        <a:pt x="12" y="4"/>
                      </a:moveTo>
                      <a:cubicBezTo>
                        <a:pt x="8" y="6"/>
                        <a:pt x="0" y="11"/>
                        <a:pt x="1" y="17"/>
                      </a:cubicBezTo>
                      <a:cubicBezTo>
                        <a:pt x="1" y="24"/>
                        <a:pt x="21" y="0"/>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1155">
                  <a:extLst>
                    <a:ext uri="{FF2B5EF4-FFF2-40B4-BE49-F238E27FC236}">
                      <a16:creationId xmlns:a16="http://schemas.microsoft.com/office/drawing/2014/main" id="{3BED4073-29C5-4C63-B07D-CE7C0CCA0759}"/>
                    </a:ext>
                  </a:extLst>
                </p:cNvPr>
                <p:cNvSpPr>
                  <a:spLocks/>
                </p:cNvSpPr>
                <p:nvPr/>
              </p:nvSpPr>
              <p:spPr bwMode="auto">
                <a:xfrm>
                  <a:off x="1846" y="1987"/>
                  <a:ext cx="1" cy="3"/>
                </a:xfrm>
                <a:custGeom>
                  <a:avLst/>
                  <a:gdLst>
                    <a:gd name="T0" fmla="*/ 0 w 2"/>
                    <a:gd name="T1" fmla="*/ 8 h 17"/>
                    <a:gd name="T2" fmla="*/ 2 w 2"/>
                    <a:gd name="T3" fmla="*/ 17 h 17"/>
                    <a:gd name="T4" fmla="*/ 2 w 2"/>
                    <a:gd name="T5" fmla="*/ 0 h 17"/>
                    <a:gd name="T6" fmla="*/ 0 w 2"/>
                    <a:gd name="T7" fmla="*/ 8 h 17"/>
                  </a:gdLst>
                  <a:ahLst/>
                  <a:cxnLst>
                    <a:cxn ang="0">
                      <a:pos x="T0" y="T1"/>
                    </a:cxn>
                    <a:cxn ang="0">
                      <a:pos x="T2" y="T3"/>
                    </a:cxn>
                    <a:cxn ang="0">
                      <a:pos x="T4" y="T5"/>
                    </a:cxn>
                    <a:cxn ang="0">
                      <a:pos x="T6" y="T7"/>
                    </a:cxn>
                  </a:cxnLst>
                  <a:rect l="0" t="0" r="r" b="b"/>
                  <a:pathLst>
                    <a:path w="2" h="17">
                      <a:moveTo>
                        <a:pt x="0" y="8"/>
                      </a:moveTo>
                      <a:cubicBezTo>
                        <a:pt x="0" y="11"/>
                        <a:pt x="1" y="14"/>
                        <a:pt x="2" y="17"/>
                      </a:cubicBezTo>
                      <a:cubicBezTo>
                        <a:pt x="1" y="14"/>
                        <a:pt x="2" y="3"/>
                        <a:pt x="2" y="0"/>
                      </a:cubicBezTo>
                      <a:cubicBezTo>
                        <a:pt x="1" y="2"/>
                        <a:pt x="0" y="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1156">
                  <a:extLst>
                    <a:ext uri="{FF2B5EF4-FFF2-40B4-BE49-F238E27FC236}">
                      <a16:creationId xmlns:a16="http://schemas.microsoft.com/office/drawing/2014/main" id="{50DAF6F0-A889-4861-8D4A-A995C4018D5C}"/>
                    </a:ext>
                  </a:extLst>
                </p:cNvPr>
                <p:cNvSpPr>
                  <a:spLocks/>
                </p:cNvSpPr>
                <p:nvPr/>
              </p:nvSpPr>
              <p:spPr bwMode="auto">
                <a:xfrm>
                  <a:off x="1960" y="1987"/>
                  <a:ext cx="3" cy="3"/>
                </a:xfrm>
                <a:custGeom>
                  <a:avLst/>
                  <a:gdLst>
                    <a:gd name="T0" fmla="*/ 2 w 3"/>
                    <a:gd name="T1" fmla="*/ 16 h 19"/>
                    <a:gd name="T2" fmla="*/ 2 w 3"/>
                    <a:gd name="T3" fmla="*/ 0 h 19"/>
                    <a:gd name="T4" fmla="*/ 2 w 3"/>
                    <a:gd name="T5" fmla="*/ 16 h 19"/>
                  </a:gdLst>
                  <a:ahLst/>
                  <a:cxnLst>
                    <a:cxn ang="0">
                      <a:pos x="T0" y="T1"/>
                    </a:cxn>
                    <a:cxn ang="0">
                      <a:pos x="T2" y="T3"/>
                    </a:cxn>
                    <a:cxn ang="0">
                      <a:pos x="T4" y="T5"/>
                    </a:cxn>
                  </a:cxnLst>
                  <a:rect l="0" t="0" r="r" b="b"/>
                  <a:pathLst>
                    <a:path w="3" h="19">
                      <a:moveTo>
                        <a:pt x="2" y="16"/>
                      </a:moveTo>
                      <a:cubicBezTo>
                        <a:pt x="3" y="19"/>
                        <a:pt x="2" y="2"/>
                        <a:pt x="2" y="0"/>
                      </a:cubicBezTo>
                      <a:cubicBezTo>
                        <a:pt x="1" y="5"/>
                        <a:pt x="0" y="11"/>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1157">
                  <a:extLst>
                    <a:ext uri="{FF2B5EF4-FFF2-40B4-BE49-F238E27FC236}">
                      <a16:creationId xmlns:a16="http://schemas.microsoft.com/office/drawing/2014/main" id="{249CAC90-BF03-4EA9-8AFB-5FF14B7B23CA}"/>
                    </a:ext>
                  </a:extLst>
                </p:cNvPr>
                <p:cNvSpPr>
                  <a:spLocks/>
                </p:cNvSpPr>
                <p:nvPr/>
              </p:nvSpPr>
              <p:spPr bwMode="auto">
                <a:xfrm>
                  <a:off x="1836" y="1988"/>
                  <a:ext cx="6" cy="2"/>
                </a:xfrm>
                <a:custGeom>
                  <a:avLst/>
                  <a:gdLst>
                    <a:gd name="T0" fmla="*/ 1 w 6"/>
                    <a:gd name="T1" fmla="*/ 4 h 16"/>
                    <a:gd name="T2" fmla="*/ 0 w 6"/>
                    <a:gd name="T3" fmla="*/ 16 h 16"/>
                    <a:gd name="T4" fmla="*/ 4 w 6"/>
                    <a:gd name="T5" fmla="*/ 1 h 16"/>
                    <a:gd name="T6" fmla="*/ 1 w 6"/>
                    <a:gd name="T7" fmla="*/ 4 h 16"/>
                  </a:gdLst>
                  <a:ahLst/>
                  <a:cxnLst>
                    <a:cxn ang="0">
                      <a:pos x="T0" y="T1"/>
                    </a:cxn>
                    <a:cxn ang="0">
                      <a:pos x="T2" y="T3"/>
                    </a:cxn>
                    <a:cxn ang="0">
                      <a:pos x="T4" y="T5"/>
                    </a:cxn>
                    <a:cxn ang="0">
                      <a:pos x="T6" y="T7"/>
                    </a:cxn>
                  </a:cxnLst>
                  <a:rect l="0" t="0" r="r" b="b"/>
                  <a:pathLst>
                    <a:path w="6" h="16">
                      <a:moveTo>
                        <a:pt x="1" y="4"/>
                      </a:moveTo>
                      <a:cubicBezTo>
                        <a:pt x="0" y="7"/>
                        <a:pt x="0" y="12"/>
                        <a:pt x="0" y="16"/>
                      </a:cubicBezTo>
                      <a:cubicBezTo>
                        <a:pt x="1" y="15"/>
                        <a:pt x="6" y="0"/>
                        <a:pt x="4" y="1"/>
                      </a:cubicBezTo>
                      <a:cubicBezTo>
                        <a:pt x="2" y="1"/>
                        <a:pt x="1"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1158">
                  <a:extLst>
                    <a:ext uri="{FF2B5EF4-FFF2-40B4-BE49-F238E27FC236}">
                      <a16:creationId xmlns:a16="http://schemas.microsoft.com/office/drawing/2014/main" id="{DBDEE442-451C-4A8E-9854-2E3DC8692C2F}"/>
                    </a:ext>
                  </a:extLst>
                </p:cNvPr>
                <p:cNvSpPr>
                  <a:spLocks/>
                </p:cNvSpPr>
                <p:nvPr/>
              </p:nvSpPr>
              <p:spPr bwMode="auto">
                <a:xfrm>
                  <a:off x="2050" y="1993"/>
                  <a:ext cx="2" cy="3"/>
                </a:xfrm>
                <a:custGeom>
                  <a:avLst/>
                  <a:gdLst>
                    <a:gd name="T0" fmla="*/ 0 w 2"/>
                    <a:gd name="T1" fmla="*/ 9 h 15"/>
                    <a:gd name="T2" fmla="*/ 1 w 2"/>
                    <a:gd name="T3" fmla="*/ 15 h 15"/>
                    <a:gd name="T4" fmla="*/ 1 w 2"/>
                    <a:gd name="T5" fmla="*/ 0 h 15"/>
                    <a:gd name="T6" fmla="*/ 0 w 2"/>
                    <a:gd name="T7" fmla="*/ 9 h 15"/>
                  </a:gdLst>
                  <a:ahLst/>
                  <a:cxnLst>
                    <a:cxn ang="0">
                      <a:pos x="T0" y="T1"/>
                    </a:cxn>
                    <a:cxn ang="0">
                      <a:pos x="T2" y="T3"/>
                    </a:cxn>
                    <a:cxn ang="0">
                      <a:pos x="T4" y="T5"/>
                    </a:cxn>
                    <a:cxn ang="0">
                      <a:pos x="T6" y="T7"/>
                    </a:cxn>
                  </a:cxnLst>
                  <a:rect l="0" t="0" r="r" b="b"/>
                  <a:pathLst>
                    <a:path w="2" h="15">
                      <a:moveTo>
                        <a:pt x="0" y="9"/>
                      </a:moveTo>
                      <a:cubicBezTo>
                        <a:pt x="0" y="11"/>
                        <a:pt x="1" y="13"/>
                        <a:pt x="1" y="15"/>
                      </a:cubicBezTo>
                      <a:cubicBezTo>
                        <a:pt x="2" y="9"/>
                        <a:pt x="2" y="5"/>
                        <a:pt x="1" y="0"/>
                      </a:cubicBezTo>
                      <a:cubicBezTo>
                        <a:pt x="0" y="3"/>
                        <a:pt x="0" y="6"/>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1159">
                  <a:extLst>
                    <a:ext uri="{FF2B5EF4-FFF2-40B4-BE49-F238E27FC236}">
                      <a16:creationId xmlns:a16="http://schemas.microsoft.com/office/drawing/2014/main" id="{099A0EC2-F155-4FD9-AF87-34C503B4E575}"/>
                    </a:ext>
                  </a:extLst>
                </p:cNvPr>
                <p:cNvSpPr>
                  <a:spLocks/>
                </p:cNvSpPr>
                <p:nvPr/>
              </p:nvSpPr>
              <p:spPr bwMode="auto">
                <a:xfrm>
                  <a:off x="1508" y="1883"/>
                  <a:ext cx="9" cy="0"/>
                </a:xfrm>
                <a:custGeom>
                  <a:avLst/>
                  <a:gdLst>
                    <a:gd name="T0" fmla="*/ 4 w 10"/>
                    <a:gd name="T1" fmla="*/ 0 h 3"/>
                    <a:gd name="T2" fmla="*/ 0 w 10"/>
                    <a:gd name="T3" fmla="*/ 0 h 3"/>
                    <a:gd name="T4" fmla="*/ 10 w 10"/>
                    <a:gd name="T5" fmla="*/ 2 h 3"/>
                    <a:gd name="T6" fmla="*/ 4 w 10"/>
                    <a:gd name="T7" fmla="*/ 0 h 3"/>
                  </a:gdLst>
                  <a:ahLst/>
                  <a:cxnLst>
                    <a:cxn ang="0">
                      <a:pos x="T0" y="T1"/>
                    </a:cxn>
                    <a:cxn ang="0">
                      <a:pos x="T2" y="T3"/>
                    </a:cxn>
                    <a:cxn ang="0">
                      <a:pos x="T4" y="T5"/>
                    </a:cxn>
                    <a:cxn ang="0">
                      <a:pos x="T6" y="T7"/>
                    </a:cxn>
                  </a:cxnLst>
                  <a:rect l="0" t="0" r="r" b="b"/>
                  <a:pathLst>
                    <a:path w="10" h="3">
                      <a:moveTo>
                        <a:pt x="4" y="0"/>
                      </a:moveTo>
                      <a:cubicBezTo>
                        <a:pt x="2" y="0"/>
                        <a:pt x="1" y="0"/>
                        <a:pt x="0" y="0"/>
                      </a:cubicBezTo>
                      <a:cubicBezTo>
                        <a:pt x="4" y="3"/>
                        <a:pt x="6" y="3"/>
                        <a:pt x="10" y="2"/>
                      </a:cubicBezTo>
                      <a:cubicBezTo>
                        <a:pt x="8" y="2"/>
                        <a:pt x="6"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1160">
                  <a:extLst>
                    <a:ext uri="{FF2B5EF4-FFF2-40B4-BE49-F238E27FC236}">
                      <a16:creationId xmlns:a16="http://schemas.microsoft.com/office/drawing/2014/main" id="{045722C7-4E7F-4823-9B00-2F9D999725FA}"/>
                    </a:ext>
                  </a:extLst>
                </p:cNvPr>
                <p:cNvSpPr>
                  <a:spLocks/>
                </p:cNvSpPr>
                <p:nvPr/>
              </p:nvSpPr>
              <p:spPr bwMode="auto">
                <a:xfrm>
                  <a:off x="1869" y="1995"/>
                  <a:ext cx="2" cy="3"/>
                </a:xfrm>
                <a:custGeom>
                  <a:avLst/>
                  <a:gdLst>
                    <a:gd name="T0" fmla="*/ 0 w 2"/>
                    <a:gd name="T1" fmla="*/ 0 h 19"/>
                    <a:gd name="T2" fmla="*/ 2 w 2"/>
                    <a:gd name="T3" fmla="*/ 19 h 19"/>
                    <a:gd name="T4" fmla="*/ 0 w 2"/>
                    <a:gd name="T5" fmla="*/ 0 h 19"/>
                  </a:gdLst>
                  <a:ahLst/>
                  <a:cxnLst>
                    <a:cxn ang="0">
                      <a:pos x="T0" y="T1"/>
                    </a:cxn>
                    <a:cxn ang="0">
                      <a:pos x="T2" y="T3"/>
                    </a:cxn>
                    <a:cxn ang="0">
                      <a:pos x="T4" y="T5"/>
                    </a:cxn>
                  </a:cxnLst>
                  <a:rect l="0" t="0" r="r" b="b"/>
                  <a:pathLst>
                    <a:path w="2" h="19">
                      <a:moveTo>
                        <a:pt x="0" y="0"/>
                      </a:moveTo>
                      <a:cubicBezTo>
                        <a:pt x="0" y="7"/>
                        <a:pt x="1" y="13"/>
                        <a:pt x="2" y="19"/>
                      </a:cubicBezTo>
                      <a:cubicBezTo>
                        <a:pt x="2" y="13"/>
                        <a:pt x="1"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1161">
                  <a:extLst>
                    <a:ext uri="{FF2B5EF4-FFF2-40B4-BE49-F238E27FC236}">
                      <a16:creationId xmlns:a16="http://schemas.microsoft.com/office/drawing/2014/main" id="{C66132CC-D602-45C3-8D0B-2D049548719E}"/>
                    </a:ext>
                  </a:extLst>
                </p:cNvPr>
                <p:cNvSpPr>
                  <a:spLocks/>
                </p:cNvSpPr>
                <p:nvPr/>
              </p:nvSpPr>
              <p:spPr bwMode="auto">
                <a:xfrm>
                  <a:off x="1834" y="1963"/>
                  <a:ext cx="2" cy="1"/>
                </a:xfrm>
                <a:custGeom>
                  <a:avLst/>
                  <a:gdLst>
                    <a:gd name="T0" fmla="*/ 3 w 3"/>
                    <a:gd name="T1" fmla="*/ 5 h 7"/>
                    <a:gd name="T2" fmla="*/ 2 w 3"/>
                    <a:gd name="T3" fmla="*/ 0 h 7"/>
                    <a:gd name="T4" fmla="*/ 2 w 3"/>
                    <a:gd name="T5" fmla="*/ 7 h 7"/>
                    <a:gd name="T6" fmla="*/ 3 w 3"/>
                    <a:gd name="T7" fmla="*/ 5 h 7"/>
                  </a:gdLst>
                  <a:ahLst/>
                  <a:cxnLst>
                    <a:cxn ang="0">
                      <a:pos x="T0" y="T1"/>
                    </a:cxn>
                    <a:cxn ang="0">
                      <a:pos x="T2" y="T3"/>
                    </a:cxn>
                    <a:cxn ang="0">
                      <a:pos x="T4" y="T5"/>
                    </a:cxn>
                    <a:cxn ang="0">
                      <a:pos x="T6" y="T7"/>
                    </a:cxn>
                  </a:cxnLst>
                  <a:rect l="0" t="0" r="r" b="b"/>
                  <a:pathLst>
                    <a:path w="3" h="7">
                      <a:moveTo>
                        <a:pt x="3" y="5"/>
                      </a:moveTo>
                      <a:cubicBezTo>
                        <a:pt x="3" y="3"/>
                        <a:pt x="3" y="2"/>
                        <a:pt x="2" y="0"/>
                      </a:cubicBezTo>
                      <a:cubicBezTo>
                        <a:pt x="2" y="0"/>
                        <a:pt x="0" y="6"/>
                        <a:pt x="2" y="7"/>
                      </a:cubicBezTo>
                      <a:cubicBezTo>
                        <a:pt x="3" y="6"/>
                        <a:pt x="3"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1162">
                  <a:extLst>
                    <a:ext uri="{FF2B5EF4-FFF2-40B4-BE49-F238E27FC236}">
                      <a16:creationId xmlns:a16="http://schemas.microsoft.com/office/drawing/2014/main" id="{1B9381E7-E427-4395-8FCF-551B021C1B22}"/>
                    </a:ext>
                  </a:extLst>
                </p:cNvPr>
                <p:cNvSpPr>
                  <a:spLocks/>
                </p:cNvSpPr>
                <p:nvPr/>
              </p:nvSpPr>
              <p:spPr bwMode="auto">
                <a:xfrm>
                  <a:off x="1825" y="1962"/>
                  <a:ext cx="1" cy="0"/>
                </a:xfrm>
                <a:custGeom>
                  <a:avLst/>
                  <a:gdLst>
                    <a:gd name="T0" fmla="*/ 1 w 2"/>
                    <a:gd name="T1" fmla="*/ 4 h 4"/>
                    <a:gd name="T2" fmla="*/ 1 w 2"/>
                    <a:gd name="T3" fmla="*/ 0 h 4"/>
                    <a:gd name="T4" fmla="*/ 1 w 2"/>
                    <a:gd name="T5" fmla="*/ 4 h 4"/>
                  </a:gdLst>
                  <a:ahLst/>
                  <a:cxnLst>
                    <a:cxn ang="0">
                      <a:pos x="T0" y="T1"/>
                    </a:cxn>
                    <a:cxn ang="0">
                      <a:pos x="T2" y="T3"/>
                    </a:cxn>
                    <a:cxn ang="0">
                      <a:pos x="T4" y="T5"/>
                    </a:cxn>
                  </a:cxnLst>
                  <a:rect l="0" t="0" r="r" b="b"/>
                  <a:pathLst>
                    <a:path w="2" h="4">
                      <a:moveTo>
                        <a:pt x="1" y="4"/>
                      </a:moveTo>
                      <a:cubicBezTo>
                        <a:pt x="1" y="4"/>
                        <a:pt x="2" y="3"/>
                        <a:pt x="1" y="0"/>
                      </a:cubicBezTo>
                      <a:cubicBezTo>
                        <a:pt x="1" y="1"/>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1163">
                  <a:extLst>
                    <a:ext uri="{FF2B5EF4-FFF2-40B4-BE49-F238E27FC236}">
                      <a16:creationId xmlns:a16="http://schemas.microsoft.com/office/drawing/2014/main" id="{C7D40675-5B8D-4DD4-BE50-0DECF82274AD}"/>
                    </a:ext>
                  </a:extLst>
                </p:cNvPr>
                <p:cNvSpPr>
                  <a:spLocks/>
                </p:cNvSpPr>
                <p:nvPr/>
              </p:nvSpPr>
              <p:spPr bwMode="auto">
                <a:xfrm>
                  <a:off x="1818" y="1962"/>
                  <a:ext cx="2" cy="1"/>
                </a:xfrm>
                <a:custGeom>
                  <a:avLst/>
                  <a:gdLst>
                    <a:gd name="T0" fmla="*/ 0 w 2"/>
                    <a:gd name="T1" fmla="*/ 1 h 4"/>
                    <a:gd name="T2" fmla="*/ 0 w 2"/>
                    <a:gd name="T3" fmla="*/ 4 h 4"/>
                    <a:gd name="T4" fmla="*/ 0 w 2"/>
                    <a:gd name="T5" fmla="*/ 1 h 4"/>
                  </a:gdLst>
                  <a:ahLst/>
                  <a:cxnLst>
                    <a:cxn ang="0">
                      <a:pos x="T0" y="T1"/>
                    </a:cxn>
                    <a:cxn ang="0">
                      <a:pos x="T2" y="T3"/>
                    </a:cxn>
                    <a:cxn ang="0">
                      <a:pos x="T4" y="T5"/>
                    </a:cxn>
                  </a:cxnLst>
                  <a:rect l="0" t="0" r="r" b="b"/>
                  <a:pathLst>
                    <a:path w="2" h="4">
                      <a:moveTo>
                        <a:pt x="0" y="1"/>
                      </a:moveTo>
                      <a:cubicBezTo>
                        <a:pt x="0" y="2"/>
                        <a:pt x="0" y="3"/>
                        <a:pt x="0" y="4"/>
                      </a:cubicBezTo>
                      <a:cubicBezTo>
                        <a:pt x="1" y="3"/>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1164">
                  <a:extLst>
                    <a:ext uri="{FF2B5EF4-FFF2-40B4-BE49-F238E27FC236}">
                      <a16:creationId xmlns:a16="http://schemas.microsoft.com/office/drawing/2014/main" id="{4076DC8D-683C-4C09-9232-2A8CC523E4BE}"/>
                    </a:ext>
                  </a:extLst>
                </p:cNvPr>
                <p:cNvSpPr>
                  <a:spLocks/>
                </p:cNvSpPr>
                <p:nvPr/>
              </p:nvSpPr>
              <p:spPr bwMode="auto">
                <a:xfrm>
                  <a:off x="1573" y="1964"/>
                  <a:ext cx="4" cy="1"/>
                </a:xfrm>
                <a:custGeom>
                  <a:avLst/>
                  <a:gdLst>
                    <a:gd name="T0" fmla="*/ 0 w 4"/>
                    <a:gd name="T1" fmla="*/ 4 h 4"/>
                    <a:gd name="T2" fmla="*/ 4 w 4"/>
                    <a:gd name="T3" fmla="*/ 0 h 4"/>
                    <a:gd name="T4" fmla="*/ 0 w 4"/>
                    <a:gd name="T5" fmla="*/ 4 h 4"/>
                  </a:gdLst>
                  <a:ahLst/>
                  <a:cxnLst>
                    <a:cxn ang="0">
                      <a:pos x="T0" y="T1"/>
                    </a:cxn>
                    <a:cxn ang="0">
                      <a:pos x="T2" y="T3"/>
                    </a:cxn>
                    <a:cxn ang="0">
                      <a:pos x="T4" y="T5"/>
                    </a:cxn>
                  </a:cxnLst>
                  <a:rect l="0" t="0" r="r" b="b"/>
                  <a:pathLst>
                    <a:path w="4" h="4">
                      <a:moveTo>
                        <a:pt x="0" y="4"/>
                      </a:moveTo>
                      <a:cubicBezTo>
                        <a:pt x="1" y="3"/>
                        <a:pt x="4" y="1"/>
                        <a:pt x="4" y="0"/>
                      </a:cubicBezTo>
                      <a:cubicBezTo>
                        <a:pt x="3" y="1"/>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1165">
                  <a:extLst>
                    <a:ext uri="{FF2B5EF4-FFF2-40B4-BE49-F238E27FC236}">
                      <a16:creationId xmlns:a16="http://schemas.microsoft.com/office/drawing/2014/main" id="{E551B535-D43B-4C5E-8944-48352EAE98B2}"/>
                    </a:ext>
                  </a:extLst>
                </p:cNvPr>
                <p:cNvSpPr>
                  <a:spLocks/>
                </p:cNvSpPr>
                <p:nvPr/>
              </p:nvSpPr>
              <p:spPr bwMode="auto">
                <a:xfrm>
                  <a:off x="1906" y="1985"/>
                  <a:ext cx="0" cy="1"/>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1166">
                  <a:extLst>
                    <a:ext uri="{FF2B5EF4-FFF2-40B4-BE49-F238E27FC236}">
                      <a16:creationId xmlns:a16="http://schemas.microsoft.com/office/drawing/2014/main" id="{9D251BCF-DCDB-4307-94AD-FA220050C972}"/>
                    </a:ext>
                  </a:extLst>
                </p:cNvPr>
                <p:cNvSpPr>
                  <a:spLocks/>
                </p:cNvSpPr>
                <p:nvPr/>
              </p:nvSpPr>
              <p:spPr bwMode="auto">
                <a:xfrm>
                  <a:off x="1857" y="1954"/>
                  <a:ext cx="0" cy="0"/>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1167">
                  <a:extLst>
                    <a:ext uri="{FF2B5EF4-FFF2-40B4-BE49-F238E27FC236}">
                      <a16:creationId xmlns:a16="http://schemas.microsoft.com/office/drawing/2014/main" id="{88875052-6E2E-47B9-88A2-401AE5E52629}"/>
                    </a:ext>
                  </a:extLst>
                </p:cNvPr>
                <p:cNvSpPr>
                  <a:spLocks/>
                </p:cNvSpPr>
                <p:nvPr/>
              </p:nvSpPr>
              <p:spPr bwMode="auto">
                <a:xfrm>
                  <a:off x="1433" y="1990"/>
                  <a:ext cx="4" cy="0"/>
                </a:xfrm>
                <a:custGeom>
                  <a:avLst/>
                  <a:gdLst>
                    <a:gd name="T0" fmla="*/ 1 w 4"/>
                    <a:gd name="T1" fmla="*/ 1 h 2"/>
                    <a:gd name="T2" fmla="*/ 2 w 4"/>
                    <a:gd name="T3" fmla="*/ 2 h 2"/>
                    <a:gd name="T4" fmla="*/ 4 w 4"/>
                    <a:gd name="T5" fmla="*/ 0 h 2"/>
                    <a:gd name="T6" fmla="*/ 1 w 4"/>
                    <a:gd name="T7" fmla="*/ 1 h 2"/>
                  </a:gdLst>
                  <a:ahLst/>
                  <a:cxnLst>
                    <a:cxn ang="0">
                      <a:pos x="T0" y="T1"/>
                    </a:cxn>
                    <a:cxn ang="0">
                      <a:pos x="T2" y="T3"/>
                    </a:cxn>
                    <a:cxn ang="0">
                      <a:pos x="T4" y="T5"/>
                    </a:cxn>
                    <a:cxn ang="0">
                      <a:pos x="T6" y="T7"/>
                    </a:cxn>
                  </a:cxnLst>
                  <a:rect l="0" t="0" r="r" b="b"/>
                  <a:pathLst>
                    <a:path w="4" h="2">
                      <a:moveTo>
                        <a:pt x="1" y="1"/>
                      </a:moveTo>
                      <a:cubicBezTo>
                        <a:pt x="1" y="1"/>
                        <a:pt x="0" y="2"/>
                        <a:pt x="2" y="2"/>
                      </a:cubicBezTo>
                      <a:cubicBezTo>
                        <a:pt x="3" y="2"/>
                        <a:pt x="3" y="0"/>
                        <a:pt x="4" y="0"/>
                      </a:cubicBezTo>
                      <a:cubicBezTo>
                        <a:pt x="3" y="0"/>
                        <a:pt x="2"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1168">
                  <a:extLst>
                    <a:ext uri="{FF2B5EF4-FFF2-40B4-BE49-F238E27FC236}">
                      <a16:creationId xmlns:a16="http://schemas.microsoft.com/office/drawing/2014/main" id="{28721969-FC0E-49D8-86BE-536970235FA3}"/>
                    </a:ext>
                  </a:extLst>
                </p:cNvPr>
                <p:cNvSpPr>
                  <a:spLocks/>
                </p:cNvSpPr>
                <p:nvPr/>
              </p:nvSpPr>
              <p:spPr bwMode="auto">
                <a:xfrm>
                  <a:off x="2006" y="1990"/>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1169">
                  <a:extLst>
                    <a:ext uri="{FF2B5EF4-FFF2-40B4-BE49-F238E27FC236}">
                      <a16:creationId xmlns:a16="http://schemas.microsoft.com/office/drawing/2014/main" id="{A6C819DC-234E-4268-9B20-6DEC9DCB1523}"/>
                    </a:ext>
                  </a:extLst>
                </p:cNvPr>
                <p:cNvSpPr>
                  <a:spLocks/>
                </p:cNvSpPr>
                <p:nvPr/>
              </p:nvSpPr>
              <p:spPr bwMode="auto">
                <a:xfrm>
                  <a:off x="1711" y="1997"/>
                  <a:ext cx="2" cy="1"/>
                </a:xfrm>
                <a:custGeom>
                  <a:avLst/>
                  <a:gdLst>
                    <a:gd name="T0" fmla="*/ 0 w 2"/>
                    <a:gd name="T1" fmla="*/ 3 h 6"/>
                    <a:gd name="T2" fmla="*/ 1 w 2"/>
                    <a:gd name="T3" fmla="*/ 5 h 6"/>
                    <a:gd name="T4" fmla="*/ 2 w 2"/>
                    <a:gd name="T5" fmla="*/ 1 h 6"/>
                    <a:gd name="T6" fmla="*/ 0 w 2"/>
                    <a:gd name="T7" fmla="*/ 3 h 6"/>
                  </a:gdLst>
                  <a:ahLst/>
                  <a:cxnLst>
                    <a:cxn ang="0">
                      <a:pos x="T0" y="T1"/>
                    </a:cxn>
                    <a:cxn ang="0">
                      <a:pos x="T2" y="T3"/>
                    </a:cxn>
                    <a:cxn ang="0">
                      <a:pos x="T4" y="T5"/>
                    </a:cxn>
                    <a:cxn ang="0">
                      <a:pos x="T6" y="T7"/>
                    </a:cxn>
                  </a:cxnLst>
                  <a:rect l="0" t="0" r="r" b="b"/>
                  <a:pathLst>
                    <a:path w="2" h="6">
                      <a:moveTo>
                        <a:pt x="0" y="3"/>
                      </a:moveTo>
                      <a:cubicBezTo>
                        <a:pt x="0" y="4"/>
                        <a:pt x="1" y="4"/>
                        <a:pt x="1" y="5"/>
                      </a:cubicBezTo>
                      <a:cubicBezTo>
                        <a:pt x="2" y="6"/>
                        <a:pt x="2" y="0"/>
                        <a:pt x="2" y="1"/>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1170">
                  <a:extLst>
                    <a:ext uri="{FF2B5EF4-FFF2-40B4-BE49-F238E27FC236}">
                      <a16:creationId xmlns:a16="http://schemas.microsoft.com/office/drawing/2014/main" id="{ECE57DAB-8D32-40C5-BBE2-07511957546F}"/>
                    </a:ext>
                  </a:extLst>
                </p:cNvPr>
                <p:cNvSpPr>
                  <a:spLocks/>
                </p:cNvSpPr>
                <p:nvPr/>
              </p:nvSpPr>
              <p:spPr bwMode="auto">
                <a:xfrm>
                  <a:off x="1754" y="1986"/>
                  <a:ext cx="1" cy="1"/>
                </a:xfrm>
                <a:custGeom>
                  <a:avLst/>
                  <a:gdLst>
                    <a:gd name="T0" fmla="*/ 1 w 1"/>
                    <a:gd name="T1" fmla="*/ 2 h 4"/>
                    <a:gd name="T2" fmla="*/ 0 w 1"/>
                    <a:gd name="T3" fmla="*/ 0 h 4"/>
                    <a:gd name="T4" fmla="*/ 0 w 1"/>
                    <a:gd name="T5" fmla="*/ 4 h 4"/>
                    <a:gd name="T6" fmla="*/ 1 w 1"/>
                    <a:gd name="T7" fmla="*/ 2 h 4"/>
                  </a:gdLst>
                  <a:ahLst/>
                  <a:cxnLst>
                    <a:cxn ang="0">
                      <a:pos x="T0" y="T1"/>
                    </a:cxn>
                    <a:cxn ang="0">
                      <a:pos x="T2" y="T3"/>
                    </a:cxn>
                    <a:cxn ang="0">
                      <a:pos x="T4" y="T5"/>
                    </a:cxn>
                    <a:cxn ang="0">
                      <a:pos x="T6" y="T7"/>
                    </a:cxn>
                  </a:cxnLst>
                  <a:rect l="0" t="0" r="r" b="b"/>
                  <a:pathLst>
                    <a:path w="1" h="4">
                      <a:moveTo>
                        <a:pt x="1" y="2"/>
                      </a:moveTo>
                      <a:cubicBezTo>
                        <a:pt x="1" y="1"/>
                        <a:pt x="1" y="1"/>
                        <a:pt x="0" y="0"/>
                      </a:cubicBezTo>
                      <a:cubicBezTo>
                        <a:pt x="0" y="0"/>
                        <a:pt x="0" y="4"/>
                        <a:pt x="0" y="4"/>
                      </a:cubicBezTo>
                      <a:cubicBezTo>
                        <a:pt x="1" y="3"/>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1171">
                  <a:extLst>
                    <a:ext uri="{FF2B5EF4-FFF2-40B4-BE49-F238E27FC236}">
                      <a16:creationId xmlns:a16="http://schemas.microsoft.com/office/drawing/2014/main" id="{3DB5847A-DE9C-40B1-878A-96ED1904C984}"/>
                    </a:ext>
                  </a:extLst>
                </p:cNvPr>
                <p:cNvSpPr>
                  <a:spLocks/>
                </p:cNvSpPr>
                <p:nvPr/>
              </p:nvSpPr>
              <p:spPr bwMode="auto">
                <a:xfrm>
                  <a:off x="1438" y="1991"/>
                  <a:ext cx="1"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1" y="1"/>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1172">
                  <a:extLst>
                    <a:ext uri="{FF2B5EF4-FFF2-40B4-BE49-F238E27FC236}">
                      <a16:creationId xmlns:a16="http://schemas.microsoft.com/office/drawing/2014/main" id="{4FB9E2F7-CB15-4AE8-A17F-D2252013782C}"/>
                    </a:ext>
                  </a:extLst>
                </p:cNvPr>
                <p:cNvSpPr>
                  <a:spLocks/>
                </p:cNvSpPr>
                <p:nvPr/>
              </p:nvSpPr>
              <p:spPr bwMode="auto">
                <a:xfrm>
                  <a:off x="1867" y="1993"/>
                  <a:ext cx="2" cy="2"/>
                </a:xfrm>
                <a:custGeom>
                  <a:avLst/>
                  <a:gdLst>
                    <a:gd name="T0" fmla="*/ 0 w 2"/>
                    <a:gd name="T1" fmla="*/ 0 h 7"/>
                    <a:gd name="T2" fmla="*/ 2 w 2"/>
                    <a:gd name="T3" fmla="*/ 7 h 7"/>
                    <a:gd name="T4" fmla="*/ 0 w 2"/>
                    <a:gd name="T5" fmla="*/ 0 h 7"/>
                  </a:gdLst>
                  <a:ahLst/>
                  <a:cxnLst>
                    <a:cxn ang="0">
                      <a:pos x="T0" y="T1"/>
                    </a:cxn>
                    <a:cxn ang="0">
                      <a:pos x="T2" y="T3"/>
                    </a:cxn>
                    <a:cxn ang="0">
                      <a:pos x="T4" y="T5"/>
                    </a:cxn>
                  </a:cxnLst>
                  <a:rect l="0" t="0" r="r" b="b"/>
                  <a:pathLst>
                    <a:path w="2" h="7">
                      <a:moveTo>
                        <a:pt x="0" y="0"/>
                      </a:moveTo>
                      <a:cubicBezTo>
                        <a:pt x="0" y="2"/>
                        <a:pt x="1" y="4"/>
                        <a:pt x="2" y="7"/>
                      </a:cubicBezTo>
                      <a:cubicBezTo>
                        <a:pt x="1" y="5"/>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1173">
                  <a:extLst>
                    <a:ext uri="{FF2B5EF4-FFF2-40B4-BE49-F238E27FC236}">
                      <a16:creationId xmlns:a16="http://schemas.microsoft.com/office/drawing/2014/main" id="{9954C1D9-FDDC-4FB3-9218-4FC3294CE391}"/>
                    </a:ext>
                  </a:extLst>
                </p:cNvPr>
                <p:cNvSpPr>
                  <a:spLocks/>
                </p:cNvSpPr>
                <p:nvPr/>
              </p:nvSpPr>
              <p:spPr bwMode="auto">
                <a:xfrm>
                  <a:off x="3150" y="1983"/>
                  <a:ext cx="24" cy="4"/>
                </a:xfrm>
                <a:custGeom>
                  <a:avLst/>
                  <a:gdLst>
                    <a:gd name="T0" fmla="*/ 21 w 27"/>
                    <a:gd name="T1" fmla="*/ 0 h 26"/>
                    <a:gd name="T2" fmla="*/ 13 w 27"/>
                    <a:gd name="T3" fmla="*/ 23 h 26"/>
                    <a:gd name="T4" fmla="*/ 21 w 27"/>
                    <a:gd name="T5" fmla="*/ 0 h 26"/>
                  </a:gdLst>
                  <a:ahLst/>
                  <a:cxnLst>
                    <a:cxn ang="0">
                      <a:pos x="T0" y="T1"/>
                    </a:cxn>
                    <a:cxn ang="0">
                      <a:pos x="T2" y="T3"/>
                    </a:cxn>
                    <a:cxn ang="0">
                      <a:pos x="T4" y="T5"/>
                    </a:cxn>
                  </a:cxnLst>
                  <a:rect l="0" t="0" r="r" b="b"/>
                  <a:pathLst>
                    <a:path w="27" h="26">
                      <a:moveTo>
                        <a:pt x="21" y="0"/>
                      </a:moveTo>
                      <a:cubicBezTo>
                        <a:pt x="15" y="2"/>
                        <a:pt x="0" y="21"/>
                        <a:pt x="13" y="23"/>
                      </a:cubicBezTo>
                      <a:cubicBezTo>
                        <a:pt x="27" y="26"/>
                        <a:pt x="22"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1174">
                  <a:extLst>
                    <a:ext uri="{FF2B5EF4-FFF2-40B4-BE49-F238E27FC236}">
                      <a16:creationId xmlns:a16="http://schemas.microsoft.com/office/drawing/2014/main" id="{BE612916-9402-47D8-8008-9470746AF3A4}"/>
                    </a:ext>
                  </a:extLst>
                </p:cNvPr>
                <p:cNvSpPr>
                  <a:spLocks/>
                </p:cNvSpPr>
                <p:nvPr/>
              </p:nvSpPr>
              <p:spPr bwMode="auto">
                <a:xfrm>
                  <a:off x="3292" y="1984"/>
                  <a:ext cx="30" cy="4"/>
                </a:xfrm>
                <a:custGeom>
                  <a:avLst/>
                  <a:gdLst>
                    <a:gd name="T0" fmla="*/ 15 w 33"/>
                    <a:gd name="T1" fmla="*/ 0 h 28"/>
                    <a:gd name="T2" fmla="*/ 23 w 33"/>
                    <a:gd name="T3" fmla="*/ 24 h 28"/>
                    <a:gd name="T4" fmla="*/ 15 w 33"/>
                    <a:gd name="T5" fmla="*/ 0 h 28"/>
                  </a:gdLst>
                  <a:ahLst/>
                  <a:cxnLst>
                    <a:cxn ang="0">
                      <a:pos x="T0" y="T1"/>
                    </a:cxn>
                    <a:cxn ang="0">
                      <a:pos x="T2" y="T3"/>
                    </a:cxn>
                    <a:cxn ang="0">
                      <a:pos x="T4" y="T5"/>
                    </a:cxn>
                  </a:cxnLst>
                  <a:rect l="0" t="0" r="r" b="b"/>
                  <a:pathLst>
                    <a:path w="33" h="28">
                      <a:moveTo>
                        <a:pt x="15" y="0"/>
                      </a:moveTo>
                      <a:cubicBezTo>
                        <a:pt x="0" y="3"/>
                        <a:pt x="15" y="28"/>
                        <a:pt x="23" y="24"/>
                      </a:cubicBezTo>
                      <a:cubicBezTo>
                        <a:pt x="33" y="19"/>
                        <a:pt x="21" y="3"/>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1175">
                  <a:extLst>
                    <a:ext uri="{FF2B5EF4-FFF2-40B4-BE49-F238E27FC236}">
                      <a16:creationId xmlns:a16="http://schemas.microsoft.com/office/drawing/2014/main" id="{595A1DAA-1E2D-4EFC-93C7-9D692840F60A}"/>
                    </a:ext>
                  </a:extLst>
                </p:cNvPr>
                <p:cNvSpPr>
                  <a:spLocks/>
                </p:cNvSpPr>
                <p:nvPr/>
              </p:nvSpPr>
              <p:spPr bwMode="auto">
                <a:xfrm>
                  <a:off x="3488" y="1931"/>
                  <a:ext cx="16" cy="3"/>
                </a:xfrm>
                <a:custGeom>
                  <a:avLst/>
                  <a:gdLst>
                    <a:gd name="T0" fmla="*/ 15 w 18"/>
                    <a:gd name="T1" fmla="*/ 11 h 24"/>
                    <a:gd name="T2" fmla="*/ 11 w 18"/>
                    <a:gd name="T3" fmla="*/ 0 h 24"/>
                    <a:gd name="T4" fmla="*/ 8 w 18"/>
                    <a:gd name="T5" fmla="*/ 18 h 24"/>
                    <a:gd name="T6" fmla="*/ 15 w 18"/>
                    <a:gd name="T7" fmla="*/ 11 h 24"/>
                  </a:gdLst>
                  <a:ahLst/>
                  <a:cxnLst>
                    <a:cxn ang="0">
                      <a:pos x="T0" y="T1"/>
                    </a:cxn>
                    <a:cxn ang="0">
                      <a:pos x="T2" y="T3"/>
                    </a:cxn>
                    <a:cxn ang="0">
                      <a:pos x="T4" y="T5"/>
                    </a:cxn>
                    <a:cxn ang="0">
                      <a:pos x="T6" y="T7"/>
                    </a:cxn>
                  </a:cxnLst>
                  <a:rect l="0" t="0" r="r" b="b"/>
                  <a:pathLst>
                    <a:path w="18" h="24">
                      <a:moveTo>
                        <a:pt x="15" y="11"/>
                      </a:moveTo>
                      <a:cubicBezTo>
                        <a:pt x="16" y="8"/>
                        <a:pt x="12" y="3"/>
                        <a:pt x="11" y="0"/>
                      </a:cubicBezTo>
                      <a:cubicBezTo>
                        <a:pt x="7" y="5"/>
                        <a:pt x="0" y="12"/>
                        <a:pt x="8" y="18"/>
                      </a:cubicBezTo>
                      <a:cubicBezTo>
                        <a:pt x="18" y="24"/>
                        <a:pt x="12" y="11"/>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1176">
                  <a:extLst>
                    <a:ext uri="{FF2B5EF4-FFF2-40B4-BE49-F238E27FC236}">
                      <a16:creationId xmlns:a16="http://schemas.microsoft.com/office/drawing/2014/main" id="{22004C2D-E161-42D7-B24F-419C846E6BD1}"/>
                    </a:ext>
                  </a:extLst>
                </p:cNvPr>
                <p:cNvSpPr>
                  <a:spLocks/>
                </p:cNvSpPr>
                <p:nvPr/>
              </p:nvSpPr>
              <p:spPr bwMode="auto">
                <a:xfrm>
                  <a:off x="3201" y="1983"/>
                  <a:ext cx="10" cy="5"/>
                </a:xfrm>
                <a:custGeom>
                  <a:avLst/>
                  <a:gdLst>
                    <a:gd name="T0" fmla="*/ 2 w 10"/>
                    <a:gd name="T1" fmla="*/ 14 h 32"/>
                    <a:gd name="T2" fmla="*/ 0 w 10"/>
                    <a:gd name="T3" fmla="*/ 32 h 32"/>
                    <a:gd name="T4" fmla="*/ 4 w 10"/>
                    <a:gd name="T5" fmla="*/ 0 h 32"/>
                    <a:gd name="T6" fmla="*/ 2 w 10"/>
                    <a:gd name="T7" fmla="*/ 14 h 32"/>
                  </a:gdLst>
                  <a:ahLst/>
                  <a:cxnLst>
                    <a:cxn ang="0">
                      <a:pos x="T0" y="T1"/>
                    </a:cxn>
                    <a:cxn ang="0">
                      <a:pos x="T2" y="T3"/>
                    </a:cxn>
                    <a:cxn ang="0">
                      <a:pos x="T4" y="T5"/>
                    </a:cxn>
                    <a:cxn ang="0">
                      <a:pos x="T6" y="T7"/>
                    </a:cxn>
                  </a:cxnLst>
                  <a:rect l="0" t="0" r="r" b="b"/>
                  <a:pathLst>
                    <a:path w="10" h="32">
                      <a:moveTo>
                        <a:pt x="2" y="14"/>
                      </a:moveTo>
                      <a:cubicBezTo>
                        <a:pt x="2" y="20"/>
                        <a:pt x="1" y="26"/>
                        <a:pt x="0" y="32"/>
                      </a:cubicBezTo>
                      <a:cubicBezTo>
                        <a:pt x="9" y="23"/>
                        <a:pt x="10" y="11"/>
                        <a:pt x="4" y="0"/>
                      </a:cubicBezTo>
                      <a:cubicBezTo>
                        <a:pt x="3" y="5"/>
                        <a:pt x="3" y="10"/>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1177">
                  <a:extLst>
                    <a:ext uri="{FF2B5EF4-FFF2-40B4-BE49-F238E27FC236}">
                      <a16:creationId xmlns:a16="http://schemas.microsoft.com/office/drawing/2014/main" id="{CD84BAA1-B7C6-4BDA-9E05-50E277AB1E15}"/>
                    </a:ext>
                  </a:extLst>
                </p:cNvPr>
                <p:cNvSpPr>
                  <a:spLocks/>
                </p:cNvSpPr>
                <p:nvPr/>
              </p:nvSpPr>
              <p:spPr bwMode="auto">
                <a:xfrm>
                  <a:off x="3281" y="1983"/>
                  <a:ext cx="16" cy="6"/>
                </a:xfrm>
                <a:custGeom>
                  <a:avLst/>
                  <a:gdLst>
                    <a:gd name="T0" fmla="*/ 2 w 17"/>
                    <a:gd name="T1" fmla="*/ 16 h 37"/>
                    <a:gd name="T2" fmla="*/ 15 w 17"/>
                    <a:gd name="T3" fmla="*/ 23 h 37"/>
                    <a:gd name="T4" fmla="*/ 2 w 17"/>
                    <a:gd name="T5" fmla="*/ 16 h 37"/>
                  </a:gdLst>
                  <a:ahLst/>
                  <a:cxnLst>
                    <a:cxn ang="0">
                      <a:pos x="T0" y="T1"/>
                    </a:cxn>
                    <a:cxn ang="0">
                      <a:pos x="T2" y="T3"/>
                    </a:cxn>
                    <a:cxn ang="0">
                      <a:pos x="T4" y="T5"/>
                    </a:cxn>
                  </a:cxnLst>
                  <a:rect l="0" t="0" r="r" b="b"/>
                  <a:pathLst>
                    <a:path w="17" h="37">
                      <a:moveTo>
                        <a:pt x="2" y="16"/>
                      </a:moveTo>
                      <a:cubicBezTo>
                        <a:pt x="0" y="24"/>
                        <a:pt x="12" y="37"/>
                        <a:pt x="15" y="23"/>
                      </a:cubicBezTo>
                      <a:cubicBezTo>
                        <a:pt x="17" y="16"/>
                        <a:pt x="6" y="0"/>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1178">
                  <a:extLst>
                    <a:ext uri="{FF2B5EF4-FFF2-40B4-BE49-F238E27FC236}">
                      <a16:creationId xmlns:a16="http://schemas.microsoft.com/office/drawing/2014/main" id="{17A7230A-8722-4BA3-8896-8676E49F690E}"/>
                    </a:ext>
                  </a:extLst>
                </p:cNvPr>
                <p:cNvSpPr>
                  <a:spLocks/>
                </p:cNvSpPr>
                <p:nvPr/>
              </p:nvSpPr>
              <p:spPr bwMode="auto">
                <a:xfrm>
                  <a:off x="3251" y="1983"/>
                  <a:ext cx="10" cy="5"/>
                </a:xfrm>
                <a:custGeom>
                  <a:avLst/>
                  <a:gdLst>
                    <a:gd name="T0" fmla="*/ 12 w 12"/>
                    <a:gd name="T1" fmla="*/ 24 h 31"/>
                    <a:gd name="T2" fmla="*/ 5 w 12"/>
                    <a:gd name="T3" fmla="*/ 0 h 31"/>
                    <a:gd name="T4" fmla="*/ 1 w 12"/>
                    <a:gd name="T5" fmla="*/ 21 h 31"/>
                    <a:gd name="T6" fmla="*/ 12 w 12"/>
                    <a:gd name="T7" fmla="*/ 24 h 31"/>
                  </a:gdLst>
                  <a:ahLst/>
                  <a:cxnLst>
                    <a:cxn ang="0">
                      <a:pos x="T0" y="T1"/>
                    </a:cxn>
                    <a:cxn ang="0">
                      <a:pos x="T2" y="T3"/>
                    </a:cxn>
                    <a:cxn ang="0">
                      <a:pos x="T4" y="T5"/>
                    </a:cxn>
                    <a:cxn ang="0">
                      <a:pos x="T6" y="T7"/>
                    </a:cxn>
                  </a:cxnLst>
                  <a:rect l="0" t="0" r="r" b="b"/>
                  <a:pathLst>
                    <a:path w="12" h="31">
                      <a:moveTo>
                        <a:pt x="12" y="24"/>
                      </a:moveTo>
                      <a:cubicBezTo>
                        <a:pt x="10" y="16"/>
                        <a:pt x="7" y="8"/>
                        <a:pt x="5" y="0"/>
                      </a:cubicBezTo>
                      <a:cubicBezTo>
                        <a:pt x="4" y="5"/>
                        <a:pt x="0" y="16"/>
                        <a:pt x="1" y="21"/>
                      </a:cubicBezTo>
                      <a:cubicBezTo>
                        <a:pt x="2" y="31"/>
                        <a:pt x="8" y="31"/>
                        <a:pt x="1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1179">
                  <a:extLst>
                    <a:ext uri="{FF2B5EF4-FFF2-40B4-BE49-F238E27FC236}">
                      <a16:creationId xmlns:a16="http://schemas.microsoft.com/office/drawing/2014/main" id="{98EA8198-6E4A-4CAD-B59C-1F3502195B23}"/>
                    </a:ext>
                  </a:extLst>
                </p:cNvPr>
                <p:cNvSpPr>
                  <a:spLocks/>
                </p:cNvSpPr>
                <p:nvPr/>
              </p:nvSpPr>
              <p:spPr bwMode="auto">
                <a:xfrm>
                  <a:off x="3128" y="1984"/>
                  <a:ext cx="10" cy="3"/>
                </a:xfrm>
                <a:custGeom>
                  <a:avLst/>
                  <a:gdLst>
                    <a:gd name="T0" fmla="*/ 7 w 11"/>
                    <a:gd name="T1" fmla="*/ 1 h 18"/>
                    <a:gd name="T2" fmla="*/ 6 w 11"/>
                    <a:gd name="T3" fmla="*/ 16 h 18"/>
                    <a:gd name="T4" fmla="*/ 7 w 11"/>
                    <a:gd name="T5" fmla="*/ 1 h 18"/>
                  </a:gdLst>
                  <a:ahLst/>
                  <a:cxnLst>
                    <a:cxn ang="0">
                      <a:pos x="T0" y="T1"/>
                    </a:cxn>
                    <a:cxn ang="0">
                      <a:pos x="T2" y="T3"/>
                    </a:cxn>
                    <a:cxn ang="0">
                      <a:pos x="T4" y="T5"/>
                    </a:cxn>
                  </a:cxnLst>
                  <a:rect l="0" t="0" r="r" b="b"/>
                  <a:pathLst>
                    <a:path w="11" h="18">
                      <a:moveTo>
                        <a:pt x="7" y="1"/>
                      </a:moveTo>
                      <a:cubicBezTo>
                        <a:pt x="3" y="1"/>
                        <a:pt x="0" y="18"/>
                        <a:pt x="6" y="16"/>
                      </a:cubicBezTo>
                      <a:cubicBezTo>
                        <a:pt x="9" y="15"/>
                        <a:pt x="11"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1180">
                  <a:extLst>
                    <a:ext uri="{FF2B5EF4-FFF2-40B4-BE49-F238E27FC236}">
                      <a16:creationId xmlns:a16="http://schemas.microsoft.com/office/drawing/2014/main" id="{589AEB76-AA86-4B48-ACDC-A6F3F652454B}"/>
                    </a:ext>
                  </a:extLst>
                </p:cNvPr>
                <p:cNvSpPr>
                  <a:spLocks/>
                </p:cNvSpPr>
                <p:nvPr/>
              </p:nvSpPr>
              <p:spPr bwMode="auto">
                <a:xfrm>
                  <a:off x="3494" y="1922"/>
                  <a:ext cx="18" cy="3"/>
                </a:xfrm>
                <a:custGeom>
                  <a:avLst/>
                  <a:gdLst>
                    <a:gd name="T0" fmla="*/ 15 w 19"/>
                    <a:gd name="T1" fmla="*/ 4 h 16"/>
                    <a:gd name="T2" fmla="*/ 2 w 19"/>
                    <a:gd name="T3" fmla="*/ 8 h 16"/>
                    <a:gd name="T4" fmla="*/ 15 w 19"/>
                    <a:gd name="T5" fmla="*/ 4 h 16"/>
                  </a:gdLst>
                  <a:ahLst/>
                  <a:cxnLst>
                    <a:cxn ang="0">
                      <a:pos x="T0" y="T1"/>
                    </a:cxn>
                    <a:cxn ang="0">
                      <a:pos x="T2" y="T3"/>
                    </a:cxn>
                    <a:cxn ang="0">
                      <a:pos x="T4" y="T5"/>
                    </a:cxn>
                  </a:cxnLst>
                  <a:rect l="0" t="0" r="r" b="b"/>
                  <a:pathLst>
                    <a:path w="19" h="16">
                      <a:moveTo>
                        <a:pt x="15" y="4"/>
                      </a:moveTo>
                      <a:cubicBezTo>
                        <a:pt x="11" y="0"/>
                        <a:pt x="0" y="1"/>
                        <a:pt x="2" y="8"/>
                      </a:cubicBezTo>
                      <a:cubicBezTo>
                        <a:pt x="5" y="16"/>
                        <a:pt x="19" y="7"/>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1181">
                  <a:extLst>
                    <a:ext uri="{FF2B5EF4-FFF2-40B4-BE49-F238E27FC236}">
                      <a16:creationId xmlns:a16="http://schemas.microsoft.com/office/drawing/2014/main" id="{479E907F-A62E-4E8D-888E-F2D57E5E8EED}"/>
                    </a:ext>
                  </a:extLst>
                </p:cNvPr>
                <p:cNvSpPr>
                  <a:spLocks/>
                </p:cNvSpPr>
                <p:nvPr/>
              </p:nvSpPr>
              <p:spPr bwMode="auto">
                <a:xfrm>
                  <a:off x="3491" y="1907"/>
                  <a:ext cx="16" cy="2"/>
                </a:xfrm>
                <a:custGeom>
                  <a:avLst/>
                  <a:gdLst>
                    <a:gd name="T0" fmla="*/ 10 w 18"/>
                    <a:gd name="T1" fmla="*/ 1 h 8"/>
                    <a:gd name="T2" fmla="*/ 0 w 18"/>
                    <a:gd name="T3" fmla="*/ 0 h 8"/>
                    <a:gd name="T4" fmla="*/ 7 w 18"/>
                    <a:gd name="T5" fmla="*/ 7 h 8"/>
                    <a:gd name="T6" fmla="*/ 18 w 18"/>
                    <a:gd name="T7" fmla="*/ 6 h 8"/>
                    <a:gd name="T8" fmla="*/ 10 w 18"/>
                    <a:gd name="T9" fmla="*/ 1 h 8"/>
                  </a:gdLst>
                  <a:ahLst/>
                  <a:cxnLst>
                    <a:cxn ang="0">
                      <a:pos x="T0" y="T1"/>
                    </a:cxn>
                    <a:cxn ang="0">
                      <a:pos x="T2" y="T3"/>
                    </a:cxn>
                    <a:cxn ang="0">
                      <a:pos x="T4" y="T5"/>
                    </a:cxn>
                    <a:cxn ang="0">
                      <a:pos x="T6" y="T7"/>
                    </a:cxn>
                    <a:cxn ang="0">
                      <a:pos x="T8" y="T9"/>
                    </a:cxn>
                  </a:cxnLst>
                  <a:rect l="0" t="0" r="r" b="b"/>
                  <a:pathLst>
                    <a:path w="18" h="8">
                      <a:moveTo>
                        <a:pt x="10" y="1"/>
                      </a:moveTo>
                      <a:cubicBezTo>
                        <a:pt x="9" y="0"/>
                        <a:pt x="1" y="1"/>
                        <a:pt x="0" y="0"/>
                      </a:cubicBezTo>
                      <a:cubicBezTo>
                        <a:pt x="1" y="2"/>
                        <a:pt x="5" y="7"/>
                        <a:pt x="7" y="7"/>
                      </a:cubicBezTo>
                      <a:cubicBezTo>
                        <a:pt x="8" y="8"/>
                        <a:pt x="18" y="5"/>
                        <a:pt x="18" y="6"/>
                      </a:cubicBezTo>
                      <a:cubicBezTo>
                        <a:pt x="16" y="4"/>
                        <a:pt x="13"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1182">
                  <a:extLst>
                    <a:ext uri="{FF2B5EF4-FFF2-40B4-BE49-F238E27FC236}">
                      <a16:creationId xmlns:a16="http://schemas.microsoft.com/office/drawing/2014/main" id="{E6CA35C1-AE4D-4AAD-9D4E-1269052BA078}"/>
                    </a:ext>
                  </a:extLst>
                </p:cNvPr>
                <p:cNvSpPr>
                  <a:spLocks/>
                </p:cNvSpPr>
                <p:nvPr/>
              </p:nvSpPr>
              <p:spPr bwMode="auto">
                <a:xfrm>
                  <a:off x="3184" y="1985"/>
                  <a:ext cx="5" cy="4"/>
                </a:xfrm>
                <a:custGeom>
                  <a:avLst/>
                  <a:gdLst>
                    <a:gd name="T0" fmla="*/ 2 w 5"/>
                    <a:gd name="T1" fmla="*/ 0 h 25"/>
                    <a:gd name="T2" fmla="*/ 4 w 5"/>
                    <a:gd name="T3" fmla="*/ 25 h 25"/>
                    <a:gd name="T4" fmla="*/ 2 w 5"/>
                    <a:gd name="T5" fmla="*/ 0 h 25"/>
                  </a:gdLst>
                  <a:ahLst/>
                  <a:cxnLst>
                    <a:cxn ang="0">
                      <a:pos x="T0" y="T1"/>
                    </a:cxn>
                    <a:cxn ang="0">
                      <a:pos x="T2" y="T3"/>
                    </a:cxn>
                    <a:cxn ang="0">
                      <a:pos x="T4" y="T5"/>
                    </a:cxn>
                  </a:cxnLst>
                  <a:rect l="0" t="0" r="r" b="b"/>
                  <a:pathLst>
                    <a:path w="5" h="25">
                      <a:moveTo>
                        <a:pt x="2" y="0"/>
                      </a:moveTo>
                      <a:cubicBezTo>
                        <a:pt x="0" y="10"/>
                        <a:pt x="1" y="14"/>
                        <a:pt x="4" y="25"/>
                      </a:cubicBezTo>
                      <a:cubicBezTo>
                        <a:pt x="5" y="16"/>
                        <a:pt x="4" y="8"/>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1183">
                  <a:extLst>
                    <a:ext uri="{FF2B5EF4-FFF2-40B4-BE49-F238E27FC236}">
                      <a16:creationId xmlns:a16="http://schemas.microsoft.com/office/drawing/2014/main" id="{1E5D3147-D830-48A9-B7AD-BCD64DB7E1DC}"/>
                    </a:ext>
                  </a:extLst>
                </p:cNvPr>
                <p:cNvSpPr>
                  <a:spLocks/>
                </p:cNvSpPr>
                <p:nvPr/>
              </p:nvSpPr>
              <p:spPr bwMode="auto">
                <a:xfrm>
                  <a:off x="3481" y="1964"/>
                  <a:ext cx="21" cy="2"/>
                </a:xfrm>
                <a:custGeom>
                  <a:avLst/>
                  <a:gdLst>
                    <a:gd name="T0" fmla="*/ 1 w 23"/>
                    <a:gd name="T1" fmla="*/ 5 h 15"/>
                    <a:gd name="T2" fmla="*/ 23 w 23"/>
                    <a:gd name="T3" fmla="*/ 15 h 15"/>
                    <a:gd name="T4" fmla="*/ 1 w 23"/>
                    <a:gd name="T5" fmla="*/ 5 h 15"/>
                  </a:gdLst>
                  <a:ahLst/>
                  <a:cxnLst>
                    <a:cxn ang="0">
                      <a:pos x="T0" y="T1"/>
                    </a:cxn>
                    <a:cxn ang="0">
                      <a:pos x="T2" y="T3"/>
                    </a:cxn>
                    <a:cxn ang="0">
                      <a:pos x="T4" y="T5"/>
                    </a:cxn>
                  </a:cxnLst>
                  <a:rect l="0" t="0" r="r" b="b"/>
                  <a:pathLst>
                    <a:path w="23" h="15">
                      <a:moveTo>
                        <a:pt x="1" y="5"/>
                      </a:moveTo>
                      <a:cubicBezTo>
                        <a:pt x="0" y="14"/>
                        <a:pt x="17" y="15"/>
                        <a:pt x="23" y="15"/>
                      </a:cubicBezTo>
                      <a:cubicBezTo>
                        <a:pt x="21" y="15"/>
                        <a:pt x="2" y="0"/>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1184">
                  <a:extLst>
                    <a:ext uri="{FF2B5EF4-FFF2-40B4-BE49-F238E27FC236}">
                      <a16:creationId xmlns:a16="http://schemas.microsoft.com/office/drawing/2014/main" id="{D62C91E7-44D8-4411-96A0-674D62AEE7FD}"/>
                    </a:ext>
                  </a:extLst>
                </p:cNvPr>
                <p:cNvSpPr>
                  <a:spLocks/>
                </p:cNvSpPr>
                <p:nvPr/>
              </p:nvSpPr>
              <p:spPr bwMode="auto">
                <a:xfrm>
                  <a:off x="3235" y="1983"/>
                  <a:ext cx="6" cy="3"/>
                </a:xfrm>
                <a:custGeom>
                  <a:avLst/>
                  <a:gdLst>
                    <a:gd name="T0" fmla="*/ 0 w 7"/>
                    <a:gd name="T1" fmla="*/ 10 h 20"/>
                    <a:gd name="T2" fmla="*/ 5 w 7"/>
                    <a:gd name="T3" fmla="*/ 20 h 20"/>
                    <a:gd name="T4" fmla="*/ 7 w 7"/>
                    <a:gd name="T5" fmla="*/ 14 h 20"/>
                    <a:gd name="T6" fmla="*/ 1 w 7"/>
                    <a:gd name="T7" fmla="*/ 0 h 20"/>
                    <a:gd name="T8" fmla="*/ 0 w 7"/>
                    <a:gd name="T9" fmla="*/ 10 h 20"/>
                  </a:gdLst>
                  <a:ahLst/>
                  <a:cxnLst>
                    <a:cxn ang="0">
                      <a:pos x="T0" y="T1"/>
                    </a:cxn>
                    <a:cxn ang="0">
                      <a:pos x="T2" y="T3"/>
                    </a:cxn>
                    <a:cxn ang="0">
                      <a:pos x="T4" y="T5"/>
                    </a:cxn>
                    <a:cxn ang="0">
                      <a:pos x="T6" y="T7"/>
                    </a:cxn>
                    <a:cxn ang="0">
                      <a:pos x="T8" y="T9"/>
                    </a:cxn>
                  </a:cxnLst>
                  <a:rect l="0" t="0" r="r" b="b"/>
                  <a:pathLst>
                    <a:path w="7" h="20">
                      <a:moveTo>
                        <a:pt x="0" y="10"/>
                      </a:moveTo>
                      <a:cubicBezTo>
                        <a:pt x="2" y="14"/>
                        <a:pt x="3" y="17"/>
                        <a:pt x="5" y="20"/>
                      </a:cubicBezTo>
                      <a:cubicBezTo>
                        <a:pt x="5" y="20"/>
                        <a:pt x="7" y="15"/>
                        <a:pt x="7" y="14"/>
                      </a:cubicBezTo>
                      <a:cubicBezTo>
                        <a:pt x="7" y="10"/>
                        <a:pt x="3" y="4"/>
                        <a:pt x="1" y="0"/>
                      </a:cubicBezTo>
                      <a:cubicBezTo>
                        <a:pt x="1" y="3"/>
                        <a:pt x="0" y="7"/>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1185">
                  <a:extLst>
                    <a:ext uri="{FF2B5EF4-FFF2-40B4-BE49-F238E27FC236}">
                      <a16:creationId xmlns:a16="http://schemas.microsoft.com/office/drawing/2014/main" id="{9BFA7157-4408-4F63-B93F-35CA38BD2CF2}"/>
                    </a:ext>
                  </a:extLst>
                </p:cNvPr>
                <p:cNvSpPr>
                  <a:spLocks/>
                </p:cNvSpPr>
                <p:nvPr/>
              </p:nvSpPr>
              <p:spPr bwMode="auto">
                <a:xfrm>
                  <a:off x="3474" y="1887"/>
                  <a:ext cx="14" cy="2"/>
                </a:xfrm>
                <a:custGeom>
                  <a:avLst/>
                  <a:gdLst>
                    <a:gd name="T0" fmla="*/ 10 w 16"/>
                    <a:gd name="T1" fmla="*/ 4 h 11"/>
                    <a:gd name="T2" fmla="*/ 2 w 16"/>
                    <a:gd name="T3" fmla="*/ 6 h 11"/>
                    <a:gd name="T4" fmla="*/ 10 w 16"/>
                    <a:gd name="T5" fmla="*/ 4 h 11"/>
                  </a:gdLst>
                  <a:ahLst/>
                  <a:cxnLst>
                    <a:cxn ang="0">
                      <a:pos x="T0" y="T1"/>
                    </a:cxn>
                    <a:cxn ang="0">
                      <a:pos x="T2" y="T3"/>
                    </a:cxn>
                    <a:cxn ang="0">
                      <a:pos x="T4" y="T5"/>
                    </a:cxn>
                  </a:cxnLst>
                  <a:rect l="0" t="0" r="r" b="b"/>
                  <a:pathLst>
                    <a:path w="16" h="11">
                      <a:moveTo>
                        <a:pt x="10" y="4"/>
                      </a:moveTo>
                      <a:cubicBezTo>
                        <a:pt x="7" y="1"/>
                        <a:pt x="0" y="0"/>
                        <a:pt x="2" y="6"/>
                      </a:cubicBezTo>
                      <a:cubicBezTo>
                        <a:pt x="4" y="11"/>
                        <a:pt x="16" y="10"/>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1186">
                  <a:extLst>
                    <a:ext uri="{FF2B5EF4-FFF2-40B4-BE49-F238E27FC236}">
                      <a16:creationId xmlns:a16="http://schemas.microsoft.com/office/drawing/2014/main" id="{11BDA441-2C55-48A4-81A9-B5CDB4941F12}"/>
                    </a:ext>
                  </a:extLst>
                </p:cNvPr>
                <p:cNvSpPr>
                  <a:spLocks noChangeArrowheads="1"/>
                </p:cNvSpPr>
                <p:nvPr/>
              </p:nvSpPr>
              <p:spPr bwMode="auto">
                <a:xfrm>
                  <a:off x="3484" y="188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1187">
                  <a:extLst>
                    <a:ext uri="{FF2B5EF4-FFF2-40B4-BE49-F238E27FC236}">
                      <a16:creationId xmlns:a16="http://schemas.microsoft.com/office/drawing/2014/main" id="{9D1725C8-C5DF-46A9-8AE6-DEE038CD6E07}"/>
                    </a:ext>
                  </a:extLst>
                </p:cNvPr>
                <p:cNvSpPr>
                  <a:spLocks/>
                </p:cNvSpPr>
                <p:nvPr/>
              </p:nvSpPr>
              <p:spPr bwMode="auto">
                <a:xfrm>
                  <a:off x="3257" y="1990"/>
                  <a:ext cx="14" cy="5"/>
                </a:xfrm>
                <a:custGeom>
                  <a:avLst/>
                  <a:gdLst>
                    <a:gd name="T0" fmla="*/ 0 w 15"/>
                    <a:gd name="T1" fmla="*/ 5 h 28"/>
                    <a:gd name="T2" fmla="*/ 15 w 15"/>
                    <a:gd name="T3" fmla="*/ 19 h 28"/>
                    <a:gd name="T4" fmla="*/ 9 w 15"/>
                    <a:gd name="T5" fmla="*/ 6 h 28"/>
                    <a:gd name="T6" fmla="*/ 0 w 15"/>
                    <a:gd name="T7" fmla="*/ 5 h 28"/>
                  </a:gdLst>
                  <a:ahLst/>
                  <a:cxnLst>
                    <a:cxn ang="0">
                      <a:pos x="T0" y="T1"/>
                    </a:cxn>
                    <a:cxn ang="0">
                      <a:pos x="T2" y="T3"/>
                    </a:cxn>
                    <a:cxn ang="0">
                      <a:pos x="T4" y="T5"/>
                    </a:cxn>
                    <a:cxn ang="0">
                      <a:pos x="T6" y="T7"/>
                    </a:cxn>
                  </a:cxnLst>
                  <a:rect l="0" t="0" r="r" b="b"/>
                  <a:pathLst>
                    <a:path w="15" h="28">
                      <a:moveTo>
                        <a:pt x="0" y="5"/>
                      </a:moveTo>
                      <a:cubicBezTo>
                        <a:pt x="2" y="7"/>
                        <a:pt x="12" y="28"/>
                        <a:pt x="15" y="19"/>
                      </a:cubicBezTo>
                      <a:cubicBezTo>
                        <a:pt x="15" y="18"/>
                        <a:pt x="10" y="7"/>
                        <a:pt x="9" y="6"/>
                      </a:cubicBezTo>
                      <a:cubicBezTo>
                        <a:pt x="4" y="0"/>
                        <a:pt x="8" y="1"/>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1188">
                  <a:extLst>
                    <a:ext uri="{FF2B5EF4-FFF2-40B4-BE49-F238E27FC236}">
                      <a16:creationId xmlns:a16="http://schemas.microsoft.com/office/drawing/2014/main" id="{58C48A8C-4A83-4538-AC97-2B3D164704B5}"/>
                    </a:ext>
                  </a:extLst>
                </p:cNvPr>
                <p:cNvSpPr>
                  <a:spLocks/>
                </p:cNvSpPr>
                <p:nvPr/>
              </p:nvSpPr>
              <p:spPr bwMode="auto">
                <a:xfrm>
                  <a:off x="3359" y="1983"/>
                  <a:ext cx="8" cy="4"/>
                </a:xfrm>
                <a:custGeom>
                  <a:avLst/>
                  <a:gdLst>
                    <a:gd name="T0" fmla="*/ 0 w 9"/>
                    <a:gd name="T1" fmla="*/ 0 h 21"/>
                    <a:gd name="T2" fmla="*/ 9 w 9"/>
                    <a:gd name="T3" fmla="*/ 21 h 21"/>
                    <a:gd name="T4" fmla="*/ 0 w 9"/>
                    <a:gd name="T5" fmla="*/ 0 h 21"/>
                  </a:gdLst>
                  <a:ahLst/>
                  <a:cxnLst>
                    <a:cxn ang="0">
                      <a:pos x="T0" y="T1"/>
                    </a:cxn>
                    <a:cxn ang="0">
                      <a:pos x="T2" y="T3"/>
                    </a:cxn>
                    <a:cxn ang="0">
                      <a:pos x="T4" y="T5"/>
                    </a:cxn>
                  </a:cxnLst>
                  <a:rect l="0" t="0" r="r" b="b"/>
                  <a:pathLst>
                    <a:path w="9" h="21">
                      <a:moveTo>
                        <a:pt x="0" y="0"/>
                      </a:moveTo>
                      <a:cubicBezTo>
                        <a:pt x="2" y="9"/>
                        <a:pt x="3" y="14"/>
                        <a:pt x="9" y="21"/>
                      </a:cubicBezTo>
                      <a:cubicBezTo>
                        <a:pt x="7" y="13"/>
                        <a:pt x="6"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1189">
                  <a:extLst>
                    <a:ext uri="{FF2B5EF4-FFF2-40B4-BE49-F238E27FC236}">
                      <a16:creationId xmlns:a16="http://schemas.microsoft.com/office/drawing/2014/main" id="{581E46B6-9C3B-4200-B4C5-E3158AFB594C}"/>
                    </a:ext>
                  </a:extLst>
                </p:cNvPr>
                <p:cNvSpPr>
                  <a:spLocks/>
                </p:cNvSpPr>
                <p:nvPr/>
              </p:nvSpPr>
              <p:spPr bwMode="auto">
                <a:xfrm>
                  <a:off x="3484" y="1970"/>
                  <a:ext cx="8" cy="3"/>
                </a:xfrm>
                <a:custGeom>
                  <a:avLst/>
                  <a:gdLst>
                    <a:gd name="T0" fmla="*/ 0 w 8"/>
                    <a:gd name="T1" fmla="*/ 0 h 19"/>
                    <a:gd name="T2" fmla="*/ 8 w 8"/>
                    <a:gd name="T3" fmla="*/ 8 h 19"/>
                    <a:gd name="T4" fmla="*/ 0 w 8"/>
                    <a:gd name="T5" fmla="*/ 0 h 19"/>
                  </a:gdLst>
                  <a:ahLst/>
                  <a:cxnLst>
                    <a:cxn ang="0">
                      <a:pos x="T0" y="T1"/>
                    </a:cxn>
                    <a:cxn ang="0">
                      <a:pos x="T2" y="T3"/>
                    </a:cxn>
                    <a:cxn ang="0">
                      <a:pos x="T4" y="T5"/>
                    </a:cxn>
                  </a:cxnLst>
                  <a:rect l="0" t="0" r="r" b="b"/>
                  <a:pathLst>
                    <a:path w="8" h="19">
                      <a:moveTo>
                        <a:pt x="0" y="0"/>
                      </a:moveTo>
                      <a:cubicBezTo>
                        <a:pt x="0" y="3"/>
                        <a:pt x="7" y="19"/>
                        <a:pt x="8" y="8"/>
                      </a:cubicBezTo>
                      <a:cubicBezTo>
                        <a:pt x="8" y="4"/>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1190">
                  <a:extLst>
                    <a:ext uri="{FF2B5EF4-FFF2-40B4-BE49-F238E27FC236}">
                      <a16:creationId xmlns:a16="http://schemas.microsoft.com/office/drawing/2014/main" id="{13E24DD3-9C75-4D30-B1D3-7E774A6C503F}"/>
                    </a:ext>
                  </a:extLst>
                </p:cNvPr>
                <p:cNvSpPr>
                  <a:spLocks/>
                </p:cNvSpPr>
                <p:nvPr/>
              </p:nvSpPr>
              <p:spPr bwMode="auto">
                <a:xfrm>
                  <a:off x="2937" y="1993"/>
                  <a:ext cx="2" cy="2"/>
                </a:xfrm>
                <a:custGeom>
                  <a:avLst/>
                  <a:gdLst>
                    <a:gd name="T0" fmla="*/ 0 w 3"/>
                    <a:gd name="T1" fmla="*/ 9 h 17"/>
                    <a:gd name="T2" fmla="*/ 0 w 3"/>
                    <a:gd name="T3" fmla="*/ 17 h 17"/>
                    <a:gd name="T4" fmla="*/ 3 w 3"/>
                    <a:gd name="T5" fmla="*/ 0 h 17"/>
                    <a:gd name="T6" fmla="*/ 0 w 3"/>
                    <a:gd name="T7" fmla="*/ 9 h 17"/>
                  </a:gdLst>
                  <a:ahLst/>
                  <a:cxnLst>
                    <a:cxn ang="0">
                      <a:pos x="T0" y="T1"/>
                    </a:cxn>
                    <a:cxn ang="0">
                      <a:pos x="T2" y="T3"/>
                    </a:cxn>
                    <a:cxn ang="0">
                      <a:pos x="T4" y="T5"/>
                    </a:cxn>
                    <a:cxn ang="0">
                      <a:pos x="T6" y="T7"/>
                    </a:cxn>
                  </a:cxnLst>
                  <a:rect l="0" t="0" r="r" b="b"/>
                  <a:pathLst>
                    <a:path w="3" h="17">
                      <a:moveTo>
                        <a:pt x="0" y="9"/>
                      </a:moveTo>
                      <a:cubicBezTo>
                        <a:pt x="0" y="12"/>
                        <a:pt x="0" y="14"/>
                        <a:pt x="0" y="17"/>
                      </a:cubicBezTo>
                      <a:cubicBezTo>
                        <a:pt x="2" y="11"/>
                        <a:pt x="3" y="6"/>
                        <a:pt x="3" y="0"/>
                      </a:cubicBezTo>
                      <a:cubicBezTo>
                        <a:pt x="2" y="3"/>
                        <a:pt x="1" y="6"/>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1191">
                  <a:extLst>
                    <a:ext uri="{FF2B5EF4-FFF2-40B4-BE49-F238E27FC236}">
                      <a16:creationId xmlns:a16="http://schemas.microsoft.com/office/drawing/2014/main" id="{3E0E563A-2CCF-4936-9672-1F39984767CB}"/>
                    </a:ext>
                  </a:extLst>
                </p:cNvPr>
                <p:cNvSpPr>
                  <a:spLocks/>
                </p:cNvSpPr>
                <p:nvPr/>
              </p:nvSpPr>
              <p:spPr bwMode="auto">
                <a:xfrm>
                  <a:off x="3488" y="1900"/>
                  <a:ext cx="9" cy="1"/>
                </a:xfrm>
                <a:custGeom>
                  <a:avLst/>
                  <a:gdLst>
                    <a:gd name="T0" fmla="*/ 10 w 10"/>
                    <a:gd name="T1" fmla="*/ 7 h 8"/>
                    <a:gd name="T2" fmla="*/ 0 w 10"/>
                    <a:gd name="T3" fmla="*/ 2 h 8"/>
                    <a:gd name="T4" fmla="*/ 5 w 10"/>
                    <a:gd name="T5" fmla="*/ 8 h 8"/>
                    <a:gd name="T6" fmla="*/ 10 w 10"/>
                    <a:gd name="T7" fmla="*/ 7 h 8"/>
                  </a:gdLst>
                  <a:ahLst/>
                  <a:cxnLst>
                    <a:cxn ang="0">
                      <a:pos x="T0" y="T1"/>
                    </a:cxn>
                    <a:cxn ang="0">
                      <a:pos x="T2" y="T3"/>
                    </a:cxn>
                    <a:cxn ang="0">
                      <a:pos x="T4" y="T5"/>
                    </a:cxn>
                    <a:cxn ang="0">
                      <a:pos x="T6" y="T7"/>
                    </a:cxn>
                  </a:cxnLst>
                  <a:rect l="0" t="0" r="r" b="b"/>
                  <a:pathLst>
                    <a:path w="10" h="8">
                      <a:moveTo>
                        <a:pt x="10" y="7"/>
                      </a:moveTo>
                      <a:cubicBezTo>
                        <a:pt x="7" y="2"/>
                        <a:pt x="5" y="0"/>
                        <a:pt x="0" y="2"/>
                      </a:cubicBezTo>
                      <a:cubicBezTo>
                        <a:pt x="2" y="4"/>
                        <a:pt x="3" y="6"/>
                        <a:pt x="5" y="8"/>
                      </a:cubicBezTo>
                      <a:cubicBezTo>
                        <a:pt x="6" y="8"/>
                        <a:pt x="8"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1192">
                  <a:extLst>
                    <a:ext uri="{FF2B5EF4-FFF2-40B4-BE49-F238E27FC236}">
                      <a16:creationId xmlns:a16="http://schemas.microsoft.com/office/drawing/2014/main" id="{AD556D58-1C56-4F34-A240-2062A96350DB}"/>
                    </a:ext>
                  </a:extLst>
                </p:cNvPr>
                <p:cNvSpPr>
                  <a:spLocks/>
                </p:cNvSpPr>
                <p:nvPr/>
              </p:nvSpPr>
              <p:spPr bwMode="auto">
                <a:xfrm>
                  <a:off x="2377" y="1990"/>
                  <a:ext cx="4" cy="2"/>
                </a:xfrm>
                <a:custGeom>
                  <a:avLst/>
                  <a:gdLst>
                    <a:gd name="T0" fmla="*/ 2 w 4"/>
                    <a:gd name="T1" fmla="*/ 0 h 15"/>
                    <a:gd name="T2" fmla="*/ 2 w 4"/>
                    <a:gd name="T3" fmla="*/ 15 h 15"/>
                    <a:gd name="T4" fmla="*/ 2 w 4"/>
                    <a:gd name="T5" fmla="*/ 0 h 15"/>
                  </a:gdLst>
                  <a:ahLst/>
                  <a:cxnLst>
                    <a:cxn ang="0">
                      <a:pos x="T0" y="T1"/>
                    </a:cxn>
                    <a:cxn ang="0">
                      <a:pos x="T2" y="T3"/>
                    </a:cxn>
                    <a:cxn ang="0">
                      <a:pos x="T4" y="T5"/>
                    </a:cxn>
                  </a:cxnLst>
                  <a:rect l="0" t="0" r="r" b="b"/>
                  <a:pathLst>
                    <a:path w="4" h="15">
                      <a:moveTo>
                        <a:pt x="2" y="0"/>
                      </a:moveTo>
                      <a:cubicBezTo>
                        <a:pt x="0" y="6"/>
                        <a:pt x="1" y="9"/>
                        <a:pt x="2" y="15"/>
                      </a:cubicBezTo>
                      <a:cubicBezTo>
                        <a:pt x="4" y="10"/>
                        <a:pt x="3" y="6"/>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1193">
                  <a:extLst>
                    <a:ext uri="{FF2B5EF4-FFF2-40B4-BE49-F238E27FC236}">
                      <a16:creationId xmlns:a16="http://schemas.microsoft.com/office/drawing/2014/main" id="{926EC9BF-EDE1-4CA6-91D1-426B495B419E}"/>
                    </a:ext>
                  </a:extLst>
                </p:cNvPr>
                <p:cNvSpPr>
                  <a:spLocks/>
                </p:cNvSpPr>
                <p:nvPr/>
              </p:nvSpPr>
              <p:spPr bwMode="auto">
                <a:xfrm>
                  <a:off x="3485" y="1958"/>
                  <a:ext cx="15" cy="2"/>
                </a:xfrm>
                <a:custGeom>
                  <a:avLst/>
                  <a:gdLst>
                    <a:gd name="T0" fmla="*/ 9 w 16"/>
                    <a:gd name="T1" fmla="*/ 12 h 13"/>
                    <a:gd name="T2" fmla="*/ 1 w 16"/>
                    <a:gd name="T3" fmla="*/ 5 h 13"/>
                    <a:gd name="T4" fmla="*/ 9 w 16"/>
                    <a:gd name="T5" fmla="*/ 12 h 13"/>
                  </a:gdLst>
                  <a:ahLst/>
                  <a:cxnLst>
                    <a:cxn ang="0">
                      <a:pos x="T0" y="T1"/>
                    </a:cxn>
                    <a:cxn ang="0">
                      <a:pos x="T2" y="T3"/>
                    </a:cxn>
                    <a:cxn ang="0">
                      <a:pos x="T4" y="T5"/>
                    </a:cxn>
                  </a:cxnLst>
                  <a:rect l="0" t="0" r="r" b="b"/>
                  <a:pathLst>
                    <a:path w="16" h="13">
                      <a:moveTo>
                        <a:pt x="9" y="12"/>
                      </a:moveTo>
                      <a:cubicBezTo>
                        <a:pt x="16" y="5"/>
                        <a:pt x="5" y="0"/>
                        <a:pt x="1" y="5"/>
                      </a:cubicBezTo>
                      <a:cubicBezTo>
                        <a:pt x="0" y="5"/>
                        <a:pt x="10" y="13"/>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1194">
                  <a:extLst>
                    <a:ext uri="{FF2B5EF4-FFF2-40B4-BE49-F238E27FC236}">
                      <a16:creationId xmlns:a16="http://schemas.microsoft.com/office/drawing/2014/main" id="{A82F3E09-2C0A-47B4-90A6-6C5D2A7A06DD}"/>
                    </a:ext>
                  </a:extLst>
                </p:cNvPr>
                <p:cNvSpPr>
                  <a:spLocks/>
                </p:cNvSpPr>
                <p:nvPr/>
              </p:nvSpPr>
              <p:spPr bwMode="auto">
                <a:xfrm>
                  <a:off x="3480" y="1968"/>
                  <a:ext cx="11" cy="1"/>
                </a:xfrm>
                <a:custGeom>
                  <a:avLst/>
                  <a:gdLst>
                    <a:gd name="T0" fmla="*/ 12 w 12"/>
                    <a:gd name="T1" fmla="*/ 10 h 10"/>
                    <a:gd name="T2" fmla="*/ 0 w 12"/>
                    <a:gd name="T3" fmla="*/ 1 h 10"/>
                    <a:gd name="T4" fmla="*/ 12 w 12"/>
                    <a:gd name="T5" fmla="*/ 10 h 10"/>
                  </a:gdLst>
                  <a:ahLst/>
                  <a:cxnLst>
                    <a:cxn ang="0">
                      <a:pos x="T0" y="T1"/>
                    </a:cxn>
                    <a:cxn ang="0">
                      <a:pos x="T2" y="T3"/>
                    </a:cxn>
                    <a:cxn ang="0">
                      <a:pos x="T4" y="T5"/>
                    </a:cxn>
                  </a:cxnLst>
                  <a:rect l="0" t="0" r="r" b="b"/>
                  <a:pathLst>
                    <a:path w="12" h="10">
                      <a:moveTo>
                        <a:pt x="12" y="10"/>
                      </a:moveTo>
                      <a:cubicBezTo>
                        <a:pt x="11" y="8"/>
                        <a:pt x="0" y="0"/>
                        <a:pt x="0" y="1"/>
                      </a:cubicBezTo>
                      <a:cubicBezTo>
                        <a:pt x="0" y="9"/>
                        <a:pt x="11" y="7"/>
                        <a:pt x="1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1195">
                  <a:extLst>
                    <a:ext uri="{FF2B5EF4-FFF2-40B4-BE49-F238E27FC236}">
                      <a16:creationId xmlns:a16="http://schemas.microsoft.com/office/drawing/2014/main" id="{20EC08FB-0032-4CA3-BC7E-F549A9918E05}"/>
                    </a:ext>
                  </a:extLst>
                </p:cNvPr>
                <p:cNvSpPr>
                  <a:spLocks/>
                </p:cNvSpPr>
                <p:nvPr/>
              </p:nvSpPr>
              <p:spPr bwMode="auto">
                <a:xfrm>
                  <a:off x="3227" y="1986"/>
                  <a:ext cx="5" cy="1"/>
                </a:xfrm>
                <a:custGeom>
                  <a:avLst/>
                  <a:gdLst>
                    <a:gd name="T0" fmla="*/ 1 w 6"/>
                    <a:gd name="T1" fmla="*/ 0 h 8"/>
                    <a:gd name="T2" fmla="*/ 3 w 6"/>
                    <a:gd name="T3" fmla="*/ 8 h 8"/>
                    <a:gd name="T4" fmla="*/ 1 w 6"/>
                    <a:gd name="T5" fmla="*/ 0 h 8"/>
                  </a:gdLst>
                  <a:ahLst/>
                  <a:cxnLst>
                    <a:cxn ang="0">
                      <a:pos x="T0" y="T1"/>
                    </a:cxn>
                    <a:cxn ang="0">
                      <a:pos x="T2" y="T3"/>
                    </a:cxn>
                    <a:cxn ang="0">
                      <a:pos x="T4" y="T5"/>
                    </a:cxn>
                  </a:cxnLst>
                  <a:rect l="0" t="0" r="r" b="b"/>
                  <a:pathLst>
                    <a:path w="6" h="8">
                      <a:moveTo>
                        <a:pt x="1" y="0"/>
                      </a:moveTo>
                      <a:cubicBezTo>
                        <a:pt x="0" y="0"/>
                        <a:pt x="1" y="7"/>
                        <a:pt x="3" y="8"/>
                      </a:cubicBezTo>
                      <a:cubicBezTo>
                        <a:pt x="1" y="7"/>
                        <a:pt x="6" y="4"/>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1196">
                  <a:extLst>
                    <a:ext uri="{FF2B5EF4-FFF2-40B4-BE49-F238E27FC236}">
                      <a16:creationId xmlns:a16="http://schemas.microsoft.com/office/drawing/2014/main" id="{A5F28A33-39B6-42CD-BCAD-D3466B5977D3}"/>
                    </a:ext>
                  </a:extLst>
                </p:cNvPr>
                <p:cNvSpPr>
                  <a:spLocks/>
                </p:cNvSpPr>
                <p:nvPr/>
              </p:nvSpPr>
              <p:spPr bwMode="auto">
                <a:xfrm>
                  <a:off x="3267" y="1985"/>
                  <a:ext cx="11" cy="3"/>
                </a:xfrm>
                <a:custGeom>
                  <a:avLst/>
                  <a:gdLst>
                    <a:gd name="T0" fmla="*/ 5 w 12"/>
                    <a:gd name="T1" fmla="*/ 2 h 19"/>
                    <a:gd name="T2" fmla="*/ 8 w 12"/>
                    <a:gd name="T3" fmla="*/ 17 h 19"/>
                    <a:gd name="T4" fmla="*/ 5 w 12"/>
                    <a:gd name="T5" fmla="*/ 2 h 19"/>
                  </a:gdLst>
                  <a:ahLst/>
                  <a:cxnLst>
                    <a:cxn ang="0">
                      <a:pos x="T0" y="T1"/>
                    </a:cxn>
                    <a:cxn ang="0">
                      <a:pos x="T2" y="T3"/>
                    </a:cxn>
                    <a:cxn ang="0">
                      <a:pos x="T4" y="T5"/>
                    </a:cxn>
                  </a:cxnLst>
                  <a:rect l="0" t="0" r="r" b="b"/>
                  <a:pathLst>
                    <a:path w="12" h="19">
                      <a:moveTo>
                        <a:pt x="5" y="2"/>
                      </a:moveTo>
                      <a:cubicBezTo>
                        <a:pt x="0" y="0"/>
                        <a:pt x="2" y="19"/>
                        <a:pt x="8" y="17"/>
                      </a:cubicBezTo>
                      <a:cubicBezTo>
                        <a:pt x="12" y="16"/>
                        <a:pt x="8"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1197">
                  <a:extLst>
                    <a:ext uri="{FF2B5EF4-FFF2-40B4-BE49-F238E27FC236}">
                      <a16:creationId xmlns:a16="http://schemas.microsoft.com/office/drawing/2014/main" id="{4C66CC6C-4577-40F9-801A-4B5A7D28C1A7}"/>
                    </a:ext>
                  </a:extLst>
                </p:cNvPr>
                <p:cNvSpPr>
                  <a:spLocks/>
                </p:cNvSpPr>
                <p:nvPr/>
              </p:nvSpPr>
              <p:spPr bwMode="auto">
                <a:xfrm>
                  <a:off x="3484" y="1943"/>
                  <a:ext cx="11" cy="1"/>
                </a:xfrm>
                <a:custGeom>
                  <a:avLst/>
                  <a:gdLst>
                    <a:gd name="T0" fmla="*/ 3 w 12"/>
                    <a:gd name="T1" fmla="*/ 3 h 7"/>
                    <a:gd name="T2" fmla="*/ 12 w 12"/>
                    <a:gd name="T3" fmla="*/ 3 h 7"/>
                    <a:gd name="T4" fmla="*/ 3 w 12"/>
                    <a:gd name="T5" fmla="*/ 3 h 7"/>
                  </a:gdLst>
                  <a:ahLst/>
                  <a:cxnLst>
                    <a:cxn ang="0">
                      <a:pos x="T0" y="T1"/>
                    </a:cxn>
                    <a:cxn ang="0">
                      <a:pos x="T2" y="T3"/>
                    </a:cxn>
                    <a:cxn ang="0">
                      <a:pos x="T4" y="T5"/>
                    </a:cxn>
                  </a:cxnLst>
                  <a:rect l="0" t="0" r="r" b="b"/>
                  <a:pathLst>
                    <a:path w="12" h="7">
                      <a:moveTo>
                        <a:pt x="3" y="3"/>
                      </a:moveTo>
                      <a:cubicBezTo>
                        <a:pt x="5" y="7"/>
                        <a:pt x="9" y="5"/>
                        <a:pt x="12" y="3"/>
                      </a:cubicBezTo>
                      <a:cubicBezTo>
                        <a:pt x="11" y="3"/>
                        <a:pt x="0"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1198">
                  <a:extLst>
                    <a:ext uri="{FF2B5EF4-FFF2-40B4-BE49-F238E27FC236}">
                      <a16:creationId xmlns:a16="http://schemas.microsoft.com/office/drawing/2014/main" id="{61BD7203-ADEE-466E-8437-5723103963D5}"/>
                    </a:ext>
                  </a:extLst>
                </p:cNvPr>
                <p:cNvSpPr>
                  <a:spLocks/>
                </p:cNvSpPr>
                <p:nvPr/>
              </p:nvSpPr>
              <p:spPr bwMode="auto">
                <a:xfrm>
                  <a:off x="3485" y="1951"/>
                  <a:ext cx="11" cy="2"/>
                </a:xfrm>
                <a:custGeom>
                  <a:avLst/>
                  <a:gdLst>
                    <a:gd name="T0" fmla="*/ 8 w 12"/>
                    <a:gd name="T1" fmla="*/ 2 h 9"/>
                    <a:gd name="T2" fmla="*/ 1 w 12"/>
                    <a:gd name="T3" fmla="*/ 1 h 9"/>
                    <a:gd name="T4" fmla="*/ 12 w 12"/>
                    <a:gd name="T5" fmla="*/ 6 h 9"/>
                    <a:gd name="T6" fmla="*/ 8 w 12"/>
                    <a:gd name="T7" fmla="*/ 2 h 9"/>
                  </a:gdLst>
                  <a:ahLst/>
                  <a:cxnLst>
                    <a:cxn ang="0">
                      <a:pos x="T0" y="T1"/>
                    </a:cxn>
                    <a:cxn ang="0">
                      <a:pos x="T2" y="T3"/>
                    </a:cxn>
                    <a:cxn ang="0">
                      <a:pos x="T4" y="T5"/>
                    </a:cxn>
                    <a:cxn ang="0">
                      <a:pos x="T6" y="T7"/>
                    </a:cxn>
                  </a:cxnLst>
                  <a:rect l="0" t="0" r="r" b="b"/>
                  <a:pathLst>
                    <a:path w="12" h="9">
                      <a:moveTo>
                        <a:pt x="8" y="2"/>
                      </a:moveTo>
                      <a:cubicBezTo>
                        <a:pt x="8" y="2"/>
                        <a:pt x="1" y="0"/>
                        <a:pt x="1" y="1"/>
                      </a:cubicBezTo>
                      <a:cubicBezTo>
                        <a:pt x="0" y="6"/>
                        <a:pt x="12" y="9"/>
                        <a:pt x="12" y="6"/>
                      </a:cubicBezTo>
                      <a:cubicBezTo>
                        <a:pt x="11" y="4"/>
                        <a:pt x="10" y="3"/>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1199">
                  <a:extLst>
                    <a:ext uri="{FF2B5EF4-FFF2-40B4-BE49-F238E27FC236}">
                      <a16:creationId xmlns:a16="http://schemas.microsoft.com/office/drawing/2014/main" id="{2B237FA5-FD48-412E-88C5-54B2BB53B913}"/>
                    </a:ext>
                  </a:extLst>
                </p:cNvPr>
                <p:cNvSpPr>
                  <a:spLocks/>
                </p:cNvSpPr>
                <p:nvPr/>
              </p:nvSpPr>
              <p:spPr bwMode="auto">
                <a:xfrm>
                  <a:off x="2916" y="1991"/>
                  <a:ext cx="2" cy="3"/>
                </a:xfrm>
                <a:custGeom>
                  <a:avLst/>
                  <a:gdLst>
                    <a:gd name="T0" fmla="*/ 2 w 3"/>
                    <a:gd name="T1" fmla="*/ 8 h 16"/>
                    <a:gd name="T2" fmla="*/ 2 w 3"/>
                    <a:gd name="T3" fmla="*/ 0 h 16"/>
                    <a:gd name="T4" fmla="*/ 1 w 3"/>
                    <a:gd name="T5" fmla="*/ 16 h 16"/>
                    <a:gd name="T6" fmla="*/ 2 w 3"/>
                    <a:gd name="T7" fmla="*/ 8 h 16"/>
                  </a:gdLst>
                  <a:ahLst/>
                  <a:cxnLst>
                    <a:cxn ang="0">
                      <a:pos x="T0" y="T1"/>
                    </a:cxn>
                    <a:cxn ang="0">
                      <a:pos x="T2" y="T3"/>
                    </a:cxn>
                    <a:cxn ang="0">
                      <a:pos x="T4" y="T5"/>
                    </a:cxn>
                    <a:cxn ang="0">
                      <a:pos x="T6" y="T7"/>
                    </a:cxn>
                  </a:cxnLst>
                  <a:rect l="0" t="0" r="r" b="b"/>
                  <a:pathLst>
                    <a:path w="3" h="16">
                      <a:moveTo>
                        <a:pt x="2" y="8"/>
                      </a:moveTo>
                      <a:cubicBezTo>
                        <a:pt x="3" y="5"/>
                        <a:pt x="3" y="2"/>
                        <a:pt x="2" y="0"/>
                      </a:cubicBezTo>
                      <a:cubicBezTo>
                        <a:pt x="0" y="3"/>
                        <a:pt x="2" y="15"/>
                        <a:pt x="1" y="16"/>
                      </a:cubicBezTo>
                      <a:cubicBezTo>
                        <a:pt x="2" y="14"/>
                        <a:pt x="2" y="10"/>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1200">
                  <a:extLst>
                    <a:ext uri="{FF2B5EF4-FFF2-40B4-BE49-F238E27FC236}">
                      <a16:creationId xmlns:a16="http://schemas.microsoft.com/office/drawing/2014/main" id="{A2A3D6E7-25D6-4C1F-8759-C5FF337C8C97}"/>
                    </a:ext>
                  </a:extLst>
                </p:cNvPr>
                <p:cNvSpPr>
                  <a:spLocks/>
                </p:cNvSpPr>
                <p:nvPr/>
              </p:nvSpPr>
              <p:spPr bwMode="auto">
                <a:xfrm>
                  <a:off x="3496" y="1920"/>
                  <a:ext cx="17" cy="0"/>
                </a:xfrm>
                <a:custGeom>
                  <a:avLst/>
                  <a:gdLst>
                    <a:gd name="T0" fmla="*/ 11 w 18"/>
                    <a:gd name="T1" fmla="*/ 3 h 3"/>
                    <a:gd name="T2" fmla="*/ 18 w 18"/>
                    <a:gd name="T3" fmla="*/ 1 h 3"/>
                    <a:gd name="T4" fmla="*/ 0 w 18"/>
                    <a:gd name="T5" fmla="*/ 0 h 3"/>
                    <a:gd name="T6" fmla="*/ 11 w 18"/>
                    <a:gd name="T7" fmla="*/ 3 h 3"/>
                  </a:gdLst>
                  <a:ahLst/>
                  <a:cxnLst>
                    <a:cxn ang="0">
                      <a:pos x="T0" y="T1"/>
                    </a:cxn>
                    <a:cxn ang="0">
                      <a:pos x="T2" y="T3"/>
                    </a:cxn>
                    <a:cxn ang="0">
                      <a:pos x="T4" y="T5"/>
                    </a:cxn>
                    <a:cxn ang="0">
                      <a:pos x="T6" y="T7"/>
                    </a:cxn>
                  </a:cxnLst>
                  <a:rect l="0" t="0" r="r" b="b"/>
                  <a:pathLst>
                    <a:path w="18" h="3">
                      <a:moveTo>
                        <a:pt x="11" y="3"/>
                      </a:moveTo>
                      <a:cubicBezTo>
                        <a:pt x="14" y="2"/>
                        <a:pt x="16" y="2"/>
                        <a:pt x="18" y="1"/>
                      </a:cubicBezTo>
                      <a:cubicBezTo>
                        <a:pt x="18" y="0"/>
                        <a:pt x="0" y="0"/>
                        <a:pt x="0" y="0"/>
                      </a:cubicBezTo>
                      <a:cubicBezTo>
                        <a:pt x="4" y="1"/>
                        <a:pt x="7"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1201">
                  <a:extLst>
                    <a:ext uri="{FF2B5EF4-FFF2-40B4-BE49-F238E27FC236}">
                      <a16:creationId xmlns:a16="http://schemas.microsoft.com/office/drawing/2014/main" id="{435B2464-58F4-44B5-B714-4BC1B67F0C8B}"/>
                    </a:ext>
                  </a:extLst>
                </p:cNvPr>
                <p:cNvSpPr>
                  <a:spLocks/>
                </p:cNvSpPr>
                <p:nvPr/>
              </p:nvSpPr>
              <p:spPr bwMode="auto">
                <a:xfrm>
                  <a:off x="3487" y="1961"/>
                  <a:ext cx="12" cy="1"/>
                </a:xfrm>
                <a:custGeom>
                  <a:avLst/>
                  <a:gdLst>
                    <a:gd name="T0" fmla="*/ 6 w 13"/>
                    <a:gd name="T1" fmla="*/ 6 h 8"/>
                    <a:gd name="T2" fmla="*/ 13 w 13"/>
                    <a:gd name="T3" fmla="*/ 8 h 8"/>
                    <a:gd name="T4" fmla="*/ 0 w 13"/>
                    <a:gd name="T5" fmla="*/ 1 h 8"/>
                    <a:gd name="T6" fmla="*/ 6 w 13"/>
                    <a:gd name="T7" fmla="*/ 6 h 8"/>
                  </a:gdLst>
                  <a:ahLst/>
                  <a:cxnLst>
                    <a:cxn ang="0">
                      <a:pos x="T0" y="T1"/>
                    </a:cxn>
                    <a:cxn ang="0">
                      <a:pos x="T2" y="T3"/>
                    </a:cxn>
                    <a:cxn ang="0">
                      <a:pos x="T4" y="T5"/>
                    </a:cxn>
                    <a:cxn ang="0">
                      <a:pos x="T6" y="T7"/>
                    </a:cxn>
                  </a:cxnLst>
                  <a:rect l="0" t="0" r="r" b="b"/>
                  <a:pathLst>
                    <a:path w="13" h="8">
                      <a:moveTo>
                        <a:pt x="6" y="6"/>
                      </a:moveTo>
                      <a:cubicBezTo>
                        <a:pt x="8" y="7"/>
                        <a:pt x="11" y="8"/>
                        <a:pt x="13" y="8"/>
                      </a:cubicBezTo>
                      <a:cubicBezTo>
                        <a:pt x="12" y="7"/>
                        <a:pt x="0" y="0"/>
                        <a:pt x="0" y="1"/>
                      </a:cubicBezTo>
                      <a:cubicBezTo>
                        <a:pt x="1" y="3"/>
                        <a:pt x="3"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1202">
                  <a:extLst>
                    <a:ext uri="{FF2B5EF4-FFF2-40B4-BE49-F238E27FC236}">
                      <a16:creationId xmlns:a16="http://schemas.microsoft.com/office/drawing/2014/main" id="{8C50E970-6667-4E5A-BCEC-010687AE00B9}"/>
                    </a:ext>
                  </a:extLst>
                </p:cNvPr>
                <p:cNvSpPr>
                  <a:spLocks/>
                </p:cNvSpPr>
                <p:nvPr/>
              </p:nvSpPr>
              <p:spPr bwMode="auto">
                <a:xfrm>
                  <a:off x="3481" y="1894"/>
                  <a:ext cx="9" cy="1"/>
                </a:xfrm>
                <a:custGeom>
                  <a:avLst/>
                  <a:gdLst>
                    <a:gd name="T0" fmla="*/ 1 w 10"/>
                    <a:gd name="T1" fmla="*/ 2 h 6"/>
                    <a:gd name="T2" fmla="*/ 9 w 10"/>
                    <a:gd name="T3" fmla="*/ 5 h 6"/>
                    <a:gd name="T4" fmla="*/ 1 w 10"/>
                    <a:gd name="T5" fmla="*/ 2 h 6"/>
                  </a:gdLst>
                  <a:ahLst/>
                  <a:cxnLst>
                    <a:cxn ang="0">
                      <a:pos x="T0" y="T1"/>
                    </a:cxn>
                    <a:cxn ang="0">
                      <a:pos x="T2" y="T3"/>
                    </a:cxn>
                    <a:cxn ang="0">
                      <a:pos x="T4" y="T5"/>
                    </a:cxn>
                  </a:cxnLst>
                  <a:rect l="0" t="0" r="r" b="b"/>
                  <a:pathLst>
                    <a:path w="10" h="6">
                      <a:moveTo>
                        <a:pt x="1" y="2"/>
                      </a:moveTo>
                      <a:cubicBezTo>
                        <a:pt x="1" y="6"/>
                        <a:pt x="7" y="5"/>
                        <a:pt x="9" y="5"/>
                      </a:cubicBezTo>
                      <a:cubicBezTo>
                        <a:pt x="10" y="5"/>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1203">
                  <a:extLst>
                    <a:ext uri="{FF2B5EF4-FFF2-40B4-BE49-F238E27FC236}">
                      <a16:creationId xmlns:a16="http://schemas.microsoft.com/office/drawing/2014/main" id="{3E66172F-6316-4DED-A386-A772A6A53B61}"/>
                    </a:ext>
                  </a:extLst>
                </p:cNvPr>
                <p:cNvSpPr>
                  <a:spLocks/>
                </p:cNvSpPr>
                <p:nvPr/>
              </p:nvSpPr>
              <p:spPr bwMode="auto">
                <a:xfrm>
                  <a:off x="3500" y="1914"/>
                  <a:ext cx="3" cy="1"/>
                </a:xfrm>
                <a:custGeom>
                  <a:avLst/>
                  <a:gdLst>
                    <a:gd name="T0" fmla="*/ 0 w 3"/>
                    <a:gd name="T1" fmla="*/ 2 h 4"/>
                    <a:gd name="T2" fmla="*/ 3 w 3"/>
                    <a:gd name="T3" fmla="*/ 4 h 4"/>
                    <a:gd name="T4" fmla="*/ 0 w 3"/>
                    <a:gd name="T5" fmla="*/ 0 h 4"/>
                    <a:gd name="T6" fmla="*/ 0 w 3"/>
                    <a:gd name="T7" fmla="*/ 2 h 4"/>
                  </a:gdLst>
                  <a:ahLst/>
                  <a:cxnLst>
                    <a:cxn ang="0">
                      <a:pos x="T0" y="T1"/>
                    </a:cxn>
                    <a:cxn ang="0">
                      <a:pos x="T2" y="T3"/>
                    </a:cxn>
                    <a:cxn ang="0">
                      <a:pos x="T4" y="T5"/>
                    </a:cxn>
                    <a:cxn ang="0">
                      <a:pos x="T6" y="T7"/>
                    </a:cxn>
                  </a:cxnLst>
                  <a:rect l="0" t="0" r="r" b="b"/>
                  <a:pathLst>
                    <a:path w="3" h="4">
                      <a:moveTo>
                        <a:pt x="0" y="2"/>
                      </a:moveTo>
                      <a:cubicBezTo>
                        <a:pt x="1" y="3"/>
                        <a:pt x="2" y="4"/>
                        <a:pt x="3" y="4"/>
                      </a:cubicBezTo>
                      <a:cubicBezTo>
                        <a:pt x="3" y="2"/>
                        <a:pt x="2" y="1"/>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1204">
                  <a:extLst>
                    <a:ext uri="{FF2B5EF4-FFF2-40B4-BE49-F238E27FC236}">
                      <a16:creationId xmlns:a16="http://schemas.microsoft.com/office/drawing/2014/main" id="{09AB83C9-B961-4D65-AEB5-0989E4D9DFE8}"/>
                    </a:ext>
                  </a:extLst>
                </p:cNvPr>
                <p:cNvSpPr>
                  <a:spLocks/>
                </p:cNvSpPr>
                <p:nvPr/>
              </p:nvSpPr>
              <p:spPr bwMode="auto">
                <a:xfrm>
                  <a:off x="2571" y="1970"/>
                  <a:ext cx="3" cy="2"/>
                </a:xfrm>
                <a:custGeom>
                  <a:avLst/>
                  <a:gdLst>
                    <a:gd name="T0" fmla="*/ 2 w 4"/>
                    <a:gd name="T1" fmla="*/ 0 h 8"/>
                    <a:gd name="T2" fmla="*/ 2 w 4"/>
                    <a:gd name="T3" fmla="*/ 7 h 8"/>
                    <a:gd name="T4" fmla="*/ 2 w 4"/>
                    <a:gd name="T5" fmla="*/ 0 h 8"/>
                  </a:gdLst>
                  <a:ahLst/>
                  <a:cxnLst>
                    <a:cxn ang="0">
                      <a:pos x="T0" y="T1"/>
                    </a:cxn>
                    <a:cxn ang="0">
                      <a:pos x="T2" y="T3"/>
                    </a:cxn>
                    <a:cxn ang="0">
                      <a:pos x="T4" y="T5"/>
                    </a:cxn>
                  </a:cxnLst>
                  <a:rect l="0" t="0" r="r" b="b"/>
                  <a:pathLst>
                    <a:path w="4" h="8">
                      <a:moveTo>
                        <a:pt x="2" y="0"/>
                      </a:moveTo>
                      <a:cubicBezTo>
                        <a:pt x="3" y="1"/>
                        <a:pt x="0" y="5"/>
                        <a:pt x="2" y="7"/>
                      </a:cubicBezTo>
                      <a:cubicBezTo>
                        <a:pt x="4" y="8"/>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1205">
                  <a:extLst>
                    <a:ext uri="{FF2B5EF4-FFF2-40B4-BE49-F238E27FC236}">
                      <a16:creationId xmlns:a16="http://schemas.microsoft.com/office/drawing/2014/main" id="{88ACB9CF-E47F-4477-AF3A-A982792C24C0}"/>
                    </a:ext>
                  </a:extLst>
                </p:cNvPr>
                <p:cNvSpPr>
                  <a:spLocks/>
                </p:cNvSpPr>
                <p:nvPr/>
              </p:nvSpPr>
              <p:spPr bwMode="auto">
                <a:xfrm>
                  <a:off x="3511" y="1931"/>
                  <a:ext cx="8" cy="0"/>
                </a:xfrm>
                <a:custGeom>
                  <a:avLst/>
                  <a:gdLst>
                    <a:gd name="T0" fmla="*/ 7 w 9"/>
                    <a:gd name="T1" fmla="*/ 0 h 3"/>
                    <a:gd name="T2" fmla="*/ 0 w 9"/>
                    <a:gd name="T3" fmla="*/ 1 h 3"/>
                    <a:gd name="T4" fmla="*/ 9 w 9"/>
                    <a:gd name="T5" fmla="*/ 1 h 3"/>
                    <a:gd name="T6" fmla="*/ 7 w 9"/>
                    <a:gd name="T7" fmla="*/ 0 h 3"/>
                  </a:gdLst>
                  <a:ahLst/>
                  <a:cxnLst>
                    <a:cxn ang="0">
                      <a:pos x="T0" y="T1"/>
                    </a:cxn>
                    <a:cxn ang="0">
                      <a:pos x="T2" y="T3"/>
                    </a:cxn>
                    <a:cxn ang="0">
                      <a:pos x="T4" y="T5"/>
                    </a:cxn>
                    <a:cxn ang="0">
                      <a:pos x="T6" y="T7"/>
                    </a:cxn>
                  </a:cxnLst>
                  <a:rect l="0" t="0" r="r" b="b"/>
                  <a:pathLst>
                    <a:path w="9" h="3">
                      <a:moveTo>
                        <a:pt x="7" y="0"/>
                      </a:moveTo>
                      <a:cubicBezTo>
                        <a:pt x="5" y="0"/>
                        <a:pt x="2" y="1"/>
                        <a:pt x="0" y="1"/>
                      </a:cubicBezTo>
                      <a:cubicBezTo>
                        <a:pt x="2" y="1"/>
                        <a:pt x="8" y="3"/>
                        <a:pt x="9" y="1"/>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1206">
                  <a:extLst>
                    <a:ext uri="{FF2B5EF4-FFF2-40B4-BE49-F238E27FC236}">
                      <a16:creationId xmlns:a16="http://schemas.microsoft.com/office/drawing/2014/main" id="{94BE3D64-8EAD-4AF6-9E48-3092570831C3}"/>
                    </a:ext>
                  </a:extLst>
                </p:cNvPr>
                <p:cNvSpPr>
                  <a:spLocks/>
                </p:cNvSpPr>
                <p:nvPr/>
              </p:nvSpPr>
              <p:spPr bwMode="auto">
                <a:xfrm>
                  <a:off x="2772" y="1976"/>
                  <a:ext cx="3" cy="1"/>
                </a:xfrm>
                <a:custGeom>
                  <a:avLst/>
                  <a:gdLst>
                    <a:gd name="T0" fmla="*/ 0 w 3"/>
                    <a:gd name="T1" fmla="*/ 3 h 3"/>
                    <a:gd name="T2" fmla="*/ 3 w 3"/>
                    <a:gd name="T3" fmla="*/ 3 h 3"/>
                    <a:gd name="T4" fmla="*/ 1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3"/>
                        <a:pt x="2" y="3"/>
                        <a:pt x="3" y="3"/>
                      </a:cubicBezTo>
                      <a:cubicBezTo>
                        <a:pt x="2" y="2"/>
                        <a:pt x="1" y="1"/>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1207">
                  <a:extLst>
                    <a:ext uri="{FF2B5EF4-FFF2-40B4-BE49-F238E27FC236}">
                      <a16:creationId xmlns:a16="http://schemas.microsoft.com/office/drawing/2014/main" id="{653C49FC-9CFC-4031-84C4-D68C103433B1}"/>
                    </a:ext>
                  </a:extLst>
                </p:cNvPr>
                <p:cNvSpPr>
                  <a:spLocks/>
                </p:cNvSpPr>
                <p:nvPr/>
              </p:nvSpPr>
              <p:spPr bwMode="auto">
                <a:xfrm>
                  <a:off x="2775" y="1977"/>
                  <a:ext cx="0" cy="0"/>
                </a:xfrm>
                <a:custGeom>
                  <a:avLst/>
                  <a:gdLst>
                    <a:gd name="T0" fmla="*/ 0 h 2"/>
                    <a:gd name="T1" fmla="*/ 0 h 2"/>
                    <a:gd name="T2" fmla="*/ 0 h 2"/>
                  </a:gdLst>
                  <a:ahLst/>
                  <a:cxnLst>
                    <a:cxn ang="0">
                      <a:pos x="0" y="T0"/>
                    </a:cxn>
                    <a:cxn ang="0">
                      <a:pos x="0" y="T1"/>
                    </a:cxn>
                    <a:cxn ang="0">
                      <a:pos x="0" y="T2"/>
                    </a:cxn>
                  </a:cxnLst>
                  <a:rect l="0" t="0" r="r" b="b"/>
                  <a:pathLst>
                    <a:path h="2">
                      <a:moveTo>
                        <a:pt x="0" y="0"/>
                      </a:moveTo>
                      <a:lnTo>
                        <a:pt x="0" y="0"/>
                      </a:lnTo>
                      <a:cubicBezTo>
                        <a:pt x="0" y="1"/>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1208">
                  <a:extLst>
                    <a:ext uri="{FF2B5EF4-FFF2-40B4-BE49-F238E27FC236}">
                      <a16:creationId xmlns:a16="http://schemas.microsoft.com/office/drawing/2014/main" id="{B73966FF-1516-41E1-9772-78AC3ECE8CCD}"/>
                    </a:ext>
                  </a:extLst>
                </p:cNvPr>
                <p:cNvSpPr>
                  <a:spLocks/>
                </p:cNvSpPr>
                <p:nvPr/>
              </p:nvSpPr>
              <p:spPr bwMode="auto">
                <a:xfrm>
                  <a:off x="3501" y="1911"/>
                  <a:ext cx="3" cy="0"/>
                </a:xfrm>
                <a:custGeom>
                  <a:avLst/>
                  <a:gdLst>
                    <a:gd name="T0" fmla="*/ 4 w 4"/>
                    <a:gd name="T1" fmla="*/ 1 h 3"/>
                    <a:gd name="T2" fmla="*/ 0 w 4"/>
                    <a:gd name="T3" fmla="*/ 2 h 3"/>
                    <a:gd name="T4" fmla="*/ 4 w 4"/>
                    <a:gd name="T5" fmla="*/ 1 h 3"/>
                  </a:gdLst>
                  <a:ahLst/>
                  <a:cxnLst>
                    <a:cxn ang="0">
                      <a:pos x="T0" y="T1"/>
                    </a:cxn>
                    <a:cxn ang="0">
                      <a:pos x="T2" y="T3"/>
                    </a:cxn>
                    <a:cxn ang="0">
                      <a:pos x="T4" y="T5"/>
                    </a:cxn>
                  </a:cxnLst>
                  <a:rect l="0" t="0" r="r" b="b"/>
                  <a:pathLst>
                    <a:path w="4" h="3">
                      <a:moveTo>
                        <a:pt x="4" y="1"/>
                      </a:moveTo>
                      <a:cubicBezTo>
                        <a:pt x="4" y="2"/>
                        <a:pt x="2" y="0"/>
                        <a:pt x="0" y="2"/>
                      </a:cubicBezTo>
                      <a:cubicBezTo>
                        <a:pt x="1" y="1"/>
                        <a:pt x="3" y="3"/>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1209">
                  <a:extLst>
                    <a:ext uri="{FF2B5EF4-FFF2-40B4-BE49-F238E27FC236}">
                      <a16:creationId xmlns:a16="http://schemas.microsoft.com/office/drawing/2014/main" id="{33C71776-2858-4B37-88C0-E3850431DFD4}"/>
                    </a:ext>
                  </a:extLst>
                </p:cNvPr>
                <p:cNvSpPr>
                  <a:spLocks/>
                </p:cNvSpPr>
                <p:nvPr/>
              </p:nvSpPr>
              <p:spPr bwMode="auto">
                <a:xfrm>
                  <a:off x="3119" y="1979"/>
                  <a:ext cx="1" cy="0"/>
                </a:xfrm>
                <a:custGeom>
                  <a:avLst/>
                  <a:gdLst>
                    <a:gd name="T0" fmla="*/ 0 w 2"/>
                    <a:gd name="T1" fmla="*/ 5 h 5"/>
                    <a:gd name="T2" fmla="*/ 0 w 2"/>
                    <a:gd name="T3" fmla="*/ 0 h 5"/>
                    <a:gd name="T4" fmla="*/ 0 w 2"/>
                    <a:gd name="T5" fmla="*/ 5 h 5"/>
                  </a:gdLst>
                  <a:ahLst/>
                  <a:cxnLst>
                    <a:cxn ang="0">
                      <a:pos x="T0" y="T1"/>
                    </a:cxn>
                    <a:cxn ang="0">
                      <a:pos x="T2" y="T3"/>
                    </a:cxn>
                    <a:cxn ang="0">
                      <a:pos x="T4" y="T5"/>
                    </a:cxn>
                  </a:cxnLst>
                  <a:rect l="0" t="0" r="r" b="b"/>
                  <a:pathLst>
                    <a:path w="2" h="5">
                      <a:moveTo>
                        <a:pt x="0" y="5"/>
                      </a:moveTo>
                      <a:cubicBezTo>
                        <a:pt x="1" y="4"/>
                        <a:pt x="2" y="2"/>
                        <a:pt x="0" y="0"/>
                      </a:cubicBezTo>
                      <a:cubicBezTo>
                        <a:pt x="0" y="2"/>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Freeform 1211">
                <a:extLst>
                  <a:ext uri="{FF2B5EF4-FFF2-40B4-BE49-F238E27FC236}">
                    <a16:creationId xmlns:a16="http://schemas.microsoft.com/office/drawing/2014/main" id="{93BB32C5-55DD-4169-A4F4-9922038F3ABD}"/>
                  </a:ext>
                </a:extLst>
              </p:cNvPr>
              <p:cNvSpPr>
                <a:spLocks/>
              </p:cNvSpPr>
              <p:nvPr/>
            </p:nvSpPr>
            <p:spPr bwMode="auto">
              <a:xfrm>
                <a:off x="5527675" y="2998788"/>
                <a:ext cx="4762" cy="0"/>
              </a:xfrm>
              <a:custGeom>
                <a:avLst/>
                <a:gdLst>
                  <a:gd name="T0" fmla="*/ 4 w 4"/>
                  <a:gd name="T1" fmla="*/ 1 h 2"/>
                  <a:gd name="T2" fmla="*/ 0 w 4"/>
                  <a:gd name="T3" fmla="*/ 1 h 2"/>
                  <a:gd name="T4" fmla="*/ 4 w 4"/>
                  <a:gd name="T5" fmla="*/ 1 h 2"/>
                </a:gdLst>
                <a:ahLst/>
                <a:cxnLst>
                  <a:cxn ang="0">
                    <a:pos x="T0" y="T1"/>
                  </a:cxn>
                  <a:cxn ang="0">
                    <a:pos x="T2" y="T3"/>
                  </a:cxn>
                  <a:cxn ang="0">
                    <a:pos x="T4" y="T5"/>
                  </a:cxn>
                </a:cxnLst>
                <a:rect l="0" t="0" r="r" b="b"/>
                <a:pathLst>
                  <a:path w="4" h="2">
                    <a:moveTo>
                      <a:pt x="4" y="1"/>
                    </a:moveTo>
                    <a:cubicBezTo>
                      <a:pt x="2" y="0"/>
                      <a:pt x="1" y="0"/>
                      <a:pt x="0" y="1"/>
                    </a:cubicBezTo>
                    <a:cubicBezTo>
                      <a:pt x="1" y="2"/>
                      <a:pt x="3"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12">
                <a:extLst>
                  <a:ext uri="{FF2B5EF4-FFF2-40B4-BE49-F238E27FC236}">
                    <a16:creationId xmlns:a16="http://schemas.microsoft.com/office/drawing/2014/main" id="{E0409BC2-16C7-4553-A255-49733C3F2711}"/>
                  </a:ext>
                </a:extLst>
              </p:cNvPr>
              <p:cNvSpPr>
                <a:spLocks/>
              </p:cNvSpPr>
              <p:nvPr/>
            </p:nvSpPr>
            <p:spPr bwMode="auto">
              <a:xfrm>
                <a:off x="3795713" y="3146426"/>
                <a:ext cx="4762" cy="1588"/>
              </a:xfrm>
              <a:custGeom>
                <a:avLst/>
                <a:gdLst>
                  <a:gd name="T0" fmla="*/ 2 w 4"/>
                  <a:gd name="T1" fmla="*/ 0 h 5"/>
                  <a:gd name="T2" fmla="*/ 2 w 4"/>
                  <a:gd name="T3" fmla="*/ 5 h 5"/>
                  <a:gd name="T4" fmla="*/ 2 w 4"/>
                  <a:gd name="T5" fmla="*/ 0 h 5"/>
                </a:gdLst>
                <a:ahLst/>
                <a:cxnLst>
                  <a:cxn ang="0">
                    <a:pos x="T0" y="T1"/>
                  </a:cxn>
                  <a:cxn ang="0">
                    <a:pos x="T2" y="T3"/>
                  </a:cxn>
                  <a:cxn ang="0">
                    <a:pos x="T4" y="T5"/>
                  </a:cxn>
                </a:cxnLst>
                <a:rect l="0" t="0" r="r" b="b"/>
                <a:pathLst>
                  <a:path w="4" h="5">
                    <a:moveTo>
                      <a:pt x="2" y="0"/>
                    </a:moveTo>
                    <a:cubicBezTo>
                      <a:pt x="2" y="0"/>
                      <a:pt x="0" y="5"/>
                      <a:pt x="2" y="5"/>
                    </a:cubicBezTo>
                    <a:cubicBezTo>
                      <a:pt x="4" y="5"/>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213">
                <a:extLst>
                  <a:ext uri="{FF2B5EF4-FFF2-40B4-BE49-F238E27FC236}">
                    <a16:creationId xmlns:a16="http://schemas.microsoft.com/office/drawing/2014/main" id="{1CB0E5D7-DFF8-47C5-991B-2A5EF82A7ADD}"/>
                  </a:ext>
                </a:extLst>
              </p:cNvPr>
              <p:cNvSpPr>
                <a:spLocks/>
              </p:cNvSpPr>
              <p:nvPr/>
            </p:nvSpPr>
            <p:spPr bwMode="auto">
              <a:xfrm>
                <a:off x="4171950" y="3141663"/>
                <a:ext cx="1587" cy="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2"/>
                      <a:pt x="1" y="0"/>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14">
                <a:extLst>
                  <a:ext uri="{FF2B5EF4-FFF2-40B4-BE49-F238E27FC236}">
                    <a16:creationId xmlns:a16="http://schemas.microsoft.com/office/drawing/2014/main" id="{566DB46C-07D2-4262-99D1-8FF24A8DE231}"/>
                  </a:ext>
                </a:extLst>
              </p:cNvPr>
              <p:cNvSpPr>
                <a:spLocks/>
              </p:cNvSpPr>
              <p:nvPr/>
            </p:nvSpPr>
            <p:spPr bwMode="auto">
              <a:xfrm>
                <a:off x="3775075" y="3162301"/>
                <a:ext cx="0" cy="1588"/>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15">
                <a:extLst>
                  <a:ext uri="{FF2B5EF4-FFF2-40B4-BE49-F238E27FC236}">
                    <a16:creationId xmlns:a16="http://schemas.microsoft.com/office/drawing/2014/main" id="{52BDE121-0E5D-4BEA-8667-EC8640DFE4CD}"/>
                  </a:ext>
                </a:extLst>
              </p:cNvPr>
              <p:cNvSpPr>
                <a:spLocks/>
              </p:cNvSpPr>
              <p:nvPr/>
            </p:nvSpPr>
            <p:spPr bwMode="auto">
              <a:xfrm>
                <a:off x="3851275" y="3155951"/>
                <a:ext cx="1587" cy="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216">
                <a:extLst>
                  <a:ext uri="{FF2B5EF4-FFF2-40B4-BE49-F238E27FC236}">
                    <a16:creationId xmlns:a16="http://schemas.microsoft.com/office/drawing/2014/main" id="{8CCE4B04-4BD9-4DD6-BD06-EC364CA67AEE}"/>
                  </a:ext>
                </a:extLst>
              </p:cNvPr>
              <p:cNvSpPr>
                <a:spLocks/>
              </p:cNvSpPr>
              <p:nvPr/>
            </p:nvSpPr>
            <p:spPr bwMode="auto">
              <a:xfrm>
                <a:off x="4964113" y="3140076"/>
                <a:ext cx="3175" cy="1588"/>
              </a:xfrm>
              <a:custGeom>
                <a:avLst/>
                <a:gdLst>
                  <a:gd name="T0" fmla="*/ 0 w 2"/>
                  <a:gd name="T1" fmla="*/ 1 h 4"/>
                  <a:gd name="T2" fmla="*/ 0 w 2"/>
                  <a:gd name="T3" fmla="*/ 3 h 4"/>
                  <a:gd name="T4" fmla="*/ 1 w 2"/>
                  <a:gd name="T5" fmla="*/ 1 h 4"/>
                  <a:gd name="T6" fmla="*/ 0 w 2"/>
                  <a:gd name="T7" fmla="*/ 1 h 4"/>
                </a:gdLst>
                <a:ahLst/>
                <a:cxnLst>
                  <a:cxn ang="0">
                    <a:pos x="T0" y="T1"/>
                  </a:cxn>
                  <a:cxn ang="0">
                    <a:pos x="T2" y="T3"/>
                  </a:cxn>
                  <a:cxn ang="0">
                    <a:pos x="T4" y="T5"/>
                  </a:cxn>
                  <a:cxn ang="0">
                    <a:pos x="T6" y="T7"/>
                  </a:cxn>
                </a:cxnLst>
                <a:rect l="0" t="0" r="r" b="b"/>
                <a:pathLst>
                  <a:path w="2" h="4">
                    <a:moveTo>
                      <a:pt x="0" y="1"/>
                    </a:moveTo>
                    <a:cubicBezTo>
                      <a:pt x="0" y="2"/>
                      <a:pt x="0" y="3"/>
                      <a:pt x="0" y="3"/>
                    </a:cubicBezTo>
                    <a:cubicBezTo>
                      <a:pt x="1" y="4"/>
                      <a:pt x="2" y="1"/>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17">
                <a:extLst>
                  <a:ext uri="{FF2B5EF4-FFF2-40B4-BE49-F238E27FC236}">
                    <a16:creationId xmlns:a16="http://schemas.microsoft.com/office/drawing/2014/main" id="{42EC2636-E834-480C-BC47-7AA4A560E818}"/>
                  </a:ext>
                </a:extLst>
              </p:cNvPr>
              <p:cNvSpPr>
                <a:spLocks/>
              </p:cNvSpPr>
              <p:nvPr/>
            </p:nvSpPr>
            <p:spPr bwMode="auto">
              <a:xfrm>
                <a:off x="5226050" y="3160713"/>
                <a:ext cx="3175" cy="1588"/>
              </a:xfrm>
              <a:custGeom>
                <a:avLst/>
                <a:gdLst>
                  <a:gd name="T0" fmla="*/ 0 w 2"/>
                  <a:gd name="T1" fmla="*/ 1 h 2"/>
                  <a:gd name="T2" fmla="*/ 1 w 2"/>
                  <a:gd name="T3" fmla="*/ 2 h 2"/>
                  <a:gd name="T4" fmla="*/ 0 w 2"/>
                  <a:gd name="T5" fmla="*/ 1 h 2"/>
                </a:gdLst>
                <a:ahLst/>
                <a:cxnLst>
                  <a:cxn ang="0">
                    <a:pos x="T0" y="T1"/>
                  </a:cxn>
                  <a:cxn ang="0">
                    <a:pos x="T2" y="T3"/>
                  </a:cxn>
                  <a:cxn ang="0">
                    <a:pos x="T4" y="T5"/>
                  </a:cxn>
                </a:cxnLst>
                <a:rect l="0" t="0" r="r" b="b"/>
                <a:pathLst>
                  <a:path w="2" h="2">
                    <a:moveTo>
                      <a:pt x="0" y="1"/>
                    </a:moveTo>
                    <a:cubicBezTo>
                      <a:pt x="1" y="1"/>
                      <a:pt x="1" y="2"/>
                      <a:pt x="1" y="2"/>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218">
                <a:extLst>
                  <a:ext uri="{FF2B5EF4-FFF2-40B4-BE49-F238E27FC236}">
                    <a16:creationId xmlns:a16="http://schemas.microsoft.com/office/drawing/2014/main" id="{B68059CA-7F1C-4492-B214-A6530F71748E}"/>
                  </a:ext>
                </a:extLst>
              </p:cNvPr>
              <p:cNvSpPr>
                <a:spLocks/>
              </p:cNvSpPr>
              <p:nvPr/>
            </p:nvSpPr>
            <p:spPr bwMode="auto">
              <a:xfrm>
                <a:off x="5465763" y="3119438"/>
                <a:ext cx="6350" cy="0"/>
              </a:xfrm>
              <a:custGeom>
                <a:avLst/>
                <a:gdLst>
                  <a:gd name="T0" fmla="*/ 2 w 4"/>
                  <a:gd name="T1" fmla="*/ 0 h 2"/>
                  <a:gd name="T2" fmla="*/ 4 w 4"/>
                  <a:gd name="T3" fmla="*/ 1 h 2"/>
                  <a:gd name="T4" fmla="*/ 2 w 4"/>
                  <a:gd name="T5" fmla="*/ 0 h 2"/>
                </a:gdLst>
                <a:ahLst/>
                <a:cxnLst>
                  <a:cxn ang="0">
                    <a:pos x="T0" y="T1"/>
                  </a:cxn>
                  <a:cxn ang="0">
                    <a:pos x="T2" y="T3"/>
                  </a:cxn>
                  <a:cxn ang="0">
                    <a:pos x="T4" y="T5"/>
                  </a:cxn>
                </a:cxnLst>
                <a:rect l="0" t="0" r="r" b="b"/>
                <a:pathLst>
                  <a:path w="4" h="2">
                    <a:moveTo>
                      <a:pt x="2" y="0"/>
                    </a:moveTo>
                    <a:cubicBezTo>
                      <a:pt x="0" y="0"/>
                      <a:pt x="4" y="2"/>
                      <a:pt x="4" y="1"/>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219">
                <a:extLst>
                  <a:ext uri="{FF2B5EF4-FFF2-40B4-BE49-F238E27FC236}">
                    <a16:creationId xmlns:a16="http://schemas.microsoft.com/office/drawing/2014/main" id="{846AABEA-EA30-434C-98AC-37445ADB2F5C}"/>
                  </a:ext>
                </a:extLst>
              </p:cNvPr>
              <p:cNvSpPr>
                <a:spLocks/>
              </p:cNvSpPr>
              <p:nvPr/>
            </p:nvSpPr>
            <p:spPr bwMode="auto">
              <a:xfrm>
                <a:off x="4884738" y="3152776"/>
                <a:ext cx="1587" cy="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2"/>
                      <a:pt x="1" y="2"/>
                      <a:pt x="1" y="0"/>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TextBox 4">
              <a:extLst>
                <a:ext uri="{FF2B5EF4-FFF2-40B4-BE49-F238E27FC236}">
                  <a16:creationId xmlns:a16="http://schemas.microsoft.com/office/drawing/2014/main" id="{0BA96465-6497-45E7-8154-9A53517739F5}"/>
                </a:ext>
              </a:extLst>
            </p:cNvPr>
            <p:cNvSpPr txBox="1"/>
            <p:nvPr/>
          </p:nvSpPr>
          <p:spPr>
            <a:xfrm rot="180000">
              <a:off x="1118677" y="854853"/>
              <a:ext cx="1998461" cy="260223"/>
            </a:xfrm>
            <a:prstGeom prst="rect">
              <a:avLst/>
            </a:prstGeom>
            <a:noFill/>
          </p:spPr>
          <p:txBody>
            <a:bodyPr wrap="square" lIns="0" tIns="0" rIns="0" bIns="0" rtlCol="0">
              <a:spAutoFit/>
            </a:bodyPr>
            <a:lstStyle/>
            <a:p>
              <a:pPr algn="ctr"/>
              <a:r>
                <a:rPr lang="en-GB" sz="1600" b="1" dirty="0" smtClean="0">
                  <a:solidFill>
                    <a:schemeClr val="bg1"/>
                  </a:solidFill>
                  <a:latin typeface="Dust Serif" panose="02000500000000000000" pitchFamily="2" charset="0"/>
                </a:rPr>
                <a:t> </a:t>
              </a:r>
              <a:r>
                <a:rPr lang="en-GB" sz="1600" b="1" dirty="0" smtClean="0">
                  <a:solidFill>
                    <a:schemeClr val="bg1"/>
                  </a:solidFill>
                  <a:latin typeface="Copperplate Gothic Light" panose="020E0507020206020404" pitchFamily="34" charset="0"/>
                </a:rPr>
                <a:t>to make a better world</a:t>
              </a:r>
              <a:endParaRPr lang="en-GB" sz="1600" b="1" dirty="0">
                <a:solidFill>
                  <a:schemeClr val="bg1"/>
                </a:solidFill>
                <a:latin typeface="Copperplate Gothic Light" panose="020E0507020206020404" pitchFamily="34" charset="0"/>
              </a:endParaRPr>
            </a:p>
          </p:txBody>
        </p:sp>
        <p:sp>
          <p:nvSpPr>
            <p:cNvPr id="6" name="Freeform 1227">
              <a:extLst>
                <a:ext uri="{FF2B5EF4-FFF2-40B4-BE49-F238E27FC236}">
                  <a16:creationId xmlns:a16="http://schemas.microsoft.com/office/drawing/2014/main" id="{10677BDF-9DC4-433C-9C32-EE5F19314D54}"/>
                </a:ext>
              </a:extLst>
            </p:cNvPr>
            <p:cNvSpPr>
              <a:spLocks noEditPoints="1"/>
            </p:cNvSpPr>
            <p:nvPr/>
          </p:nvSpPr>
          <p:spPr bwMode="auto">
            <a:xfrm rot="21360000">
              <a:off x="544746" y="1217469"/>
              <a:ext cx="2240434" cy="426421"/>
            </a:xfrm>
            <a:custGeom>
              <a:avLst/>
              <a:gdLst>
                <a:gd name="T0" fmla="*/ 2440 w 2621"/>
                <a:gd name="T1" fmla="*/ 848 h 1729"/>
                <a:gd name="T2" fmla="*/ 2502 w 2621"/>
                <a:gd name="T3" fmla="*/ 1219 h 1729"/>
                <a:gd name="T4" fmla="*/ 2152 w 2621"/>
                <a:gd name="T5" fmla="*/ 1506 h 1729"/>
                <a:gd name="T6" fmla="*/ 2068 w 2621"/>
                <a:gd name="T7" fmla="*/ 1466 h 1729"/>
                <a:gd name="T8" fmla="*/ 1851 w 2621"/>
                <a:gd name="T9" fmla="*/ 1500 h 1729"/>
                <a:gd name="T10" fmla="*/ 1721 w 2621"/>
                <a:gd name="T11" fmla="*/ 1576 h 1729"/>
                <a:gd name="T12" fmla="*/ 1618 w 2621"/>
                <a:gd name="T13" fmla="*/ 1534 h 1729"/>
                <a:gd name="T14" fmla="*/ 1356 w 2621"/>
                <a:gd name="T15" fmla="*/ 1532 h 1729"/>
                <a:gd name="T16" fmla="*/ 708 w 2621"/>
                <a:gd name="T17" fmla="*/ 1568 h 1729"/>
                <a:gd name="T18" fmla="*/ 442 w 2621"/>
                <a:gd name="T19" fmla="*/ 1546 h 1729"/>
                <a:gd name="T20" fmla="*/ 197 w 2621"/>
                <a:gd name="T21" fmla="*/ 1305 h 1729"/>
                <a:gd name="T22" fmla="*/ 136 w 2621"/>
                <a:gd name="T23" fmla="*/ 1137 h 1729"/>
                <a:gd name="T24" fmla="*/ 239 w 2621"/>
                <a:gd name="T25" fmla="*/ 825 h 1729"/>
                <a:gd name="T26" fmla="*/ 503 w 2621"/>
                <a:gd name="T27" fmla="*/ 308 h 1729"/>
                <a:gd name="T28" fmla="*/ 1034 w 2621"/>
                <a:gd name="T29" fmla="*/ 236 h 1729"/>
                <a:gd name="T30" fmla="*/ 1507 w 2621"/>
                <a:gd name="T31" fmla="*/ 211 h 1729"/>
                <a:gd name="T32" fmla="*/ 2133 w 2621"/>
                <a:gd name="T33" fmla="*/ 140 h 1729"/>
                <a:gd name="T34" fmla="*/ 2390 w 2621"/>
                <a:gd name="T35" fmla="*/ 166 h 1729"/>
                <a:gd name="T36" fmla="*/ 2166 w 2621"/>
                <a:gd name="T37" fmla="*/ 1501 h 1729"/>
                <a:gd name="T38" fmla="*/ 1607 w 2621"/>
                <a:gd name="T39" fmla="*/ 1538 h 1729"/>
                <a:gd name="T40" fmla="*/ 416 w 2621"/>
                <a:gd name="T41" fmla="*/ 1436 h 1729"/>
                <a:gd name="T42" fmla="*/ 597 w 2621"/>
                <a:gd name="T43" fmla="*/ 247 h 1729"/>
                <a:gd name="T44" fmla="*/ 1847 w 2621"/>
                <a:gd name="T45" fmla="*/ 209 h 1729"/>
                <a:gd name="T46" fmla="*/ 2444 w 2621"/>
                <a:gd name="T47" fmla="*/ 1161 h 1729"/>
                <a:gd name="T48" fmla="*/ 1486 w 2621"/>
                <a:gd name="T49" fmla="*/ 1551 h 1729"/>
                <a:gd name="T50" fmla="*/ 266 w 2621"/>
                <a:gd name="T51" fmla="*/ 1242 h 1729"/>
                <a:gd name="T52" fmla="*/ 2414 w 2621"/>
                <a:gd name="T53" fmla="*/ 1155 h 1729"/>
                <a:gd name="T54" fmla="*/ 665 w 2621"/>
                <a:gd name="T55" fmla="*/ 323 h 1729"/>
                <a:gd name="T56" fmla="*/ 1302 w 2621"/>
                <a:gd name="T57" fmla="*/ 271 h 1729"/>
                <a:gd name="T58" fmla="*/ 2296 w 2621"/>
                <a:gd name="T59" fmla="*/ 719 h 1729"/>
                <a:gd name="T60" fmla="*/ 743 w 2621"/>
                <a:gd name="T61" fmla="*/ 833 h 1729"/>
                <a:gd name="T62" fmla="*/ 1833 w 2621"/>
                <a:gd name="T63" fmla="*/ 611 h 1729"/>
                <a:gd name="T64" fmla="*/ 1832 w 2621"/>
                <a:gd name="T65" fmla="*/ 687 h 1729"/>
                <a:gd name="T66" fmla="*/ 1005 w 2621"/>
                <a:gd name="T67" fmla="*/ 754 h 1729"/>
                <a:gd name="T68" fmla="*/ 1439 w 2621"/>
                <a:gd name="T69" fmla="*/ 708 h 1729"/>
                <a:gd name="T70" fmla="*/ 1497 w 2621"/>
                <a:gd name="T71" fmla="*/ 833 h 1729"/>
                <a:gd name="T72" fmla="*/ 1528 w 2621"/>
                <a:gd name="T73" fmla="*/ 757 h 1729"/>
                <a:gd name="T74" fmla="*/ 1691 w 2621"/>
                <a:gd name="T75" fmla="*/ 766 h 1729"/>
                <a:gd name="T76" fmla="*/ 831 w 2621"/>
                <a:gd name="T77" fmla="*/ 818 h 1729"/>
                <a:gd name="T78" fmla="*/ 2277 w 2621"/>
                <a:gd name="T79" fmla="*/ 917 h 1729"/>
                <a:gd name="T80" fmla="*/ 510 w 2621"/>
                <a:gd name="T81" fmla="*/ 1449 h 1729"/>
                <a:gd name="T82" fmla="*/ 1517 w 2621"/>
                <a:gd name="T83" fmla="*/ 1517 h 1729"/>
                <a:gd name="T84" fmla="*/ 2414 w 2621"/>
                <a:gd name="T85" fmla="*/ 669 h 1729"/>
                <a:gd name="T86" fmla="*/ 895 w 2621"/>
                <a:gd name="T87" fmla="*/ 271 h 1729"/>
                <a:gd name="T88" fmla="*/ 829 w 2621"/>
                <a:gd name="T89" fmla="*/ 1515 h 1729"/>
                <a:gd name="T90" fmla="*/ 2187 w 2621"/>
                <a:gd name="T91" fmla="*/ 1432 h 1729"/>
                <a:gd name="T92" fmla="*/ 2241 w 2621"/>
                <a:gd name="T93" fmla="*/ 213 h 1729"/>
                <a:gd name="T94" fmla="*/ 228 w 2621"/>
                <a:gd name="T95" fmla="*/ 1057 h 1729"/>
                <a:gd name="T96" fmla="*/ 2096 w 2621"/>
                <a:gd name="T97" fmla="*/ 1381 h 1729"/>
                <a:gd name="T98" fmla="*/ 2435 w 2621"/>
                <a:gd name="T99" fmla="*/ 1130 h 1729"/>
                <a:gd name="T100" fmla="*/ 1490 w 2621"/>
                <a:gd name="T101" fmla="*/ 1591 h 1729"/>
                <a:gd name="T102" fmla="*/ 2311 w 2621"/>
                <a:gd name="T103" fmla="*/ 96 h 1729"/>
                <a:gd name="T104" fmla="*/ 1510 w 2621"/>
                <a:gd name="T105" fmla="*/ 200 h 1729"/>
                <a:gd name="T106" fmla="*/ 624 w 2621"/>
                <a:gd name="T107" fmla="*/ 198 h 1729"/>
                <a:gd name="T108" fmla="*/ 126 w 2621"/>
                <a:gd name="T109" fmla="*/ 801 h 1729"/>
                <a:gd name="T110" fmla="*/ 84 w 2621"/>
                <a:gd name="T111" fmla="*/ 1138 h 1729"/>
                <a:gd name="T112" fmla="*/ 365 w 2621"/>
                <a:gd name="T113" fmla="*/ 1466 h 1729"/>
                <a:gd name="T114" fmla="*/ 1010 w 2621"/>
                <a:gd name="T115" fmla="*/ 1530 h 1729"/>
                <a:gd name="T116" fmla="*/ 1509 w 2621"/>
                <a:gd name="T117" fmla="*/ 1613 h 1729"/>
                <a:gd name="T118" fmla="*/ 1806 w 2621"/>
                <a:gd name="T119" fmla="*/ 1520 h 1729"/>
                <a:gd name="T120" fmla="*/ 2073 w 2621"/>
                <a:gd name="T121" fmla="*/ 1470 h 1729"/>
                <a:gd name="T122" fmla="*/ 2502 w 2621"/>
                <a:gd name="T123" fmla="*/ 1153 h 1729"/>
                <a:gd name="T124" fmla="*/ 2518 w 2621"/>
                <a:gd name="T125" fmla="*/ 845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1" h="1729">
                  <a:moveTo>
                    <a:pt x="2573" y="279"/>
                  </a:moveTo>
                  <a:cubicBezTo>
                    <a:pt x="2570" y="284"/>
                    <a:pt x="2561" y="289"/>
                    <a:pt x="2556" y="294"/>
                  </a:cubicBezTo>
                  <a:cubicBezTo>
                    <a:pt x="2556" y="293"/>
                    <a:pt x="2548" y="302"/>
                    <a:pt x="2548" y="298"/>
                  </a:cubicBezTo>
                  <a:cubicBezTo>
                    <a:pt x="2547" y="294"/>
                    <a:pt x="2559" y="286"/>
                    <a:pt x="2562" y="285"/>
                  </a:cubicBezTo>
                  <a:cubicBezTo>
                    <a:pt x="2563" y="284"/>
                    <a:pt x="2573" y="279"/>
                    <a:pt x="2573" y="279"/>
                  </a:cubicBezTo>
                  <a:close/>
                  <a:moveTo>
                    <a:pt x="2570" y="300"/>
                  </a:moveTo>
                  <a:cubicBezTo>
                    <a:pt x="2569" y="301"/>
                    <a:pt x="2569" y="301"/>
                    <a:pt x="2568" y="301"/>
                  </a:cubicBezTo>
                  <a:cubicBezTo>
                    <a:pt x="2568" y="301"/>
                    <a:pt x="2573" y="299"/>
                    <a:pt x="2570" y="300"/>
                  </a:cubicBezTo>
                  <a:close/>
                  <a:moveTo>
                    <a:pt x="2563" y="333"/>
                  </a:moveTo>
                  <a:cubicBezTo>
                    <a:pt x="2563" y="334"/>
                    <a:pt x="2558" y="338"/>
                    <a:pt x="2557" y="337"/>
                  </a:cubicBezTo>
                  <a:cubicBezTo>
                    <a:pt x="2556" y="337"/>
                    <a:pt x="2557" y="336"/>
                    <a:pt x="2557" y="335"/>
                  </a:cubicBezTo>
                  <a:cubicBezTo>
                    <a:pt x="2557" y="335"/>
                    <a:pt x="2564" y="329"/>
                    <a:pt x="2567" y="330"/>
                  </a:cubicBezTo>
                  <a:cubicBezTo>
                    <a:pt x="2568" y="330"/>
                    <a:pt x="2562" y="334"/>
                    <a:pt x="2563" y="333"/>
                  </a:cubicBezTo>
                  <a:close/>
                  <a:moveTo>
                    <a:pt x="2555" y="322"/>
                  </a:moveTo>
                  <a:cubicBezTo>
                    <a:pt x="2556" y="321"/>
                    <a:pt x="2557" y="320"/>
                    <a:pt x="2558" y="319"/>
                  </a:cubicBezTo>
                  <a:cubicBezTo>
                    <a:pt x="2557" y="322"/>
                    <a:pt x="2556" y="323"/>
                    <a:pt x="2555" y="322"/>
                  </a:cubicBezTo>
                  <a:close/>
                  <a:moveTo>
                    <a:pt x="2559" y="308"/>
                  </a:moveTo>
                  <a:cubicBezTo>
                    <a:pt x="2558" y="308"/>
                    <a:pt x="2558" y="309"/>
                    <a:pt x="2557" y="309"/>
                  </a:cubicBezTo>
                  <a:cubicBezTo>
                    <a:pt x="2557" y="309"/>
                    <a:pt x="2558" y="308"/>
                    <a:pt x="2559" y="308"/>
                  </a:cubicBezTo>
                  <a:close/>
                  <a:moveTo>
                    <a:pt x="2566" y="306"/>
                  </a:moveTo>
                  <a:cubicBezTo>
                    <a:pt x="2565" y="307"/>
                    <a:pt x="2564" y="307"/>
                    <a:pt x="2563" y="308"/>
                  </a:cubicBezTo>
                  <a:cubicBezTo>
                    <a:pt x="2563" y="307"/>
                    <a:pt x="2565" y="306"/>
                    <a:pt x="2566" y="306"/>
                  </a:cubicBezTo>
                  <a:close/>
                  <a:moveTo>
                    <a:pt x="2562" y="293"/>
                  </a:moveTo>
                  <a:cubicBezTo>
                    <a:pt x="2563" y="291"/>
                    <a:pt x="2565" y="290"/>
                    <a:pt x="2567" y="289"/>
                  </a:cubicBezTo>
                  <a:cubicBezTo>
                    <a:pt x="2566" y="289"/>
                    <a:pt x="2564" y="291"/>
                    <a:pt x="2562" y="293"/>
                  </a:cubicBezTo>
                  <a:close/>
                  <a:moveTo>
                    <a:pt x="2570" y="296"/>
                  </a:moveTo>
                  <a:cubicBezTo>
                    <a:pt x="2565" y="299"/>
                    <a:pt x="2558" y="307"/>
                    <a:pt x="2551" y="307"/>
                  </a:cubicBezTo>
                  <a:cubicBezTo>
                    <a:pt x="2553" y="307"/>
                    <a:pt x="2557" y="301"/>
                    <a:pt x="2558" y="301"/>
                  </a:cubicBezTo>
                  <a:cubicBezTo>
                    <a:pt x="2562" y="299"/>
                    <a:pt x="2567" y="297"/>
                    <a:pt x="2570" y="296"/>
                  </a:cubicBezTo>
                  <a:close/>
                  <a:moveTo>
                    <a:pt x="2555" y="353"/>
                  </a:moveTo>
                  <a:cubicBezTo>
                    <a:pt x="2552" y="356"/>
                    <a:pt x="2550" y="358"/>
                    <a:pt x="2546" y="359"/>
                  </a:cubicBezTo>
                  <a:cubicBezTo>
                    <a:pt x="2549" y="357"/>
                    <a:pt x="2553" y="355"/>
                    <a:pt x="2555" y="353"/>
                  </a:cubicBezTo>
                  <a:close/>
                  <a:moveTo>
                    <a:pt x="2549" y="363"/>
                  </a:moveTo>
                  <a:cubicBezTo>
                    <a:pt x="2548" y="363"/>
                    <a:pt x="2546" y="364"/>
                    <a:pt x="2545" y="365"/>
                  </a:cubicBezTo>
                  <a:cubicBezTo>
                    <a:pt x="2547" y="362"/>
                    <a:pt x="2551" y="360"/>
                    <a:pt x="2554" y="358"/>
                  </a:cubicBezTo>
                  <a:cubicBezTo>
                    <a:pt x="2552" y="360"/>
                    <a:pt x="2550" y="361"/>
                    <a:pt x="2549" y="363"/>
                  </a:cubicBezTo>
                  <a:close/>
                  <a:moveTo>
                    <a:pt x="2546" y="370"/>
                  </a:moveTo>
                  <a:cubicBezTo>
                    <a:pt x="2545" y="371"/>
                    <a:pt x="2544" y="372"/>
                    <a:pt x="2543" y="373"/>
                  </a:cubicBezTo>
                  <a:cubicBezTo>
                    <a:pt x="2544" y="372"/>
                    <a:pt x="2549" y="368"/>
                    <a:pt x="2546" y="370"/>
                  </a:cubicBezTo>
                  <a:close/>
                  <a:moveTo>
                    <a:pt x="2519" y="267"/>
                  </a:moveTo>
                  <a:cubicBezTo>
                    <a:pt x="2519" y="267"/>
                    <a:pt x="2513" y="271"/>
                    <a:pt x="2512" y="270"/>
                  </a:cubicBezTo>
                  <a:cubicBezTo>
                    <a:pt x="2512" y="264"/>
                    <a:pt x="2524" y="255"/>
                    <a:pt x="2529" y="260"/>
                  </a:cubicBezTo>
                  <a:cubicBezTo>
                    <a:pt x="2526" y="262"/>
                    <a:pt x="2522" y="265"/>
                    <a:pt x="2519" y="267"/>
                  </a:cubicBezTo>
                  <a:close/>
                  <a:moveTo>
                    <a:pt x="2526" y="271"/>
                  </a:moveTo>
                  <a:cubicBezTo>
                    <a:pt x="2523" y="273"/>
                    <a:pt x="2521" y="275"/>
                    <a:pt x="2517" y="276"/>
                  </a:cubicBezTo>
                  <a:cubicBezTo>
                    <a:pt x="2518" y="275"/>
                    <a:pt x="2527" y="267"/>
                    <a:pt x="2527" y="268"/>
                  </a:cubicBezTo>
                  <a:cubicBezTo>
                    <a:pt x="2527" y="269"/>
                    <a:pt x="2526" y="270"/>
                    <a:pt x="2526" y="271"/>
                  </a:cubicBezTo>
                  <a:close/>
                  <a:moveTo>
                    <a:pt x="2493" y="272"/>
                  </a:moveTo>
                  <a:cubicBezTo>
                    <a:pt x="2495" y="268"/>
                    <a:pt x="2507" y="263"/>
                    <a:pt x="2511" y="260"/>
                  </a:cubicBezTo>
                  <a:cubicBezTo>
                    <a:pt x="2511" y="259"/>
                    <a:pt x="2522" y="247"/>
                    <a:pt x="2524" y="252"/>
                  </a:cubicBezTo>
                  <a:cubicBezTo>
                    <a:pt x="2525" y="257"/>
                    <a:pt x="2506" y="269"/>
                    <a:pt x="2503" y="271"/>
                  </a:cubicBezTo>
                  <a:cubicBezTo>
                    <a:pt x="2502" y="272"/>
                    <a:pt x="2491" y="279"/>
                    <a:pt x="2493" y="272"/>
                  </a:cubicBezTo>
                  <a:close/>
                  <a:moveTo>
                    <a:pt x="2510" y="417"/>
                  </a:moveTo>
                  <a:cubicBezTo>
                    <a:pt x="2509" y="418"/>
                    <a:pt x="2516" y="414"/>
                    <a:pt x="2516" y="415"/>
                  </a:cubicBezTo>
                  <a:cubicBezTo>
                    <a:pt x="2515" y="418"/>
                    <a:pt x="2516" y="422"/>
                    <a:pt x="2518" y="424"/>
                  </a:cubicBezTo>
                  <a:cubicBezTo>
                    <a:pt x="2523" y="427"/>
                    <a:pt x="2529" y="422"/>
                    <a:pt x="2534" y="419"/>
                  </a:cubicBezTo>
                  <a:cubicBezTo>
                    <a:pt x="2526" y="426"/>
                    <a:pt x="2518" y="433"/>
                    <a:pt x="2511" y="441"/>
                  </a:cubicBezTo>
                  <a:cubicBezTo>
                    <a:pt x="2511" y="438"/>
                    <a:pt x="2516" y="428"/>
                    <a:pt x="2516" y="427"/>
                  </a:cubicBezTo>
                  <a:cubicBezTo>
                    <a:pt x="2515" y="425"/>
                    <a:pt x="2510" y="428"/>
                    <a:pt x="2509" y="425"/>
                  </a:cubicBezTo>
                  <a:cubicBezTo>
                    <a:pt x="2508" y="423"/>
                    <a:pt x="2510" y="419"/>
                    <a:pt x="2510" y="417"/>
                  </a:cubicBezTo>
                  <a:close/>
                  <a:moveTo>
                    <a:pt x="2514" y="453"/>
                  </a:moveTo>
                  <a:cubicBezTo>
                    <a:pt x="2513" y="453"/>
                    <a:pt x="2512" y="453"/>
                    <a:pt x="2510" y="454"/>
                  </a:cubicBezTo>
                  <a:cubicBezTo>
                    <a:pt x="2512" y="449"/>
                    <a:pt x="2514" y="447"/>
                    <a:pt x="2519" y="447"/>
                  </a:cubicBezTo>
                  <a:cubicBezTo>
                    <a:pt x="2519" y="447"/>
                    <a:pt x="2514" y="453"/>
                    <a:pt x="2514" y="453"/>
                  </a:cubicBezTo>
                  <a:close/>
                  <a:moveTo>
                    <a:pt x="2498" y="262"/>
                  </a:moveTo>
                  <a:cubicBezTo>
                    <a:pt x="2498" y="263"/>
                    <a:pt x="2497" y="263"/>
                    <a:pt x="2497" y="264"/>
                  </a:cubicBezTo>
                  <a:cubicBezTo>
                    <a:pt x="2497" y="263"/>
                    <a:pt x="2498" y="263"/>
                    <a:pt x="2498" y="262"/>
                  </a:cubicBezTo>
                  <a:close/>
                  <a:moveTo>
                    <a:pt x="2511" y="256"/>
                  </a:moveTo>
                  <a:cubicBezTo>
                    <a:pt x="2509" y="258"/>
                    <a:pt x="2507" y="260"/>
                    <a:pt x="2504" y="262"/>
                  </a:cubicBezTo>
                  <a:cubicBezTo>
                    <a:pt x="2506" y="259"/>
                    <a:pt x="2508" y="257"/>
                    <a:pt x="2511" y="256"/>
                  </a:cubicBezTo>
                  <a:close/>
                  <a:moveTo>
                    <a:pt x="2495" y="260"/>
                  </a:moveTo>
                  <a:cubicBezTo>
                    <a:pt x="2495" y="259"/>
                    <a:pt x="2500" y="253"/>
                    <a:pt x="2499" y="252"/>
                  </a:cubicBezTo>
                  <a:cubicBezTo>
                    <a:pt x="2498" y="251"/>
                    <a:pt x="2487" y="260"/>
                    <a:pt x="2487" y="260"/>
                  </a:cubicBezTo>
                  <a:cubicBezTo>
                    <a:pt x="2486" y="257"/>
                    <a:pt x="2505" y="242"/>
                    <a:pt x="2506" y="241"/>
                  </a:cubicBezTo>
                  <a:cubicBezTo>
                    <a:pt x="2506" y="241"/>
                    <a:pt x="2505" y="249"/>
                    <a:pt x="2506" y="249"/>
                  </a:cubicBezTo>
                  <a:cubicBezTo>
                    <a:pt x="2508" y="250"/>
                    <a:pt x="2514" y="243"/>
                    <a:pt x="2516" y="245"/>
                  </a:cubicBezTo>
                  <a:cubicBezTo>
                    <a:pt x="2511" y="249"/>
                    <a:pt x="2506" y="253"/>
                    <a:pt x="2501" y="257"/>
                  </a:cubicBezTo>
                  <a:cubicBezTo>
                    <a:pt x="2499" y="259"/>
                    <a:pt x="2496" y="264"/>
                    <a:pt x="2493" y="264"/>
                  </a:cubicBezTo>
                  <a:cubicBezTo>
                    <a:pt x="2492" y="264"/>
                    <a:pt x="2496" y="259"/>
                    <a:pt x="2495" y="260"/>
                  </a:cubicBezTo>
                  <a:close/>
                  <a:moveTo>
                    <a:pt x="2486" y="440"/>
                  </a:moveTo>
                  <a:cubicBezTo>
                    <a:pt x="2485" y="441"/>
                    <a:pt x="2485" y="442"/>
                    <a:pt x="2484" y="442"/>
                  </a:cubicBezTo>
                  <a:cubicBezTo>
                    <a:pt x="2482" y="438"/>
                    <a:pt x="2484" y="437"/>
                    <a:pt x="2488" y="437"/>
                  </a:cubicBezTo>
                  <a:cubicBezTo>
                    <a:pt x="2488" y="438"/>
                    <a:pt x="2487" y="439"/>
                    <a:pt x="2486" y="440"/>
                  </a:cubicBezTo>
                  <a:close/>
                  <a:moveTo>
                    <a:pt x="2476" y="349"/>
                  </a:moveTo>
                  <a:cubicBezTo>
                    <a:pt x="2469" y="351"/>
                    <a:pt x="2482" y="339"/>
                    <a:pt x="2482" y="339"/>
                  </a:cubicBezTo>
                  <a:cubicBezTo>
                    <a:pt x="2482" y="343"/>
                    <a:pt x="2481" y="346"/>
                    <a:pt x="2476" y="349"/>
                  </a:cubicBezTo>
                  <a:close/>
                  <a:moveTo>
                    <a:pt x="2478" y="493"/>
                  </a:moveTo>
                  <a:cubicBezTo>
                    <a:pt x="2477" y="493"/>
                    <a:pt x="2476" y="494"/>
                    <a:pt x="2475" y="495"/>
                  </a:cubicBezTo>
                  <a:cubicBezTo>
                    <a:pt x="2475" y="493"/>
                    <a:pt x="2480" y="487"/>
                    <a:pt x="2481" y="490"/>
                  </a:cubicBezTo>
                  <a:cubicBezTo>
                    <a:pt x="2480" y="491"/>
                    <a:pt x="2479" y="492"/>
                    <a:pt x="2478" y="493"/>
                  </a:cubicBezTo>
                  <a:close/>
                  <a:moveTo>
                    <a:pt x="2479" y="503"/>
                  </a:moveTo>
                  <a:cubicBezTo>
                    <a:pt x="2477" y="505"/>
                    <a:pt x="2475" y="508"/>
                    <a:pt x="2472" y="510"/>
                  </a:cubicBezTo>
                  <a:cubicBezTo>
                    <a:pt x="2473" y="503"/>
                    <a:pt x="2473" y="499"/>
                    <a:pt x="2480" y="496"/>
                  </a:cubicBezTo>
                  <a:cubicBezTo>
                    <a:pt x="2480" y="498"/>
                    <a:pt x="2480" y="500"/>
                    <a:pt x="2479" y="503"/>
                  </a:cubicBezTo>
                  <a:close/>
                  <a:moveTo>
                    <a:pt x="2478" y="541"/>
                  </a:moveTo>
                  <a:cubicBezTo>
                    <a:pt x="2476" y="547"/>
                    <a:pt x="2474" y="551"/>
                    <a:pt x="2473" y="556"/>
                  </a:cubicBezTo>
                  <a:cubicBezTo>
                    <a:pt x="2473" y="562"/>
                    <a:pt x="2474" y="568"/>
                    <a:pt x="2472" y="573"/>
                  </a:cubicBezTo>
                  <a:cubicBezTo>
                    <a:pt x="2467" y="583"/>
                    <a:pt x="2468" y="570"/>
                    <a:pt x="2467" y="565"/>
                  </a:cubicBezTo>
                  <a:cubicBezTo>
                    <a:pt x="2466" y="565"/>
                    <a:pt x="2466" y="565"/>
                    <a:pt x="2465" y="565"/>
                  </a:cubicBezTo>
                  <a:cubicBezTo>
                    <a:pt x="2466" y="557"/>
                    <a:pt x="2467" y="548"/>
                    <a:pt x="2468" y="539"/>
                  </a:cubicBezTo>
                  <a:cubicBezTo>
                    <a:pt x="2468" y="534"/>
                    <a:pt x="2468" y="525"/>
                    <a:pt x="2471" y="520"/>
                  </a:cubicBezTo>
                  <a:cubicBezTo>
                    <a:pt x="2471" y="519"/>
                    <a:pt x="2479" y="514"/>
                    <a:pt x="2479" y="515"/>
                  </a:cubicBezTo>
                  <a:cubicBezTo>
                    <a:pt x="2479" y="518"/>
                    <a:pt x="2477" y="521"/>
                    <a:pt x="2476" y="524"/>
                  </a:cubicBezTo>
                  <a:cubicBezTo>
                    <a:pt x="2476" y="530"/>
                    <a:pt x="2481" y="535"/>
                    <a:pt x="2478" y="541"/>
                  </a:cubicBezTo>
                  <a:close/>
                  <a:moveTo>
                    <a:pt x="2464" y="453"/>
                  </a:moveTo>
                  <a:cubicBezTo>
                    <a:pt x="2466" y="451"/>
                    <a:pt x="2467" y="450"/>
                    <a:pt x="2469" y="449"/>
                  </a:cubicBezTo>
                  <a:cubicBezTo>
                    <a:pt x="2467" y="453"/>
                    <a:pt x="2466" y="451"/>
                    <a:pt x="2464" y="453"/>
                  </a:cubicBezTo>
                  <a:close/>
                  <a:moveTo>
                    <a:pt x="2462" y="400"/>
                  </a:moveTo>
                  <a:cubicBezTo>
                    <a:pt x="2459" y="402"/>
                    <a:pt x="2457" y="405"/>
                    <a:pt x="2453" y="404"/>
                  </a:cubicBezTo>
                  <a:cubicBezTo>
                    <a:pt x="2448" y="401"/>
                    <a:pt x="2455" y="393"/>
                    <a:pt x="2457" y="390"/>
                  </a:cubicBezTo>
                  <a:cubicBezTo>
                    <a:pt x="2459" y="386"/>
                    <a:pt x="2463" y="379"/>
                    <a:pt x="2465" y="386"/>
                  </a:cubicBezTo>
                  <a:cubicBezTo>
                    <a:pt x="2466" y="389"/>
                    <a:pt x="2462" y="397"/>
                    <a:pt x="2462" y="400"/>
                  </a:cubicBezTo>
                  <a:close/>
                  <a:moveTo>
                    <a:pt x="2477" y="741"/>
                  </a:moveTo>
                  <a:cubicBezTo>
                    <a:pt x="2482" y="741"/>
                    <a:pt x="2478" y="745"/>
                    <a:pt x="2477" y="747"/>
                  </a:cubicBezTo>
                  <a:cubicBezTo>
                    <a:pt x="2474" y="753"/>
                    <a:pt x="2479" y="749"/>
                    <a:pt x="2473" y="750"/>
                  </a:cubicBezTo>
                  <a:cubicBezTo>
                    <a:pt x="2468" y="752"/>
                    <a:pt x="2461" y="750"/>
                    <a:pt x="2455" y="750"/>
                  </a:cubicBezTo>
                  <a:cubicBezTo>
                    <a:pt x="2457" y="747"/>
                    <a:pt x="2454" y="744"/>
                    <a:pt x="2455" y="742"/>
                  </a:cubicBezTo>
                  <a:cubicBezTo>
                    <a:pt x="2457" y="738"/>
                    <a:pt x="2472" y="740"/>
                    <a:pt x="2477" y="741"/>
                  </a:cubicBezTo>
                  <a:close/>
                  <a:moveTo>
                    <a:pt x="2483" y="749"/>
                  </a:moveTo>
                  <a:cubicBezTo>
                    <a:pt x="2484" y="745"/>
                    <a:pt x="2487" y="736"/>
                    <a:pt x="2491" y="743"/>
                  </a:cubicBezTo>
                  <a:cubicBezTo>
                    <a:pt x="2494" y="749"/>
                    <a:pt x="2486" y="753"/>
                    <a:pt x="2483" y="749"/>
                  </a:cubicBezTo>
                  <a:close/>
                  <a:moveTo>
                    <a:pt x="2494" y="742"/>
                  </a:moveTo>
                  <a:cubicBezTo>
                    <a:pt x="2494" y="742"/>
                    <a:pt x="2496" y="745"/>
                    <a:pt x="2494" y="746"/>
                  </a:cubicBezTo>
                  <a:cubicBezTo>
                    <a:pt x="2493" y="746"/>
                    <a:pt x="2493" y="742"/>
                    <a:pt x="2494" y="742"/>
                  </a:cubicBezTo>
                  <a:close/>
                  <a:moveTo>
                    <a:pt x="2500" y="741"/>
                  </a:moveTo>
                  <a:cubicBezTo>
                    <a:pt x="2503" y="741"/>
                    <a:pt x="2518" y="740"/>
                    <a:pt x="2515" y="746"/>
                  </a:cubicBezTo>
                  <a:cubicBezTo>
                    <a:pt x="2513" y="749"/>
                    <a:pt x="2510" y="745"/>
                    <a:pt x="2509" y="747"/>
                  </a:cubicBezTo>
                  <a:cubicBezTo>
                    <a:pt x="2507" y="750"/>
                    <a:pt x="2509" y="752"/>
                    <a:pt x="2508" y="754"/>
                  </a:cubicBezTo>
                  <a:cubicBezTo>
                    <a:pt x="2506" y="762"/>
                    <a:pt x="2506" y="748"/>
                    <a:pt x="2498" y="751"/>
                  </a:cubicBezTo>
                  <a:cubicBezTo>
                    <a:pt x="2498" y="750"/>
                    <a:pt x="2497" y="741"/>
                    <a:pt x="2500" y="741"/>
                  </a:cubicBezTo>
                  <a:close/>
                  <a:moveTo>
                    <a:pt x="2445" y="832"/>
                  </a:moveTo>
                  <a:cubicBezTo>
                    <a:pt x="2445" y="832"/>
                    <a:pt x="2444" y="832"/>
                    <a:pt x="2443" y="832"/>
                  </a:cubicBezTo>
                  <a:cubicBezTo>
                    <a:pt x="2445" y="824"/>
                    <a:pt x="2447" y="832"/>
                    <a:pt x="2445" y="832"/>
                  </a:cubicBezTo>
                  <a:close/>
                  <a:moveTo>
                    <a:pt x="2440" y="852"/>
                  </a:moveTo>
                  <a:cubicBezTo>
                    <a:pt x="2439" y="852"/>
                    <a:pt x="2439" y="848"/>
                    <a:pt x="2440" y="848"/>
                  </a:cubicBezTo>
                  <a:cubicBezTo>
                    <a:pt x="2442" y="847"/>
                    <a:pt x="2445" y="851"/>
                    <a:pt x="2440" y="852"/>
                  </a:cubicBezTo>
                  <a:close/>
                  <a:moveTo>
                    <a:pt x="2391" y="931"/>
                  </a:moveTo>
                  <a:cubicBezTo>
                    <a:pt x="2386" y="930"/>
                    <a:pt x="2381" y="929"/>
                    <a:pt x="2376" y="929"/>
                  </a:cubicBezTo>
                  <a:cubicBezTo>
                    <a:pt x="2377" y="926"/>
                    <a:pt x="2377" y="924"/>
                    <a:pt x="2377" y="921"/>
                  </a:cubicBezTo>
                  <a:cubicBezTo>
                    <a:pt x="2385" y="922"/>
                    <a:pt x="2383" y="909"/>
                    <a:pt x="2388" y="913"/>
                  </a:cubicBezTo>
                  <a:cubicBezTo>
                    <a:pt x="2389" y="913"/>
                    <a:pt x="2393" y="922"/>
                    <a:pt x="2394" y="924"/>
                  </a:cubicBezTo>
                  <a:cubicBezTo>
                    <a:pt x="2397" y="928"/>
                    <a:pt x="2399" y="928"/>
                    <a:pt x="2399" y="934"/>
                  </a:cubicBezTo>
                  <a:cubicBezTo>
                    <a:pt x="2396" y="933"/>
                    <a:pt x="2394" y="932"/>
                    <a:pt x="2391" y="931"/>
                  </a:cubicBezTo>
                  <a:close/>
                  <a:moveTo>
                    <a:pt x="2367" y="913"/>
                  </a:moveTo>
                  <a:cubicBezTo>
                    <a:pt x="2368" y="912"/>
                    <a:pt x="2368" y="911"/>
                    <a:pt x="2369" y="909"/>
                  </a:cubicBezTo>
                  <a:cubicBezTo>
                    <a:pt x="2369" y="909"/>
                    <a:pt x="2371" y="914"/>
                    <a:pt x="2371" y="916"/>
                  </a:cubicBezTo>
                  <a:cubicBezTo>
                    <a:pt x="2370" y="915"/>
                    <a:pt x="2369" y="914"/>
                    <a:pt x="2367" y="913"/>
                  </a:cubicBezTo>
                  <a:close/>
                  <a:moveTo>
                    <a:pt x="2370" y="959"/>
                  </a:moveTo>
                  <a:cubicBezTo>
                    <a:pt x="2365" y="957"/>
                    <a:pt x="2368" y="955"/>
                    <a:pt x="2369" y="951"/>
                  </a:cubicBezTo>
                  <a:cubicBezTo>
                    <a:pt x="2367" y="952"/>
                    <a:pt x="2365" y="957"/>
                    <a:pt x="2363" y="956"/>
                  </a:cubicBezTo>
                  <a:cubicBezTo>
                    <a:pt x="2360" y="955"/>
                    <a:pt x="2363" y="948"/>
                    <a:pt x="2365" y="947"/>
                  </a:cubicBezTo>
                  <a:cubicBezTo>
                    <a:pt x="2372" y="944"/>
                    <a:pt x="2370" y="955"/>
                    <a:pt x="2370" y="959"/>
                  </a:cubicBezTo>
                  <a:close/>
                  <a:moveTo>
                    <a:pt x="2364" y="1001"/>
                  </a:moveTo>
                  <a:cubicBezTo>
                    <a:pt x="2365" y="1000"/>
                    <a:pt x="2365" y="1000"/>
                    <a:pt x="2365" y="1001"/>
                  </a:cubicBezTo>
                  <a:cubicBezTo>
                    <a:pt x="2365" y="1001"/>
                    <a:pt x="2365" y="1001"/>
                    <a:pt x="2364" y="1001"/>
                  </a:cubicBezTo>
                  <a:close/>
                  <a:moveTo>
                    <a:pt x="2380" y="1022"/>
                  </a:moveTo>
                  <a:cubicBezTo>
                    <a:pt x="2381" y="1022"/>
                    <a:pt x="2392" y="1020"/>
                    <a:pt x="2387" y="1025"/>
                  </a:cubicBezTo>
                  <a:cubicBezTo>
                    <a:pt x="2384" y="1029"/>
                    <a:pt x="2379" y="1023"/>
                    <a:pt x="2380" y="1022"/>
                  </a:cubicBezTo>
                  <a:close/>
                  <a:moveTo>
                    <a:pt x="2374" y="1025"/>
                  </a:moveTo>
                  <a:cubicBezTo>
                    <a:pt x="2373" y="1026"/>
                    <a:pt x="2372" y="1027"/>
                    <a:pt x="2371" y="1028"/>
                  </a:cubicBezTo>
                  <a:cubicBezTo>
                    <a:pt x="2364" y="1021"/>
                    <a:pt x="2376" y="1023"/>
                    <a:pt x="2374" y="1025"/>
                  </a:cubicBezTo>
                  <a:close/>
                  <a:moveTo>
                    <a:pt x="2365" y="1028"/>
                  </a:moveTo>
                  <a:cubicBezTo>
                    <a:pt x="2364" y="1028"/>
                    <a:pt x="2364" y="1029"/>
                    <a:pt x="2363" y="1029"/>
                  </a:cubicBezTo>
                  <a:cubicBezTo>
                    <a:pt x="2363" y="1028"/>
                    <a:pt x="2363" y="1022"/>
                    <a:pt x="2365" y="1022"/>
                  </a:cubicBezTo>
                  <a:cubicBezTo>
                    <a:pt x="2366" y="1022"/>
                    <a:pt x="2365" y="1027"/>
                    <a:pt x="2365" y="1028"/>
                  </a:cubicBezTo>
                  <a:close/>
                  <a:moveTo>
                    <a:pt x="2366" y="1070"/>
                  </a:moveTo>
                  <a:cubicBezTo>
                    <a:pt x="2366" y="1071"/>
                    <a:pt x="2366" y="1073"/>
                    <a:pt x="2367" y="1074"/>
                  </a:cubicBezTo>
                  <a:cubicBezTo>
                    <a:pt x="2364" y="1073"/>
                    <a:pt x="2363" y="1071"/>
                    <a:pt x="2363" y="1068"/>
                  </a:cubicBezTo>
                  <a:cubicBezTo>
                    <a:pt x="2367" y="1073"/>
                    <a:pt x="2364" y="1071"/>
                    <a:pt x="2366" y="1070"/>
                  </a:cubicBezTo>
                  <a:close/>
                  <a:moveTo>
                    <a:pt x="2370" y="1067"/>
                  </a:moveTo>
                  <a:cubicBezTo>
                    <a:pt x="2369" y="1069"/>
                    <a:pt x="2369" y="1070"/>
                    <a:pt x="2368" y="1071"/>
                  </a:cubicBezTo>
                  <a:cubicBezTo>
                    <a:pt x="2368" y="1069"/>
                    <a:pt x="2369" y="1069"/>
                    <a:pt x="2370" y="1067"/>
                  </a:cubicBezTo>
                  <a:close/>
                  <a:moveTo>
                    <a:pt x="2377" y="1068"/>
                  </a:moveTo>
                  <a:cubicBezTo>
                    <a:pt x="2377" y="1067"/>
                    <a:pt x="2384" y="1059"/>
                    <a:pt x="2385" y="1059"/>
                  </a:cubicBezTo>
                  <a:cubicBezTo>
                    <a:pt x="2388" y="1060"/>
                    <a:pt x="2386" y="1067"/>
                    <a:pt x="2390" y="1067"/>
                  </a:cubicBezTo>
                  <a:cubicBezTo>
                    <a:pt x="2392" y="1068"/>
                    <a:pt x="2393" y="1062"/>
                    <a:pt x="2396" y="1062"/>
                  </a:cubicBezTo>
                  <a:cubicBezTo>
                    <a:pt x="2398" y="1062"/>
                    <a:pt x="2399" y="1067"/>
                    <a:pt x="2401" y="1067"/>
                  </a:cubicBezTo>
                  <a:cubicBezTo>
                    <a:pt x="2402" y="1068"/>
                    <a:pt x="2404" y="1066"/>
                    <a:pt x="2405" y="1067"/>
                  </a:cubicBezTo>
                  <a:cubicBezTo>
                    <a:pt x="2412" y="1068"/>
                    <a:pt x="2416" y="1065"/>
                    <a:pt x="2422" y="1065"/>
                  </a:cubicBezTo>
                  <a:cubicBezTo>
                    <a:pt x="2422" y="1072"/>
                    <a:pt x="2421" y="1072"/>
                    <a:pt x="2418" y="1077"/>
                  </a:cubicBezTo>
                  <a:cubicBezTo>
                    <a:pt x="2414" y="1081"/>
                    <a:pt x="2407" y="1084"/>
                    <a:pt x="2409" y="1092"/>
                  </a:cubicBezTo>
                  <a:cubicBezTo>
                    <a:pt x="2404" y="1092"/>
                    <a:pt x="2400" y="1092"/>
                    <a:pt x="2396" y="1092"/>
                  </a:cubicBezTo>
                  <a:cubicBezTo>
                    <a:pt x="2393" y="1092"/>
                    <a:pt x="2391" y="1093"/>
                    <a:pt x="2388" y="1093"/>
                  </a:cubicBezTo>
                  <a:cubicBezTo>
                    <a:pt x="2385" y="1092"/>
                    <a:pt x="2388" y="1083"/>
                    <a:pt x="2383" y="1090"/>
                  </a:cubicBezTo>
                  <a:cubicBezTo>
                    <a:pt x="2382" y="1089"/>
                    <a:pt x="2386" y="1087"/>
                    <a:pt x="2385" y="1086"/>
                  </a:cubicBezTo>
                  <a:cubicBezTo>
                    <a:pt x="2382" y="1082"/>
                    <a:pt x="2372" y="1090"/>
                    <a:pt x="2370" y="1083"/>
                  </a:cubicBezTo>
                  <a:cubicBezTo>
                    <a:pt x="2374" y="1082"/>
                    <a:pt x="2381" y="1083"/>
                    <a:pt x="2385" y="1081"/>
                  </a:cubicBezTo>
                  <a:cubicBezTo>
                    <a:pt x="2384" y="1081"/>
                    <a:pt x="2369" y="1079"/>
                    <a:pt x="2369" y="1078"/>
                  </a:cubicBezTo>
                  <a:cubicBezTo>
                    <a:pt x="2370" y="1077"/>
                    <a:pt x="2377" y="1077"/>
                    <a:pt x="2379" y="1077"/>
                  </a:cubicBezTo>
                  <a:cubicBezTo>
                    <a:pt x="2376" y="1077"/>
                    <a:pt x="2374" y="1077"/>
                    <a:pt x="2371" y="1077"/>
                  </a:cubicBezTo>
                  <a:cubicBezTo>
                    <a:pt x="2373" y="1076"/>
                    <a:pt x="2377" y="1074"/>
                    <a:pt x="2379" y="1074"/>
                  </a:cubicBezTo>
                  <a:cubicBezTo>
                    <a:pt x="2377" y="1074"/>
                    <a:pt x="2376" y="1074"/>
                    <a:pt x="2375" y="1074"/>
                  </a:cubicBezTo>
                  <a:cubicBezTo>
                    <a:pt x="2376" y="1072"/>
                    <a:pt x="2378" y="1070"/>
                    <a:pt x="2377" y="1068"/>
                  </a:cubicBezTo>
                  <a:cubicBezTo>
                    <a:pt x="2377" y="1066"/>
                    <a:pt x="2374" y="1071"/>
                    <a:pt x="2373" y="1071"/>
                  </a:cubicBezTo>
                  <a:cubicBezTo>
                    <a:pt x="2371" y="1070"/>
                    <a:pt x="2373" y="1055"/>
                    <a:pt x="2377" y="1068"/>
                  </a:cubicBezTo>
                  <a:close/>
                  <a:moveTo>
                    <a:pt x="2424" y="1092"/>
                  </a:moveTo>
                  <a:cubicBezTo>
                    <a:pt x="2420" y="1092"/>
                    <a:pt x="2415" y="1092"/>
                    <a:pt x="2410" y="1092"/>
                  </a:cubicBezTo>
                  <a:cubicBezTo>
                    <a:pt x="2411" y="1087"/>
                    <a:pt x="2413" y="1091"/>
                    <a:pt x="2416" y="1088"/>
                  </a:cubicBezTo>
                  <a:cubicBezTo>
                    <a:pt x="2420" y="1083"/>
                    <a:pt x="2421" y="1082"/>
                    <a:pt x="2422" y="1075"/>
                  </a:cubicBezTo>
                  <a:cubicBezTo>
                    <a:pt x="2423" y="1081"/>
                    <a:pt x="2423" y="1086"/>
                    <a:pt x="2424" y="1092"/>
                  </a:cubicBezTo>
                  <a:close/>
                  <a:moveTo>
                    <a:pt x="2427" y="1067"/>
                  </a:moveTo>
                  <a:cubicBezTo>
                    <a:pt x="2432" y="1070"/>
                    <a:pt x="2434" y="1056"/>
                    <a:pt x="2438" y="1068"/>
                  </a:cubicBezTo>
                  <a:cubicBezTo>
                    <a:pt x="2437" y="1066"/>
                    <a:pt x="2447" y="1066"/>
                    <a:pt x="2444" y="1066"/>
                  </a:cubicBezTo>
                  <a:cubicBezTo>
                    <a:pt x="2444" y="1068"/>
                    <a:pt x="2439" y="1091"/>
                    <a:pt x="2441" y="1091"/>
                  </a:cubicBezTo>
                  <a:cubicBezTo>
                    <a:pt x="2441" y="1091"/>
                    <a:pt x="2443" y="1086"/>
                    <a:pt x="2443" y="1087"/>
                  </a:cubicBezTo>
                  <a:cubicBezTo>
                    <a:pt x="2449" y="1089"/>
                    <a:pt x="2439" y="1094"/>
                    <a:pt x="2436" y="1091"/>
                  </a:cubicBezTo>
                  <a:cubicBezTo>
                    <a:pt x="2436" y="1091"/>
                    <a:pt x="2431" y="1076"/>
                    <a:pt x="2433" y="1076"/>
                  </a:cubicBezTo>
                  <a:cubicBezTo>
                    <a:pt x="2431" y="1076"/>
                    <a:pt x="2429" y="1085"/>
                    <a:pt x="2429" y="1085"/>
                  </a:cubicBezTo>
                  <a:cubicBezTo>
                    <a:pt x="2426" y="1082"/>
                    <a:pt x="2427" y="1071"/>
                    <a:pt x="2427" y="1067"/>
                  </a:cubicBezTo>
                  <a:close/>
                  <a:moveTo>
                    <a:pt x="2450" y="1104"/>
                  </a:moveTo>
                  <a:cubicBezTo>
                    <a:pt x="2448" y="1104"/>
                    <a:pt x="2459" y="1103"/>
                    <a:pt x="2457" y="1106"/>
                  </a:cubicBezTo>
                  <a:cubicBezTo>
                    <a:pt x="2453" y="1115"/>
                    <a:pt x="2446" y="1104"/>
                    <a:pt x="2450" y="1104"/>
                  </a:cubicBezTo>
                  <a:close/>
                  <a:moveTo>
                    <a:pt x="2479" y="1106"/>
                  </a:moveTo>
                  <a:cubicBezTo>
                    <a:pt x="2478" y="1106"/>
                    <a:pt x="2478" y="1107"/>
                    <a:pt x="2477" y="1108"/>
                  </a:cubicBezTo>
                  <a:cubicBezTo>
                    <a:pt x="2476" y="1106"/>
                    <a:pt x="2473" y="1104"/>
                    <a:pt x="2471" y="1105"/>
                  </a:cubicBezTo>
                  <a:cubicBezTo>
                    <a:pt x="2473" y="1104"/>
                    <a:pt x="2476" y="1104"/>
                    <a:pt x="2477" y="1104"/>
                  </a:cubicBezTo>
                  <a:cubicBezTo>
                    <a:pt x="2473" y="1104"/>
                    <a:pt x="2476" y="1103"/>
                    <a:pt x="2479" y="1106"/>
                  </a:cubicBezTo>
                  <a:close/>
                  <a:moveTo>
                    <a:pt x="2481" y="1112"/>
                  </a:moveTo>
                  <a:cubicBezTo>
                    <a:pt x="2482" y="1108"/>
                    <a:pt x="2481" y="1104"/>
                    <a:pt x="2485" y="1104"/>
                  </a:cubicBezTo>
                  <a:cubicBezTo>
                    <a:pt x="2490" y="1103"/>
                    <a:pt x="2487" y="1109"/>
                    <a:pt x="2487" y="1113"/>
                  </a:cubicBezTo>
                  <a:cubicBezTo>
                    <a:pt x="2484" y="1114"/>
                    <a:pt x="2483" y="1113"/>
                    <a:pt x="2481" y="1112"/>
                  </a:cubicBezTo>
                  <a:close/>
                  <a:moveTo>
                    <a:pt x="2491" y="1104"/>
                  </a:moveTo>
                  <a:cubicBezTo>
                    <a:pt x="2491" y="1104"/>
                    <a:pt x="2493" y="1107"/>
                    <a:pt x="2491" y="1108"/>
                  </a:cubicBezTo>
                  <a:cubicBezTo>
                    <a:pt x="2490" y="1108"/>
                    <a:pt x="2490" y="1105"/>
                    <a:pt x="2491" y="1104"/>
                  </a:cubicBezTo>
                  <a:close/>
                  <a:moveTo>
                    <a:pt x="2496" y="1104"/>
                  </a:moveTo>
                  <a:cubicBezTo>
                    <a:pt x="2502" y="1104"/>
                    <a:pt x="2510" y="1102"/>
                    <a:pt x="2510" y="1108"/>
                  </a:cubicBezTo>
                  <a:cubicBezTo>
                    <a:pt x="2510" y="1111"/>
                    <a:pt x="2506" y="1107"/>
                    <a:pt x="2504" y="1110"/>
                  </a:cubicBezTo>
                  <a:cubicBezTo>
                    <a:pt x="2503" y="1112"/>
                    <a:pt x="2506" y="1116"/>
                    <a:pt x="2505" y="1118"/>
                  </a:cubicBezTo>
                  <a:cubicBezTo>
                    <a:pt x="2501" y="1124"/>
                    <a:pt x="2501" y="1111"/>
                    <a:pt x="2495" y="1113"/>
                  </a:cubicBezTo>
                  <a:cubicBezTo>
                    <a:pt x="2495" y="1112"/>
                    <a:pt x="2494" y="1103"/>
                    <a:pt x="2496" y="1104"/>
                  </a:cubicBezTo>
                  <a:close/>
                  <a:moveTo>
                    <a:pt x="2480" y="1134"/>
                  </a:moveTo>
                  <a:cubicBezTo>
                    <a:pt x="2475" y="1142"/>
                    <a:pt x="2467" y="1137"/>
                    <a:pt x="2459" y="1135"/>
                  </a:cubicBezTo>
                  <a:cubicBezTo>
                    <a:pt x="2460" y="1135"/>
                    <a:pt x="2470" y="1136"/>
                    <a:pt x="2470" y="1135"/>
                  </a:cubicBezTo>
                  <a:cubicBezTo>
                    <a:pt x="2470" y="1134"/>
                    <a:pt x="2462" y="1135"/>
                    <a:pt x="2461" y="1134"/>
                  </a:cubicBezTo>
                  <a:cubicBezTo>
                    <a:pt x="2464" y="1136"/>
                    <a:pt x="2475" y="1130"/>
                    <a:pt x="2475" y="1130"/>
                  </a:cubicBezTo>
                  <a:cubicBezTo>
                    <a:pt x="2473" y="1129"/>
                    <a:pt x="2468" y="1129"/>
                    <a:pt x="2466" y="1129"/>
                  </a:cubicBezTo>
                  <a:cubicBezTo>
                    <a:pt x="2472" y="1128"/>
                    <a:pt x="2478" y="1127"/>
                    <a:pt x="2484" y="1127"/>
                  </a:cubicBezTo>
                  <a:cubicBezTo>
                    <a:pt x="2482" y="1129"/>
                    <a:pt x="2481" y="1131"/>
                    <a:pt x="2480" y="1134"/>
                  </a:cubicBezTo>
                  <a:close/>
                  <a:moveTo>
                    <a:pt x="2502" y="1139"/>
                  </a:moveTo>
                  <a:cubicBezTo>
                    <a:pt x="2502" y="1139"/>
                    <a:pt x="2503" y="1139"/>
                    <a:pt x="2504" y="1139"/>
                  </a:cubicBezTo>
                  <a:cubicBezTo>
                    <a:pt x="2501" y="1140"/>
                    <a:pt x="2498" y="1140"/>
                    <a:pt x="2496" y="1139"/>
                  </a:cubicBezTo>
                  <a:cubicBezTo>
                    <a:pt x="2498" y="1139"/>
                    <a:pt x="2500" y="1139"/>
                    <a:pt x="2502" y="1139"/>
                  </a:cubicBezTo>
                  <a:close/>
                  <a:moveTo>
                    <a:pt x="2504" y="1138"/>
                  </a:moveTo>
                  <a:cubicBezTo>
                    <a:pt x="2505" y="1139"/>
                    <a:pt x="2500" y="1138"/>
                    <a:pt x="2500" y="1138"/>
                  </a:cubicBezTo>
                  <a:cubicBezTo>
                    <a:pt x="2501" y="1138"/>
                    <a:pt x="2503" y="1138"/>
                    <a:pt x="2504" y="1138"/>
                  </a:cubicBezTo>
                  <a:close/>
                  <a:moveTo>
                    <a:pt x="2502" y="1219"/>
                  </a:moveTo>
                  <a:cubicBezTo>
                    <a:pt x="2503" y="1219"/>
                    <a:pt x="2504" y="1218"/>
                    <a:pt x="2505" y="1218"/>
                  </a:cubicBezTo>
                  <a:cubicBezTo>
                    <a:pt x="2503" y="1221"/>
                    <a:pt x="2502" y="1224"/>
                    <a:pt x="2500" y="1227"/>
                  </a:cubicBezTo>
                  <a:cubicBezTo>
                    <a:pt x="2499" y="1228"/>
                    <a:pt x="2502" y="1230"/>
                    <a:pt x="2500" y="1232"/>
                  </a:cubicBezTo>
                  <a:cubicBezTo>
                    <a:pt x="2499" y="1233"/>
                    <a:pt x="2491" y="1235"/>
                    <a:pt x="2496" y="1237"/>
                  </a:cubicBezTo>
                  <a:cubicBezTo>
                    <a:pt x="2486" y="1232"/>
                    <a:pt x="2477" y="1263"/>
                    <a:pt x="2468" y="1264"/>
                  </a:cubicBezTo>
                  <a:cubicBezTo>
                    <a:pt x="2467" y="1258"/>
                    <a:pt x="2470" y="1259"/>
                    <a:pt x="2473" y="1259"/>
                  </a:cubicBezTo>
                  <a:cubicBezTo>
                    <a:pt x="2469" y="1259"/>
                    <a:pt x="2464" y="1252"/>
                    <a:pt x="2465" y="1251"/>
                  </a:cubicBezTo>
                  <a:cubicBezTo>
                    <a:pt x="2465" y="1251"/>
                    <a:pt x="2462" y="1248"/>
                    <a:pt x="2462" y="1248"/>
                  </a:cubicBezTo>
                  <a:cubicBezTo>
                    <a:pt x="2463" y="1248"/>
                    <a:pt x="2465" y="1248"/>
                    <a:pt x="2466" y="1248"/>
                  </a:cubicBezTo>
                  <a:cubicBezTo>
                    <a:pt x="2464" y="1246"/>
                    <a:pt x="2461" y="1247"/>
                    <a:pt x="2460" y="1245"/>
                  </a:cubicBezTo>
                  <a:cubicBezTo>
                    <a:pt x="2462" y="1245"/>
                    <a:pt x="2468" y="1246"/>
                    <a:pt x="2469" y="1243"/>
                  </a:cubicBezTo>
                  <a:cubicBezTo>
                    <a:pt x="2467" y="1242"/>
                    <a:pt x="2466" y="1242"/>
                    <a:pt x="2464" y="1242"/>
                  </a:cubicBezTo>
                  <a:cubicBezTo>
                    <a:pt x="2462" y="1241"/>
                    <a:pt x="2475" y="1239"/>
                    <a:pt x="2477" y="1239"/>
                  </a:cubicBezTo>
                  <a:cubicBezTo>
                    <a:pt x="2478" y="1238"/>
                    <a:pt x="2466" y="1234"/>
                    <a:pt x="2466" y="1234"/>
                  </a:cubicBezTo>
                  <a:cubicBezTo>
                    <a:pt x="2466" y="1233"/>
                    <a:pt x="2479" y="1233"/>
                    <a:pt x="2480" y="1234"/>
                  </a:cubicBezTo>
                  <a:cubicBezTo>
                    <a:pt x="2478" y="1234"/>
                    <a:pt x="2476" y="1233"/>
                    <a:pt x="2475" y="1232"/>
                  </a:cubicBezTo>
                  <a:cubicBezTo>
                    <a:pt x="2475" y="1231"/>
                    <a:pt x="2479" y="1227"/>
                    <a:pt x="2479" y="1226"/>
                  </a:cubicBezTo>
                  <a:cubicBezTo>
                    <a:pt x="2479" y="1226"/>
                    <a:pt x="2479" y="1226"/>
                    <a:pt x="2478" y="1226"/>
                  </a:cubicBezTo>
                  <a:cubicBezTo>
                    <a:pt x="2478" y="1226"/>
                    <a:pt x="2486" y="1226"/>
                    <a:pt x="2486" y="1226"/>
                  </a:cubicBezTo>
                  <a:cubicBezTo>
                    <a:pt x="2478" y="1222"/>
                    <a:pt x="2466" y="1226"/>
                    <a:pt x="2458" y="1224"/>
                  </a:cubicBezTo>
                  <a:cubicBezTo>
                    <a:pt x="2459" y="1224"/>
                    <a:pt x="2461" y="1224"/>
                    <a:pt x="2462" y="1224"/>
                  </a:cubicBezTo>
                  <a:cubicBezTo>
                    <a:pt x="2461" y="1225"/>
                    <a:pt x="2468" y="1215"/>
                    <a:pt x="2469" y="1219"/>
                  </a:cubicBezTo>
                  <a:cubicBezTo>
                    <a:pt x="2475" y="1235"/>
                    <a:pt x="2489" y="1206"/>
                    <a:pt x="2492" y="1221"/>
                  </a:cubicBezTo>
                  <a:cubicBezTo>
                    <a:pt x="2491" y="1215"/>
                    <a:pt x="2501" y="1220"/>
                    <a:pt x="2502" y="1219"/>
                  </a:cubicBezTo>
                  <a:close/>
                  <a:moveTo>
                    <a:pt x="2509" y="1213"/>
                  </a:moveTo>
                  <a:cubicBezTo>
                    <a:pt x="2509" y="1213"/>
                    <a:pt x="2511" y="1206"/>
                    <a:pt x="2513" y="1206"/>
                  </a:cubicBezTo>
                  <a:cubicBezTo>
                    <a:pt x="2516" y="1207"/>
                    <a:pt x="2515" y="1215"/>
                    <a:pt x="2517" y="1216"/>
                  </a:cubicBezTo>
                  <a:cubicBezTo>
                    <a:pt x="2514" y="1216"/>
                    <a:pt x="2510" y="1216"/>
                    <a:pt x="2507" y="1217"/>
                  </a:cubicBezTo>
                  <a:cubicBezTo>
                    <a:pt x="2508" y="1216"/>
                    <a:pt x="2509" y="1214"/>
                    <a:pt x="2509" y="1213"/>
                  </a:cubicBezTo>
                  <a:close/>
                  <a:moveTo>
                    <a:pt x="2487" y="1329"/>
                  </a:moveTo>
                  <a:cubicBezTo>
                    <a:pt x="2489" y="1332"/>
                    <a:pt x="2490" y="1334"/>
                    <a:pt x="2491" y="1337"/>
                  </a:cubicBezTo>
                  <a:cubicBezTo>
                    <a:pt x="2489" y="1337"/>
                    <a:pt x="2487" y="1336"/>
                    <a:pt x="2485" y="1336"/>
                  </a:cubicBezTo>
                  <a:cubicBezTo>
                    <a:pt x="2486" y="1334"/>
                    <a:pt x="2486" y="1331"/>
                    <a:pt x="2487" y="1329"/>
                  </a:cubicBezTo>
                  <a:close/>
                  <a:moveTo>
                    <a:pt x="2478" y="1331"/>
                  </a:moveTo>
                  <a:cubicBezTo>
                    <a:pt x="2477" y="1333"/>
                    <a:pt x="2477" y="1337"/>
                    <a:pt x="2479" y="1337"/>
                  </a:cubicBezTo>
                  <a:cubicBezTo>
                    <a:pt x="2456" y="1336"/>
                    <a:pt x="2476" y="1334"/>
                    <a:pt x="2476" y="1332"/>
                  </a:cubicBezTo>
                  <a:cubicBezTo>
                    <a:pt x="2476" y="1331"/>
                    <a:pt x="2467" y="1330"/>
                    <a:pt x="2468" y="1329"/>
                  </a:cubicBezTo>
                  <a:cubicBezTo>
                    <a:pt x="2469" y="1329"/>
                    <a:pt x="2478" y="1328"/>
                    <a:pt x="2477" y="1327"/>
                  </a:cubicBezTo>
                  <a:cubicBezTo>
                    <a:pt x="2476" y="1326"/>
                    <a:pt x="2471" y="1324"/>
                    <a:pt x="2471" y="1324"/>
                  </a:cubicBezTo>
                  <a:cubicBezTo>
                    <a:pt x="2472" y="1323"/>
                    <a:pt x="2475" y="1322"/>
                    <a:pt x="2475" y="1321"/>
                  </a:cubicBezTo>
                  <a:cubicBezTo>
                    <a:pt x="2474" y="1320"/>
                    <a:pt x="2473" y="1319"/>
                    <a:pt x="2472" y="1318"/>
                  </a:cubicBezTo>
                  <a:cubicBezTo>
                    <a:pt x="2471" y="1317"/>
                    <a:pt x="2475" y="1316"/>
                    <a:pt x="2474" y="1316"/>
                  </a:cubicBezTo>
                  <a:cubicBezTo>
                    <a:pt x="2468" y="1312"/>
                    <a:pt x="2478" y="1306"/>
                    <a:pt x="2481" y="1309"/>
                  </a:cubicBezTo>
                  <a:cubicBezTo>
                    <a:pt x="2482" y="1310"/>
                    <a:pt x="2480" y="1314"/>
                    <a:pt x="2480" y="1314"/>
                  </a:cubicBezTo>
                  <a:cubicBezTo>
                    <a:pt x="2480" y="1315"/>
                    <a:pt x="2478" y="1319"/>
                    <a:pt x="2478" y="1320"/>
                  </a:cubicBezTo>
                  <a:cubicBezTo>
                    <a:pt x="2477" y="1323"/>
                    <a:pt x="2478" y="1328"/>
                    <a:pt x="2478" y="1331"/>
                  </a:cubicBezTo>
                  <a:close/>
                  <a:moveTo>
                    <a:pt x="2204" y="1444"/>
                  </a:moveTo>
                  <a:cubicBezTo>
                    <a:pt x="2202" y="1447"/>
                    <a:pt x="2201" y="1450"/>
                    <a:pt x="2200" y="1453"/>
                  </a:cubicBezTo>
                  <a:cubicBezTo>
                    <a:pt x="2201" y="1451"/>
                    <a:pt x="2205" y="1442"/>
                    <a:pt x="2204" y="1444"/>
                  </a:cubicBezTo>
                  <a:close/>
                  <a:moveTo>
                    <a:pt x="2201" y="1456"/>
                  </a:moveTo>
                  <a:cubicBezTo>
                    <a:pt x="2202" y="1455"/>
                    <a:pt x="2202" y="1454"/>
                    <a:pt x="2203" y="1454"/>
                  </a:cubicBezTo>
                  <a:cubicBezTo>
                    <a:pt x="2202" y="1455"/>
                    <a:pt x="2202" y="1455"/>
                    <a:pt x="2201" y="1456"/>
                  </a:cubicBezTo>
                  <a:close/>
                  <a:moveTo>
                    <a:pt x="2198" y="1460"/>
                  </a:moveTo>
                  <a:cubicBezTo>
                    <a:pt x="2199" y="1457"/>
                    <a:pt x="2200" y="1455"/>
                    <a:pt x="2201" y="1452"/>
                  </a:cubicBezTo>
                  <a:cubicBezTo>
                    <a:pt x="2200" y="1455"/>
                    <a:pt x="2199" y="1458"/>
                    <a:pt x="2198" y="1460"/>
                  </a:cubicBezTo>
                  <a:close/>
                  <a:moveTo>
                    <a:pt x="2197" y="1460"/>
                  </a:moveTo>
                  <a:cubicBezTo>
                    <a:pt x="2198" y="1455"/>
                    <a:pt x="2200" y="1450"/>
                    <a:pt x="2202" y="1445"/>
                  </a:cubicBezTo>
                  <a:cubicBezTo>
                    <a:pt x="2200" y="1450"/>
                    <a:pt x="2199" y="1455"/>
                    <a:pt x="2197" y="1460"/>
                  </a:cubicBezTo>
                  <a:close/>
                  <a:moveTo>
                    <a:pt x="2195" y="1466"/>
                  </a:moveTo>
                  <a:cubicBezTo>
                    <a:pt x="2194" y="1468"/>
                    <a:pt x="2197" y="1460"/>
                    <a:pt x="2196" y="1463"/>
                  </a:cubicBezTo>
                  <a:cubicBezTo>
                    <a:pt x="2196" y="1464"/>
                    <a:pt x="2196" y="1465"/>
                    <a:pt x="2195" y="1466"/>
                  </a:cubicBezTo>
                  <a:close/>
                  <a:moveTo>
                    <a:pt x="2194" y="1464"/>
                  </a:moveTo>
                  <a:cubicBezTo>
                    <a:pt x="2194" y="1464"/>
                    <a:pt x="2195" y="1460"/>
                    <a:pt x="2196" y="1457"/>
                  </a:cubicBezTo>
                  <a:cubicBezTo>
                    <a:pt x="2195" y="1459"/>
                    <a:pt x="2195" y="1463"/>
                    <a:pt x="2194" y="1464"/>
                  </a:cubicBezTo>
                  <a:close/>
                  <a:moveTo>
                    <a:pt x="2193" y="1462"/>
                  </a:moveTo>
                  <a:cubicBezTo>
                    <a:pt x="2194" y="1457"/>
                    <a:pt x="2196" y="1451"/>
                    <a:pt x="2198" y="1446"/>
                  </a:cubicBezTo>
                  <a:cubicBezTo>
                    <a:pt x="2197" y="1451"/>
                    <a:pt x="2195" y="1457"/>
                    <a:pt x="2193" y="1462"/>
                  </a:cubicBezTo>
                  <a:close/>
                  <a:moveTo>
                    <a:pt x="2192" y="1466"/>
                  </a:moveTo>
                  <a:cubicBezTo>
                    <a:pt x="2193" y="1462"/>
                    <a:pt x="2194" y="1458"/>
                    <a:pt x="2195" y="1454"/>
                  </a:cubicBezTo>
                  <a:cubicBezTo>
                    <a:pt x="2194" y="1458"/>
                    <a:pt x="2193" y="1462"/>
                    <a:pt x="2192" y="1466"/>
                  </a:cubicBezTo>
                  <a:close/>
                  <a:moveTo>
                    <a:pt x="2191" y="1475"/>
                  </a:moveTo>
                  <a:cubicBezTo>
                    <a:pt x="2192" y="1474"/>
                    <a:pt x="2192" y="1474"/>
                    <a:pt x="2192" y="1473"/>
                  </a:cubicBezTo>
                  <a:cubicBezTo>
                    <a:pt x="2192" y="1473"/>
                    <a:pt x="2192" y="1473"/>
                    <a:pt x="2192" y="1473"/>
                  </a:cubicBezTo>
                  <a:cubicBezTo>
                    <a:pt x="2192" y="1473"/>
                    <a:pt x="2192" y="1474"/>
                    <a:pt x="2191" y="1475"/>
                  </a:cubicBezTo>
                  <a:close/>
                  <a:moveTo>
                    <a:pt x="2191" y="1475"/>
                  </a:moveTo>
                  <a:lnTo>
                    <a:pt x="2191" y="1475"/>
                  </a:lnTo>
                  <a:cubicBezTo>
                    <a:pt x="2191" y="1475"/>
                    <a:pt x="2191" y="1475"/>
                    <a:pt x="2191" y="1475"/>
                  </a:cubicBezTo>
                  <a:close/>
                  <a:moveTo>
                    <a:pt x="2184" y="1472"/>
                  </a:moveTo>
                  <a:cubicBezTo>
                    <a:pt x="2184" y="1470"/>
                    <a:pt x="2184" y="1469"/>
                    <a:pt x="2185" y="1468"/>
                  </a:cubicBezTo>
                  <a:cubicBezTo>
                    <a:pt x="2185" y="1470"/>
                    <a:pt x="2185" y="1471"/>
                    <a:pt x="2184" y="1472"/>
                  </a:cubicBezTo>
                  <a:close/>
                  <a:moveTo>
                    <a:pt x="2183" y="1494"/>
                  </a:moveTo>
                  <a:cubicBezTo>
                    <a:pt x="2183" y="1496"/>
                    <a:pt x="2182" y="1498"/>
                    <a:pt x="2182" y="1499"/>
                  </a:cubicBezTo>
                  <a:cubicBezTo>
                    <a:pt x="2181" y="1501"/>
                    <a:pt x="2185" y="1490"/>
                    <a:pt x="2183" y="1494"/>
                  </a:cubicBezTo>
                  <a:close/>
                  <a:moveTo>
                    <a:pt x="2180" y="1502"/>
                  </a:moveTo>
                  <a:cubicBezTo>
                    <a:pt x="2181" y="1502"/>
                    <a:pt x="2181" y="1501"/>
                    <a:pt x="2181" y="1500"/>
                  </a:cubicBezTo>
                  <a:cubicBezTo>
                    <a:pt x="2181" y="1501"/>
                    <a:pt x="2181" y="1502"/>
                    <a:pt x="2180" y="1502"/>
                  </a:cubicBezTo>
                  <a:close/>
                  <a:moveTo>
                    <a:pt x="2179" y="1505"/>
                  </a:moveTo>
                  <a:cubicBezTo>
                    <a:pt x="2180" y="1504"/>
                    <a:pt x="2180" y="1505"/>
                    <a:pt x="2180" y="1503"/>
                  </a:cubicBezTo>
                  <a:cubicBezTo>
                    <a:pt x="2180" y="1504"/>
                    <a:pt x="2180" y="1504"/>
                    <a:pt x="2180" y="1503"/>
                  </a:cubicBezTo>
                  <a:cubicBezTo>
                    <a:pt x="2180" y="1504"/>
                    <a:pt x="2180" y="1505"/>
                    <a:pt x="2179" y="1505"/>
                  </a:cubicBezTo>
                  <a:close/>
                  <a:moveTo>
                    <a:pt x="2178" y="1508"/>
                  </a:moveTo>
                  <a:cubicBezTo>
                    <a:pt x="2179" y="1507"/>
                    <a:pt x="2179" y="1506"/>
                    <a:pt x="2180" y="1504"/>
                  </a:cubicBezTo>
                  <a:cubicBezTo>
                    <a:pt x="2179" y="1506"/>
                    <a:pt x="2179" y="1507"/>
                    <a:pt x="2178" y="1508"/>
                  </a:cubicBezTo>
                  <a:close/>
                  <a:moveTo>
                    <a:pt x="2176" y="1510"/>
                  </a:moveTo>
                  <a:cubicBezTo>
                    <a:pt x="2176" y="1511"/>
                    <a:pt x="2176" y="1512"/>
                    <a:pt x="2175" y="1512"/>
                  </a:cubicBezTo>
                  <a:cubicBezTo>
                    <a:pt x="2176" y="1506"/>
                    <a:pt x="2175" y="1512"/>
                    <a:pt x="2176" y="1510"/>
                  </a:cubicBezTo>
                  <a:close/>
                  <a:moveTo>
                    <a:pt x="2174" y="1496"/>
                  </a:moveTo>
                  <a:cubicBezTo>
                    <a:pt x="2174" y="1492"/>
                    <a:pt x="2175" y="1489"/>
                    <a:pt x="2175" y="1485"/>
                  </a:cubicBezTo>
                  <a:cubicBezTo>
                    <a:pt x="2175" y="1489"/>
                    <a:pt x="2175" y="1492"/>
                    <a:pt x="2174" y="1496"/>
                  </a:cubicBezTo>
                  <a:close/>
                  <a:moveTo>
                    <a:pt x="2174" y="1491"/>
                  </a:moveTo>
                  <a:cubicBezTo>
                    <a:pt x="2173" y="1490"/>
                    <a:pt x="2174" y="1487"/>
                    <a:pt x="2174" y="1486"/>
                  </a:cubicBezTo>
                  <a:cubicBezTo>
                    <a:pt x="2175" y="1486"/>
                    <a:pt x="2174" y="1491"/>
                    <a:pt x="2174" y="1491"/>
                  </a:cubicBezTo>
                  <a:close/>
                  <a:moveTo>
                    <a:pt x="2174" y="1511"/>
                  </a:moveTo>
                  <a:cubicBezTo>
                    <a:pt x="2174" y="1512"/>
                    <a:pt x="2174" y="1513"/>
                    <a:pt x="2173" y="1513"/>
                  </a:cubicBezTo>
                  <a:cubicBezTo>
                    <a:pt x="2173" y="1513"/>
                    <a:pt x="2174" y="1509"/>
                    <a:pt x="2174" y="1511"/>
                  </a:cubicBezTo>
                  <a:close/>
                  <a:moveTo>
                    <a:pt x="2172" y="1450"/>
                  </a:moveTo>
                  <a:cubicBezTo>
                    <a:pt x="2171" y="1450"/>
                    <a:pt x="2171" y="1444"/>
                    <a:pt x="2171" y="1443"/>
                  </a:cubicBezTo>
                  <a:cubicBezTo>
                    <a:pt x="2171" y="1444"/>
                    <a:pt x="2169" y="1450"/>
                    <a:pt x="2169" y="1450"/>
                  </a:cubicBezTo>
                  <a:cubicBezTo>
                    <a:pt x="2169" y="1449"/>
                    <a:pt x="2169" y="1446"/>
                    <a:pt x="2169" y="1446"/>
                  </a:cubicBezTo>
                  <a:cubicBezTo>
                    <a:pt x="2169" y="1447"/>
                    <a:pt x="2168" y="1453"/>
                    <a:pt x="2168" y="1454"/>
                  </a:cubicBezTo>
                  <a:cubicBezTo>
                    <a:pt x="2168" y="1450"/>
                    <a:pt x="2167" y="1442"/>
                    <a:pt x="2169" y="1439"/>
                  </a:cubicBezTo>
                  <a:cubicBezTo>
                    <a:pt x="2167" y="1441"/>
                    <a:pt x="2177" y="1433"/>
                    <a:pt x="2174" y="1436"/>
                  </a:cubicBezTo>
                  <a:cubicBezTo>
                    <a:pt x="2174" y="1441"/>
                    <a:pt x="2174" y="1445"/>
                    <a:pt x="2172" y="1450"/>
                  </a:cubicBezTo>
                  <a:close/>
                  <a:moveTo>
                    <a:pt x="2172" y="1531"/>
                  </a:moveTo>
                  <a:cubicBezTo>
                    <a:pt x="2172" y="1532"/>
                    <a:pt x="2172" y="1533"/>
                    <a:pt x="2172" y="1534"/>
                  </a:cubicBezTo>
                  <a:cubicBezTo>
                    <a:pt x="2172" y="1532"/>
                    <a:pt x="2173" y="1530"/>
                    <a:pt x="2173" y="1527"/>
                  </a:cubicBezTo>
                  <a:cubicBezTo>
                    <a:pt x="2173" y="1528"/>
                    <a:pt x="2173" y="1530"/>
                    <a:pt x="2172" y="1531"/>
                  </a:cubicBezTo>
                  <a:close/>
                  <a:moveTo>
                    <a:pt x="2172" y="1531"/>
                  </a:moveTo>
                  <a:cubicBezTo>
                    <a:pt x="2172" y="1530"/>
                    <a:pt x="2173" y="1528"/>
                    <a:pt x="2173" y="1526"/>
                  </a:cubicBezTo>
                  <a:cubicBezTo>
                    <a:pt x="2173" y="1526"/>
                    <a:pt x="2171" y="1536"/>
                    <a:pt x="2172" y="1531"/>
                  </a:cubicBezTo>
                  <a:close/>
                  <a:moveTo>
                    <a:pt x="2170" y="1538"/>
                  </a:moveTo>
                  <a:cubicBezTo>
                    <a:pt x="2171" y="1535"/>
                    <a:pt x="2171" y="1531"/>
                    <a:pt x="2172" y="1528"/>
                  </a:cubicBezTo>
                  <a:cubicBezTo>
                    <a:pt x="2172" y="1531"/>
                    <a:pt x="2171" y="1535"/>
                    <a:pt x="2170" y="1538"/>
                  </a:cubicBezTo>
                  <a:close/>
                  <a:moveTo>
                    <a:pt x="2169" y="1539"/>
                  </a:moveTo>
                  <a:cubicBezTo>
                    <a:pt x="2170" y="1536"/>
                    <a:pt x="2170" y="1533"/>
                    <a:pt x="2171" y="1530"/>
                  </a:cubicBezTo>
                  <a:cubicBezTo>
                    <a:pt x="2171" y="1533"/>
                    <a:pt x="2170" y="1536"/>
                    <a:pt x="2169" y="1539"/>
                  </a:cubicBezTo>
                  <a:close/>
                  <a:moveTo>
                    <a:pt x="2171" y="1521"/>
                  </a:moveTo>
                  <a:cubicBezTo>
                    <a:pt x="2170" y="1522"/>
                    <a:pt x="2170" y="1523"/>
                    <a:pt x="2170" y="1524"/>
                  </a:cubicBezTo>
                  <a:cubicBezTo>
                    <a:pt x="2170" y="1523"/>
                    <a:pt x="2170" y="1522"/>
                    <a:pt x="2171" y="1521"/>
                  </a:cubicBezTo>
                  <a:close/>
                  <a:moveTo>
                    <a:pt x="2171" y="1519"/>
                  </a:moveTo>
                  <a:cubicBezTo>
                    <a:pt x="2170" y="1521"/>
                    <a:pt x="2169" y="1524"/>
                    <a:pt x="2169" y="1526"/>
                  </a:cubicBezTo>
                  <a:cubicBezTo>
                    <a:pt x="2169" y="1525"/>
                    <a:pt x="2171" y="1519"/>
                    <a:pt x="2171" y="1519"/>
                  </a:cubicBezTo>
                  <a:close/>
                  <a:moveTo>
                    <a:pt x="2172" y="1529"/>
                  </a:moveTo>
                  <a:cubicBezTo>
                    <a:pt x="2171" y="1530"/>
                    <a:pt x="2171" y="1532"/>
                    <a:pt x="2171" y="1534"/>
                  </a:cubicBezTo>
                  <a:cubicBezTo>
                    <a:pt x="2171" y="1532"/>
                    <a:pt x="2172" y="1530"/>
                    <a:pt x="2172" y="1529"/>
                  </a:cubicBezTo>
                  <a:close/>
                  <a:moveTo>
                    <a:pt x="2172" y="1513"/>
                  </a:moveTo>
                  <a:cubicBezTo>
                    <a:pt x="2172" y="1514"/>
                    <a:pt x="2172" y="1514"/>
                    <a:pt x="2172" y="1515"/>
                  </a:cubicBezTo>
                  <a:cubicBezTo>
                    <a:pt x="2172" y="1514"/>
                    <a:pt x="2172" y="1514"/>
                    <a:pt x="2172" y="1513"/>
                  </a:cubicBezTo>
                  <a:close/>
                  <a:moveTo>
                    <a:pt x="2171" y="1494"/>
                  </a:moveTo>
                  <a:cubicBezTo>
                    <a:pt x="2171" y="1494"/>
                    <a:pt x="2170" y="1495"/>
                    <a:pt x="2170" y="1495"/>
                  </a:cubicBezTo>
                  <a:cubicBezTo>
                    <a:pt x="2169" y="1492"/>
                    <a:pt x="2170" y="1489"/>
                    <a:pt x="2172" y="1487"/>
                  </a:cubicBezTo>
                  <a:cubicBezTo>
                    <a:pt x="2173" y="1489"/>
                    <a:pt x="2172" y="1491"/>
                    <a:pt x="2171" y="1494"/>
                  </a:cubicBezTo>
                  <a:close/>
                  <a:moveTo>
                    <a:pt x="2169" y="1539"/>
                  </a:moveTo>
                  <a:cubicBezTo>
                    <a:pt x="2169" y="1537"/>
                    <a:pt x="2169" y="1535"/>
                    <a:pt x="2170" y="1533"/>
                  </a:cubicBezTo>
                  <a:cubicBezTo>
                    <a:pt x="2169" y="1535"/>
                    <a:pt x="2169" y="1537"/>
                    <a:pt x="2169" y="1539"/>
                  </a:cubicBezTo>
                  <a:close/>
                  <a:moveTo>
                    <a:pt x="2168" y="1544"/>
                  </a:moveTo>
                  <a:cubicBezTo>
                    <a:pt x="2168" y="1543"/>
                    <a:pt x="2168" y="1542"/>
                    <a:pt x="2168" y="1541"/>
                  </a:cubicBezTo>
                  <a:cubicBezTo>
                    <a:pt x="2168" y="1542"/>
                    <a:pt x="2168" y="1545"/>
                    <a:pt x="2167" y="1545"/>
                  </a:cubicBezTo>
                  <a:cubicBezTo>
                    <a:pt x="2165" y="1545"/>
                    <a:pt x="2168" y="1537"/>
                    <a:pt x="2168" y="1537"/>
                  </a:cubicBezTo>
                  <a:cubicBezTo>
                    <a:pt x="2168" y="1537"/>
                    <a:pt x="2169" y="1535"/>
                    <a:pt x="2169" y="1534"/>
                  </a:cubicBezTo>
                  <a:cubicBezTo>
                    <a:pt x="2169" y="1537"/>
                    <a:pt x="2168" y="1541"/>
                    <a:pt x="2168" y="1544"/>
                  </a:cubicBezTo>
                  <a:close/>
                  <a:moveTo>
                    <a:pt x="2166" y="1546"/>
                  </a:moveTo>
                  <a:cubicBezTo>
                    <a:pt x="2164" y="1555"/>
                    <a:pt x="2154" y="1540"/>
                    <a:pt x="2167" y="1539"/>
                  </a:cubicBezTo>
                  <a:cubicBezTo>
                    <a:pt x="2166" y="1541"/>
                    <a:pt x="2166" y="1543"/>
                    <a:pt x="2166" y="1546"/>
                  </a:cubicBezTo>
                  <a:close/>
                  <a:moveTo>
                    <a:pt x="2160" y="1501"/>
                  </a:moveTo>
                  <a:cubicBezTo>
                    <a:pt x="2159" y="1501"/>
                    <a:pt x="2157" y="1510"/>
                    <a:pt x="2157" y="1503"/>
                  </a:cubicBezTo>
                  <a:cubicBezTo>
                    <a:pt x="2157" y="1506"/>
                    <a:pt x="2155" y="1505"/>
                    <a:pt x="2154" y="1506"/>
                  </a:cubicBezTo>
                  <a:cubicBezTo>
                    <a:pt x="2154" y="1505"/>
                    <a:pt x="2154" y="1503"/>
                    <a:pt x="2154" y="1502"/>
                  </a:cubicBezTo>
                  <a:cubicBezTo>
                    <a:pt x="2153" y="1502"/>
                    <a:pt x="2152" y="1506"/>
                    <a:pt x="2152" y="1506"/>
                  </a:cubicBezTo>
                  <a:cubicBezTo>
                    <a:pt x="2149" y="1499"/>
                    <a:pt x="2154" y="1494"/>
                    <a:pt x="2162" y="1495"/>
                  </a:cubicBezTo>
                  <a:cubicBezTo>
                    <a:pt x="2162" y="1497"/>
                    <a:pt x="2163" y="1503"/>
                    <a:pt x="2160" y="1504"/>
                  </a:cubicBezTo>
                  <a:cubicBezTo>
                    <a:pt x="2159" y="1488"/>
                    <a:pt x="2161" y="1503"/>
                    <a:pt x="2160" y="1501"/>
                  </a:cubicBezTo>
                  <a:close/>
                  <a:moveTo>
                    <a:pt x="2160" y="1528"/>
                  </a:moveTo>
                  <a:cubicBezTo>
                    <a:pt x="2159" y="1536"/>
                    <a:pt x="2156" y="1531"/>
                    <a:pt x="2152" y="1535"/>
                  </a:cubicBezTo>
                  <a:cubicBezTo>
                    <a:pt x="2155" y="1532"/>
                    <a:pt x="2148" y="1533"/>
                    <a:pt x="2149" y="1534"/>
                  </a:cubicBezTo>
                  <a:cubicBezTo>
                    <a:pt x="2149" y="1534"/>
                    <a:pt x="2142" y="1532"/>
                    <a:pt x="2144" y="1530"/>
                  </a:cubicBezTo>
                  <a:cubicBezTo>
                    <a:pt x="2143" y="1531"/>
                    <a:pt x="2141" y="1543"/>
                    <a:pt x="2143" y="1543"/>
                  </a:cubicBezTo>
                  <a:cubicBezTo>
                    <a:pt x="2136" y="1541"/>
                    <a:pt x="2141" y="1536"/>
                    <a:pt x="2139" y="1534"/>
                  </a:cubicBezTo>
                  <a:cubicBezTo>
                    <a:pt x="2139" y="1535"/>
                    <a:pt x="2139" y="1536"/>
                    <a:pt x="2140" y="1536"/>
                  </a:cubicBezTo>
                  <a:cubicBezTo>
                    <a:pt x="2141" y="1535"/>
                    <a:pt x="2141" y="1526"/>
                    <a:pt x="2140" y="1526"/>
                  </a:cubicBezTo>
                  <a:cubicBezTo>
                    <a:pt x="2134" y="1525"/>
                    <a:pt x="2139" y="1541"/>
                    <a:pt x="2137" y="1542"/>
                  </a:cubicBezTo>
                  <a:cubicBezTo>
                    <a:pt x="2137" y="1542"/>
                    <a:pt x="2137" y="1540"/>
                    <a:pt x="2136" y="1540"/>
                  </a:cubicBezTo>
                  <a:cubicBezTo>
                    <a:pt x="2135" y="1540"/>
                    <a:pt x="2134" y="1541"/>
                    <a:pt x="2132" y="1541"/>
                  </a:cubicBezTo>
                  <a:cubicBezTo>
                    <a:pt x="2133" y="1541"/>
                    <a:pt x="2124" y="1534"/>
                    <a:pt x="2124" y="1533"/>
                  </a:cubicBezTo>
                  <a:cubicBezTo>
                    <a:pt x="2124" y="1531"/>
                    <a:pt x="2127" y="1531"/>
                    <a:pt x="2127" y="1530"/>
                  </a:cubicBezTo>
                  <a:cubicBezTo>
                    <a:pt x="2132" y="1527"/>
                    <a:pt x="2128" y="1531"/>
                    <a:pt x="2132" y="1531"/>
                  </a:cubicBezTo>
                  <a:cubicBezTo>
                    <a:pt x="2130" y="1531"/>
                    <a:pt x="2135" y="1526"/>
                    <a:pt x="2137" y="1525"/>
                  </a:cubicBezTo>
                  <a:cubicBezTo>
                    <a:pt x="2141" y="1524"/>
                    <a:pt x="2146" y="1529"/>
                    <a:pt x="2147" y="1529"/>
                  </a:cubicBezTo>
                  <a:cubicBezTo>
                    <a:pt x="2148" y="1528"/>
                    <a:pt x="2148" y="1523"/>
                    <a:pt x="2149" y="1522"/>
                  </a:cubicBezTo>
                  <a:cubicBezTo>
                    <a:pt x="2151" y="1521"/>
                    <a:pt x="2152" y="1526"/>
                    <a:pt x="2152" y="1527"/>
                  </a:cubicBezTo>
                  <a:cubicBezTo>
                    <a:pt x="2152" y="1526"/>
                    <a:pt x="2153" y="1525"/>
                    <a:pt x="2153" y="1524"/>
                  </a:cubicBezTo>
                  <a:cubicBezTo>
                    <a:pt x="2156" y="1531"/>
                    <a:pt x="2157" y="1522"/>
                    <a:pt x="2160" y="1525"/>
                  </a:cubicBezTo>
                  <a:cubicBezTo>
                    <a:pt x="2160" y="1526"/>
                    <a:pt x="2160" y="1527"/>
                    <a:pt x="2160" y="1528"/>
                  </a:cubicBezTo>
                  <a:close/>
                  <a:moveTo>
                    <a:pt x="2159" y="1546"/>
                  </a:moveTo>
                  <a:cubicBezTo>
                    <a:pt x="2159" y="1547"/>
                    <a:pt x="2159" y="1548"/>
                    <a:pt x="2159" y="1548"/>
                  </a:cubicBezTo>
                  <a:cubicBezTo>
                    <a:pt x="2159" y="1547"/>
                    <a:pt x="2159" y="1545"/>
                    <a:pt x="2160" y="1543"/>
                  </a:cubicBezTo>
                  <a:cubicBezTo>
                    <a:pt x="2159" y="1544"/>
                    <a:pt x="2159" y="1545"/>
                    <a:pt x="2159" y="1546"/>
                  </a:cubicBezTo>
                  <a:close/>
                  <a:moveTo>
                    <a:pt x="2159" y="1546"/>
                  </a:moveTo>
                  <a:cubicBezTo>
                    <a:pt x="2159" y="1547"/>
                    <a:pt x="2159" y="1549"/>
                    <a:pt x="2157" y="1550"/>
                  </a:cubicBezTo>
                  <a:cubicBezTo>
                    <a:pt x="2157" y="1547"/>
                    <a:pt x="2157" y="1544"/>
                    <a:pt x="2158" y="1541"/>
                  </a:cubicBezTo>
                  <a:cubicBezTo>
                    <a:pt x="2159" y="1543"/>
                    <a:pt x="2159" y="1544"/>
                    <a:pt x="2159" y="1546"/>
                  </a:cubicBezTo>
                  <a:close/>
                  <a:moveTo>
                    <a:pt x="2156" y="1549"/>
                  </a:moveTo>
                  <a:cubicBezTo>
                    <a:pt x="2154" y="1548"/>
                    <a:pt x="2155" y="1545"/>
                    <a:pt x="2156" y="1543"/>
                  </a:cubicBezTo>
                  <a:cubicBezTo>
                    <a:pt x="2156" y="1545"/>
                    <a:pt x="2156" y="1547"/>
                    <a:pt x="2156" y="1549"/>
                  </a:cubicBezTo>
                  <a:close/>
                  <a:moveTo>
                    <a:pt x="2154" y="1548"/>
                  </a:moveTo>
                  <a:cubicBezTo>
                    <a:pt x="2151" y="1551"/>
                    <a:pt x="2153" y="1544"/>
                    <a:pt x="2153" y="1543"/>
                  </a:cubicBezTo>
                  <a:cubicBezTo>
                    <a:pt x="2154" y="1545"/>
                    <a:pt x="2154" y="1546"/>
                    <a:pt x="2154" y="1548"/>
                  </a:cubicBezTo>
                  <a:close/>
                  <a:moveTo>
                    <a:pt x="2151" y="1549"/>
                  </a:moveTo>
                  <a:cubicBezTo>
                    <a:pt x="2151" y="1547"/>
                    <a:pt x="2152" y="1544"/>
                    <a:pt x="2151" y="1543"/>
                  </a:cubicBezTo>
                  <a:cubicBezTo>
                    <a:pt x="2152" y="1545"/>
                    <a:pt x="2152" y="1547"/>
                    <a:pt x="2151" y="1549"/>
                  </a:cubicBezTo>
                  <a:close/>
                  <a:moveTo>
                    <a:pt x="2149" y="1546"/>
                  </a:moveTo>
                  <a:cubicBezTo>
                    <a:pt x="2149" y="1547"/>
                    <a:pt x="2149" y="1544"/>
                    <a:pt x="2150" y="1544"/>
                  </a:cubicBezTo>
                  <a:cubicBezTo>
                    <a:pt x="2150" y="1544"/>
                    <a:pt x="2149" y="1545"/>
                    <a:pt x="2149" y="1546"/>
                  </a:cubicBezTo>
                  <a:close/>
                  <a:moveTo>
                    <a:pt x="2148" y="1545"/>
                  </a:moveTo>
                  <a:cubicBezTo>
                    <a:pt x="2148" y="1544"/>
                    <a:pt x="2148" y="1543"/>
                    <a:pt x="2148" y="1543"/>
                  </a:cubicBezTo>
                  <a:cubicBezTo>
                    <a:pt x="2148" y="1543"/>
                    <a:pt x="2148" y="1544"/>
                    <a:pt x="2148" y="1545"/>
                  </a:cubicBezTo>
                  <a:close/>
                  <a:moveTo>
                    <a:pt x="2144" y="1543"/>
                  </a:moveTo>
                  <a:cubicBezTo>
                    <a:pt x="2144" y="1542"/>
                    <a:pt x="2144" y="1541"/>
                    <a:pt x="2144" y="1540"/>
                  </a:cubicBezTo>
                  <a:cubicBezTo>
                    <a:pt x="2144" y="1541"/>
                    <a:pt x="2144" y="1542"/>
                    <a:pt x="2144" y="1543"/>
                  </a:cubicBezTo>
                  <a:close/>
                  <a:moveTo>
                    <a:pt x="2130" y="1505"/>
                  </a:moveTo>
                  <a:cubicBezTo>
                    <a:pt x="2130" y="1506"/>
                    <a:pt x="2130" y="1507"/>
                    <a:pt x="2130" y="1508"/>
                  </a:cubicBezTo>
                  <a:cubicBezTo>
                    <a:pt x="2130" y="1507"/>
                    <a:pt x="2130" y="1506"/>
                    <a:pt x="2130" y="1505"/>
                  </a:cubicBezTo>
                  <a:close/>
                  <a:moveTo>
                    <a:pt x="2133" y="1504"/>
                  </a:moveTo>
                  <a:cubicBezTo>
                    <a:pt x="2134" y="1500"/>
                    <a:pt x="2133" y="1513"/>
                    <a:pt x="2134" y="1510"/>
                  </a:cubicBezTo>
                  <a:cubicBezTo>
                    <a:pt x="2133" y="1508"/>
                    <a:pt x="2132" y="1505"/>
                    <a:pt x="2133" y="1504"/>
                  </a:cubicBezTo>
                  <a:close/>
                  <a:moveTo>
                    <a:pt x="2146" y="1445"/>
                  </a:moveTo>
                  <a:cubicBezTo>
                    <a:pt x="2145" y="1446"/>
                    <a:pt x="2145" y="1448"/>
                    <a:pt x="2145" y="1450"/>
                  </a:cubicBezTo>
                  <a:cubicBezTo>
                    <a:pt x="2146" y="1447"/>
                    <a:pt x="2141" y="1436"/>
                    <a:pt x="2141" y="1437"/>
                  </a:cubicBezTo>
                  <a:cubicBezTo>
                    <a:pt x="2140" y="1438"/>
                    <a:pt x="2139" y="1447"/>
                    <a:pt x="2139" y="1449"/>
                  </a:cubicBezTo>
                  <a:cubicBezTo>
                    <a:pt x="2136" y="1440"/>
                    <a:pt x="2133" y="1456"/>
                    <a:pt x="2135" y="1455"/>
                  </a:cubicBezTo>
                  <a:cubicBezTo>
                    <a:pt x="2142" y="1452"/>
                    <a:pt x="2134" y="1459"/>
                    <a:pt x="2137" y="1459"/>
                  </a:cubicBezTo>
                  <a:cubicBezTo>
                    <a:pt x="2123" y="1457"/>
                    <a:pt x="2129" y="1451"/>
                    <a:pt x="2128" y="1440"/>
                  </a:cubicBezTo>
                  <a:cubicBezTo>
                    <a:pt x="2128" y="1441"/>
                    <a:pt x="2128" y="1443"/>
                    <a:pt x="2127" y="1444"/>
                  </a:cubicBezTo>
                  <a:cubicBezTo>
                    <a:pt x="2127" y="1444"/>
                    <a:pt x="2126" y="1441"/>
                    <a:pt x="2126" y="1440"/>
                  </a:cubicBezTo>
                  <a:cubicBezTo>
                    <a:pt x="2126" y="1441"/>
                    <a:pt x="2126" y="1455"/>
                    <a:pt x="2125" y="1455"/>
                  </a:cubicBezTo>
                  <a:cubicBezTo>
                    <a:pt x="2123" y="1455"/>
                    <a:pt x="2123" y="1443"/>
                    <a:pt x="2124" y="1441"/>
                  </a:cubicBezTo>
                  <a:cubicBezTo>
                    <a:pt x="2126" y="1435"/>
                    <a:pt x="2122" y="1437"/>
                    <a:pt x="2131" y="1437"/>
                  </a:cubicBezTo>
                  <a:cubicBezTo>
                    <a:pt x="2137" y="1437"/>
                    <a:pt x="2143" y="1436"/>
                    <a:pt x="2149" y="1434"/>
                  </a:cubicBezTo>
                  <a:cubicBezTo>
                    <a:pt x="2150" y="1442"/>
                    <a:pt x="2147" y="1452"/>
                    <a:pt x="2147" y="1459"/>
                  </a:cubicBezTo>
                  <a:cubicBezTo>
                    <a:pt x="2146" y="1457"/>
                    <a:pt x="2145" y="1441"/>
                    <a:pt x="2146" y="1440"/>
                  </a:cubicBezTo>
                  <a:cubicBezTo>
                    <a:pt x="2146" y="1442"/>
                    <a:pt x="2146" y="1443"/>
                    <a:pt x="2146" y="1445"/>
                  </a:cubicBezTo>
                  <a:close/>
                  <a:moveTo>
                    <a:pt x="2139" y="1460"/>
                  </a:moveTo>
                  <a:cubicBezTo>
                    <a:pt x="2139" y="1459"/>
                    <a:pt x="2139" y="1457"/>
                    <a:pt x="2140" y="1455"/>
                  </a:cubicBezTo>
                  <a:cubicBezTo>
                    <a:pt x="2139" y="1456"/>
                    <a:pt x="2139" y="1460"/>
                    <a:pt x="2139" y="1460"/>
                  </a:cubicBezTo>
                  <a:close/>
                  <a:moveTo>
                    <a:pt x="2123" y="1416"/>
                  </a:moveTo>
                  <a:cubicBezTo>
                    <a:pt x="2123" y="1417"/>
                    <a:pt x="2124" y="1419"/>
                    <a:pt x="2123" y="1420"/>
                  </a:cubicBezTo>
                  <a:cubicBezTo>
                    <a:pt x="2123" y="1419"/>
                    <a:pt x="2123" y="1417"/>
                    <a:pt x="2123" y="1416"/>
                  </a:cubicBezTo>
                  <a:close/>
                  <a:moveTo>
                    <a:pt x="2123" y="1454"/>
                  </a:moveTo>
                  <a:cubicBezTo>
                    <a:pt x="2123" y="1453"/>
                    <a:pt x="2122" y="1451"/>
                    <a:pt x="2123" y="1450"/>
                  </a:cubicBezTo>
                  <a:cubicBezTo>
                    <a:pt x="2122" y="1450"/>
                    <a:pt x="2123" y="1453"/>
                    <a:pt x="2123" y="1454"/>
                  </a:cubicBezTo>
                  <a:close/>
                  <a:moveTo>
                    <a:pt x="2118" y="1462"/>
                  </a:moveTo>
                  <a:cubicBezTo>
                    <a:pt x="2117" y="1460"/>
                    <a:pt x="2116" y="1466"/>
                    <a:pt x="2115" y="1466"/>
                  </a:cubicBezTo>
                  <a:cubicBezTo>
                    <a:pt x="2111" y="1466"/>
                    <a:pt x="2115" y="1461"/>
                    <a:pt x="2118" y="1461"/>
                  </a:cubicBezTo>
                  <a:cubicBezTo>
                    <a:pt x="2125" y="1461"/>
                    <a:pt x="2121" y="1467"/>
                    <a:pt x="2118" y="1462"/>
                  </a:cubicBezTo>
                  <a:close/>
                  <a:moveTo>
                    <a:pt x="2122" y="1355"/>
                  </a:moveTo>
                  <a:cubicBezTo>
                    <a:pt x="2122" y="1354"/>
                    <a:pt x="2122" y="1354"/>
                    <a:pt x="2122" y="1353"/>
                  </a:cubicBezTo>
                  <a:cubicBezTo>
                    <a:pt x="2122" y="1353"/>
                    <a:pt x="2122" y="1354"/>
                    <a:pt x="2122" y="1355"/>
                  </a:cubicBezTo>
                  <a:close/>
                  <a:moveTo>
                    <a:pt x="2119" y="1363"/>
                  </a:moveTo>
                  <a:cubicBezTo>
                    <a:pt x="2119" y="1363"/>
                    <a:pt x="2119" y="1362"/>
                    <a:pt x="2119" y="1361"/>
                  </a:cubicBezTo>
                  <a:cubicBezTo>
                    <a:pt x="2119" y="1362"/>
                    <a:pt x="2119" y="1363"/>
                    <a:pt x="2119" y="1363"/>
                  </a:cubicBezTo>
                  <a:close/>
                  <a:moveTo>
                    <a:pt x="2118" y="1372"/>
                  </a:moveTo>
                  <a:cubicBezTo>
                    <a:pt x="2118" y="1371"/>
                    <a:pt x="2118" y="1371"/>
                    <a:pt x="2118" y="1370"/>
                  </a:cubicBezTo>
                  <a:cubicBezTo>
                    <a:pt x="2118" y="1370"/>
                    <a:pt x="2118" y="1371"/>
                    <a:pt x="2118" y="1372"/>
                  </a:cubicBezTo>
                  <a:close/>
                  <a:moveTo>
                    <a:pt x="2115" y="1409"/>
                  </a:moveTo>
                  <a:cubicBezTo>
                    <a:pt x="2115" y="1408"/>
                    <a:pt x="2114" y="1403"/>
                    <a:pt x="2111" y="1403"/>
                  </a:cubicBezTo>
                  <a:cubicBezTo>
                    <a:pt x="2112" y="1403"/>
                    <a:pt x="2113" y="1401"/>
                    <a:pt x="2113" y="1400"/>
                  </a:cubicBezTo>
                  <a:cubicBezTo>
                    <a:pt x="2113" y="1401"/>
                    <a:pt x="2116" y="1412"/>
                    <a:pt x="2116" y="1413"/>
                  </a:cubicBezTo>
                  <a:cubicBezTo>
                    <a:pt x="2116" y="1412"/>
                    <a:pt x="2116" y="1411"/>
                    <a:pt x="2115" y="1409"/>
                  </a:cubicBezTo>
                  <a:close/>
                  <a:moveTo>
                    <a:pt x="2111" y="1367"/>
                  </a:moveTo>
                  <a:cubicBezTo>
                    <a:pt x="2112" y="1370"/>
                    <a:pt x="2113" y="1373"/>
                    <a:pt x="2114" y="1376"/>
                  </a:cubicBezTo>
                  <a:cubicBezTo>
                    <a:pt x="2113" y="1376"/>
                    <a:pt x="2113" y="1376"/>
                    <a:pt x="2112" y="1376"/>
                  </a:cubicBezTo>
                  <a:cubicBezTo>
                    <a:pt x="2111" y="1373"/>
                    <a:pt x="2111" y="1370"/>
                    <a:pt x="2111" y="1367"/>
                  </a:cubicBezTo>
                  <a:close/>
                  <a:moveTo>
                    <a:pt x="2110" y="1403"/>
                  </a:moveTo>
                  <a:cubicBezTo>
                    <a:pt x="2109" y="1402"/>
                    <a:pt x="2107" y="1414"/>
                    <a:pt x="2108" y="1415"/>
                  </a:cubicBezTo>
                  <a:cubicBezTo>
                    <a:pt x="2103" y="1407"/>
                    <a:pt x="2101" y="1424"/>
                    <a:pt x="2102" y="1423"/>
                  </a:cubicBezTo>
                  <a:cubicBezTo>
                    <a:pt x="2103" y="1423"/>
                    <a:pt x="2108" y="1419"/>
                    <a:pt x="2106" y="1424"/>
                  </a:cubicBezTo>
                  <a:cubicBezTo>
                    <a:pt x="2104" y="1428"/>
                    <a:pt x="2100" y="1427"/>
                    <a:pt x="2094" y="1428"/>
                  </a:cubicBezTo>
                  <a:cubicBezTo>
                    <a:pt x="2094" y="1425"/>
                    <a:pt x="2091" y="1406"/>
                    <a:pt x="2094" y="1404"/>
                  </a:cubicBezTo>
                  <a:cubicBezTo>
                    <a:pt x="2094" y="1404"/>
                    <a:pt x="2096" y="1415"/>
                    <a:pt x="2097" y="1415"/>
                  </a:cubicBezTo>
                  <a:cubicBezTo>
                    <a:pt x="2097" y="1415"/>
                    <a:pt x="2096" y="1395"/>
                    <a:pt x="2096" y="1394"/>
                  </a:cubicBezTo>
                  <a:cubicBezTo>
                    <a:pt x="2102" y="1396"/>
                    <a:pt x="2098" y="1411"/>
                    <a:pt x="2101" y="1418"/>
                  </a:cubicBezTo>
                  <a:cubicBezTo>
                    <a:pt x="2098" y="1413"/>
                    <a:pt x="2100" y="1401"/>
                    <a:pt x="2099" y="1395"/>
                  </a:cubicBezTo>
                  <a:cubicBezTo>
                    <a:pt x="2104" y="1397"/>
                    <a:pt x="2106" y="1396"/>
                    <a:pt x="2106" y="1402"/>
                  </a:cubicBezTo>
                  <a:cubicBezTo>
                    <a:pt x="2105" y="1399"/>
                    <a:pt x="2107" y="1397"/>
                    <a:pt x="2109" y="1396"/>
                  </a:cubicBezTo>
                  <a:cubicBezTo>
                    <a:pt x="2109" y="1397"/>
                    <a:pt x="2109" y="1399"/>
                    <a:pt x="2109" y="1400"/>
                  </a:cubicBezTo>
                  <a:cubicBezTo>
                    <a:pt x="2109" y="1399"/>
                    <a:pt x="2110" y="1396"/>
                    <a:pt x="2110" y="1396"/>
                  </a:cubicBezTo>
                  <a:cubicBezTo>
                    <a:pt x="2110" y="1396"/>
                    <a:pt x="2112" y="1405"/>
                    <a:pt x="2110" y="1403"/>
                  </a:cubicBezTo>
                  <a:close/>
                  <a:moveTo>
                    <a:pt x="2109" y="1426"/>
                  </a:moveTo>
                  <a:cubicBezTo>
                    <a:pt x="2108" y="1425"/>
                    <a:pt x="2108" y="1423"/>
                    <a:pt x="2109" y="1421"/>
                  </a:cubicBezTo>
                  <a:cubicBezTo>
                    <a:pt x="2109" y="1422"/>
                    <a:pt x="2109" y="1428"/>
                    <a:pt x="2109" y="1426"/>
                  </a:cubicBezTo>
                  <a:close/>
                  <a:moveTo>
                    <a:pt x="2085" y="1437"/>
                  </a:moveTo>
                  <a:cubicBezTo>
                    <a:pt x="2085" y="1437"/>
                    <a:pt x="2086" y="1438"/>
                    <a:pt x="2086" y="1439"/>
                  </a:cubicBezTo>
                  <a:cubicBezTo>
                    <a:pt x="2086" y="1438"/>
                    <a:pt x="2085" y="1437"/>
                    <a:pt x="2085" y="1437"/>
                  </a:cubicBezTo>
                  <a:close/>
                  <a:moveTo>
                    <a:pt x="2080" y="1423"/>
                  </a:moveTo>
                  <a:cubicBezTo>
                    <a:pt x="2079" y="1420"/>
                    <a:pt x="2079" y="1417"/>
                    <a:pt x="2079" y="1414"/>
                  </a:cubicBezTo>
                  <a:cubicBezTo>
                    <a:pt x="2080" y="1416"/>
                    <a:pt x="2080" y="1425"/>
                    <a:pt x="2080" y="1423"/>
                  </a:cubicBezTo>
                  <a:close/>
                  <a:moveTo>
                    <a:pt x="2079" y="1427"/>
                  </a:moveTo>
                  <a:cubicBezTo>
                    <a:pt x="2078" y="1423"/>
                    <a:pt x="2078" y="1419"/>
                    <a:pt x="2077" y="1415"/>
                  </a:cubicBezTo>
                  <a:cubicBezTo>
                    <a:pt x="2079" y="1419"/>
                    <a:pt x="2079" y="1423"/>
                    <a:pt x="2079" y="1427"/>
                  </a:cubicBezTo>
                  <a:close/>
                  <a:moveTo>
                    <a:pt x="2075" y="1446"/>
                  </a:moveTo>
                  <a:cubicBezTo>
                    <a:pt x="2070" y="1442"/>
                    <a:pt x="2073" y="1442"/>
                    <a:pt x="2075" y="1439"/>
                  </a:cubicBezTo>
                  <a:cubicBezTo>
                    <a:pt x="2074" y="1436"/>
                    <a:pt x="2076" y="1448"/>
                    <a:pt x="2075" y="1446"/>
                  </a:cubicBezTo>
                  <a:close/>
                  <a:moveTo>
                    <a:pt x="2068" y="1469"/>
                  </a:moveTo>
                  <a:cubicBezTo>
                    <a:pt x="2068" y="1468"/>
                    <a:pt x="2068" y="1467"/>
                    <a:pt x="2068" y="1466"/>
                  </a:cubicBezTo>
                  <a:cubicBezTo>
                    <a:pt x="2068" y="1467"/>
                    <a:pt x="2068" y="1468"/>
                    <a:pt x="2068" y="1469"/>
                  </a:cubicBezTo>
                  <a:close/>
                  <a:moveTo>
                    <a:pt x="2059" y="1434"/>
                  </a:moveTo>
                  <a:cubicBezTo>
                    <a:pt x="2059" y="1432"/>
                    <a:pt x="2059" y="1430"/>
                    <a:pt x="2058" y="1429"/>
                  </a:cubicBezTo>
                  <a:cubicBezTo>
                    <a:pt x="2058" y="1429"/>
                    <a:pt x="2059" y="1441"/>
                    <a:pt x="2059" y="1443"/>
                  </a:cubicBezTo>
                  <a:cubicBezTo>
                    <a:pt x="2059" y="1441"/>
                    <a:pt x="2058" y="1439"/>
                    <a:pt x="2057" y="1438"/>
                  </a:cubicBezTo>
                  <a:cubicBezTo>
                    <a:pt x="2056" y="1439"/>
                    <a:pt x="2052" y="1439"/>
                    <a:pt x="2051" y="1440"/>
                  </a:cubicBezTo>
                  <a:cubicBezTo>
                    <a:pt x="2051" y="1437"/>
                    <a:pt x="2051" y="1433"/>
                    <a:pt x="2051" y="1430"/>
                  </a:cubicBezTo>
                  <a:cubicBezTo>
                    <a:pt x="2053" y="1433"/>
                    <a:pt x="2052" y="1430"/>
                    <a:pt x="2053" y="1427"/>
                  </a:cubicBezTo>
                  <a:cubicBezTo>
                    <a:pt x="2055" y="1423"/>
                    <a:pt x="2056" y="1419"/>
                    <a:pt x="2056" y="1414"/>
                  </a:cubicBezTo>
                  <a:cubicBezTo>
                    <a:pt x="2058" y="1422"/>
                    <a:pt x="2059" y="1429"/>
                    <a:pt x="2060" y="1437"/>
                  </a:cubicBezTo>
                  <a:cubicBezTo>
                    <a:pt x="2060" y="1435"/>
                    <a:pt x="2060" y="1435"/>
                    <a:pt x="2059" y="1434"/>
                  </a:cubicBezTo>
                  <a:close/>
                  <a:moveTo>
                    <a:pt x="2050" y="1443"/>
                  </a:moveTo>
                  <a:cubicBezTo>
                    <a:pt x="2050" y="1441"/>
                    <a:pt x="2050" y="1438"/>
                    <a:pt x="2050" y="1436"/>
                  </a:cubicBezTo>
                  <a:cubicBezTo>
                    <a:pt x="2050" y="1438"/>
                    <a:pt x="2052" y="1441"/>
                    <a:pt x="2050" y="1443"/>
                  </a:cubicBezTo>
                  <a:close/>
                  <a:moveTo>
                    <a:pt x="2034" y="1476"/>
                  </a:moveTo>
                  <a:cubicBezTo>
                    <a:pt x="2033" y="1474"/>
                    <a:pt x="2033" y="1473"/>
                    <a:pt x="2034" y="1473"/>
                  </a:cubicBezTo>
                  <a:cubicBezTo>
                    <a:pt x="2034" y="1474"/>
                    <a:pt x="2035" y="1476"/>
                    <a:pt x="2035" y="1479"/>
                  </a:cubicBezTo>
                  <a:cubicBezTo>
                    <a:pt x="2035" y="1478"/>
                    <a:pt x="2034" y="1477"/>
                    <a:pt x="2034" y="1476"/>
                  </a:cubicBezTo>
                  <a:close/>
                  <a:moveTo>
                    <a:pt x="2025" y="1478"/>
                  </a:moveTo>
                  <a:cubicBezTo>
                    <a:pt x="2025" y="1477"/>
                    <a:pt x="2025" y="1474"/>
                    <a:pt x="2025" y="1474"/>
                  </a:cubicBezTo>
                  <a:cubicBezTo>
                    <a:pt x="2025" y="1475"/>
                    <a:pt x="2025" y="1477"/>
                    <a:pt x="2025" y="1478"/>
                  </a:cubicBezTo>
                  <a:close/>
                  <a:moveTo>
                    <a:pt x="2013" y="1468"/>
                  </a:moveTo>
                  <a:cubicBezTo>
                    <a:pt x="2014" y="1469"/>
                    <a:pt x="2014" y="1471"/>
                    <a:pt x="2013" y="1473"/>
                  </a:cubicBezTo>
                  <a:cubicBezTo>
                    <a:pt x="2013" y="1472"/>
                    <a:pt x="2013" y="1470"/>
                    <a:pt x="2013" y="1468"/>
                  </a:cubicBezTo>
                  <a:close/>
                  <a:moveTo>
                    <a:pt x="2012" y="1511"/>
                  </a:moveTo>
                  <a:cubicBezTo>
                    <a:pt x="2009" y="1501"/>
                    <a:pt x="2002" y="1483"/>
                    <a:pt x="2008" y="1475"/>
                  </a:cubicBezTo>
                  <a:cubicBezTo>
                    <a:pt x="2009" y="1488"/>
                    <a:pt x="2012" y="1501"/>
                    <a:pt x="2013" y="1514"/>
                  </a:cubicBezTo>
                  <a:cubicBezTo>
                    <a:pt x="2013" y="1513"/>
                    <a:pt x="2012" y="1512"/>
                    <a:pt x="2012" y="1511"/>
                  </a:cubicBezTo>
                  <a:close/>
                  <a:moveTo>
                    <a:pt x="2004" y="1467"/>
                  </a:moveTo>
                  <a:cubicBezTo>
                    <a:pt x="2003" y="1466"/>
                    <a:pt x="2003" y="1463"/>
                    <a:pt x="2003" y="1461"/>
                  </a:cubicBezTo>
                  <a:cubicBezTo>
                    <a:pt x="2007" y="1461"/>
                    <a:pt x="2008" y="1462"/>
                    <a:pt x="2008" y="1465"/>
                  </a:cubicBezTo>
                  <a:cubicBezTo>
                    <a:pt x="2007" y="1465"/>
                    <a:pt x="2006" y="1464"/>
                    <a:pt x="2006" y="1464"/>
                  </a:cubicBezTo>
                  <a:cubicBezTo>
                    <a:pt x="2005" y="1465"/>
                    <a:pt x="2007" y="1470"/>
                    <a:pt x="2004" y="1467"/>
                  </a:cubicBezTo>
                  <a:close/>
                  <a:moveTo>
                    <a:pt x="1993" y="1487"/>
                  </a:moveTo>
                  <a:cubicBezTo>
                    <a:pt x="1993" y="1486"/>
                    <a:pt x="1993" y="1484"/>
                    <a:pt x="1993" y="1482"/>
                  </a:cubicBezTo>
                  <a:cubicBezTo>
                    <a:pt x="1993" y="1485"/>
                    <a:pt x="1994" y="1488"/>
                    <a:pt x="1994" y="1491"/>
                  </a:cubicBezTo>
                  <a:cubicBezTo>
                    <a:pt x="1993" y="1490"/>
                    <a:pt x="1993" y="1488"/>
                    <a:pt x="1993" y="1487"/>
                  </a:cubicBezTo>
                  <a:close/>
                  <a:moveTo>
                    <a:pt x="1988" y="1491"/>
                  </a:moveTo>
                  <a:cubicBezTo>
                    <a:pt x="1988" y="1490"/>
                    <a:pt x="1988" y="1488"/>
                    <a:pt x="1988" y="1486"/>
                  </a:cubicBezTo>
                  <a:cubicBezTo>
                    <a:pt x="1989" y="1488"/>
                    <a:pt x="1988" y="1490"/>
                    <a:pt x="1988" y="1491"/>
                  </a:cubicBezTo>
                  <a:close/>
                  <a:moveTo>
                    <a:pt x="1975" y="1477"/>
                  </a:moveTo>
                  <a:cubicBezTo>
                    <a:pt x="1975" y="1475"/>
                    <a:pt x="1975" y="1473"/>
                    <a:pt x="1975" y="1471"/>
                  </a:cubicBezTo>
                  <a:cubicBezTo>
                    <a:pt x="1975" y="1475"/>
                    <a:pt x="1975" y="1471"/>
                    <a:pt x="1975" y="1477"/>
                  </a:cubicBezTo>
                  <a:close/>
                  <a:moveTo>
                    <a:pt x="1960" y="1449"/>
                  </a:moveTo>
                  <a:cubicBezTo>
                    <a:pt x="1963" y="1449"/>
                    <a:pt x="1960" y="1450"/>
                    <a:pt x="1961" y="1452"/>
                  </a:cubicBezTo>
                  <a:cubicBezTo>
                    <a:pt x="1961" y="1451"/>
                    <a:pt x="1961" y="1450"/>
                    <a:pt x="1960" y="1449"/>
                  </a:cubicBezTo>
                  <a:close/>
                  <a:moveTo>
                    <a:pt x="1956" y="1452"/>
                  </a:moveTo>
                  <a:cubicBezTo>
                    <a:pt x="1956" y="1451"/>
                    <a:pt x="1956" y="1449"/>
                    <a:pt x="1955" y="1449"/>
                  </a:cubicBezTo>
                  <a:cubicBezTo>
                    <a:pt x="1955" y="1450"/>
                    <a:pt x="1955" y="1451"/>
                    <a:pt x="1955" y="1452"/>
                  </a:cubicBezTo>
                  <a:cubicBezTo>
                    <a:pt x="1955" y="1449"/>
                    <a:pt x="1955" y="1446"/>
                    <a:pt x="1955" y="1443"/>
                  </a:cubicBezTo>
                  <a:cubicBezTo>
                    <a:pt x="1955" y="1444"/>
                    <a:pt x="1959" y="1450"/>
                    <a:pt x="1960" y="1450"/>
                  </a:cubicBezTo>
                  <a:cubicBezTo>
                    <a:pt x="1957" y="1450"/>
                    <a:pt x="1957" y="1446"/>
                    <a:pt x="1956" y="1452"/>
                  </a:cubicBezTo>
                  <a:close/>
                  <a:moveTo>
                    <a:pt x="1953" y="1470"/>
                  </a:moveTo>
                  <a:cubicBezTo>
                    <a:pt x="1949" y="1467"/>
                    <a:pt x="1943" y="1472"/>
                    <a:pt x="1939" y="1470"/>
                  </a:cubicBezTo>
                  <a:cubicBezTo>
                    <a:pt x="1932" y="1465"/>
                    <a:pt x="1945" y="1462"/>
                    <a:pt x="1947" y="1461"/>
                  </a:cubicBezTo>
                  <a:cubicBezTo>
                    <a:pt x="1947" y="1463"/>
                    <a:pt x="1948" y="1464"/>
                    <a:pt x="1948" y="1466"/>
                  </a:cubicBezTo>
                  <a:cubicBezTo>
                    <a:pt x="1948" y="1460"/>
                    <a:pt x="1947" y="1460"/>
                    <a:pt x="1954" y="1459"/>
                  </a:cubicBezTo>
                  <a:cubicBezTo>
                    <a:pt x="1954" y="1459"/>
                    <a:pt x="1956" y="1471"/>
                    <a:pt x="1953" y="1470"/>
                  </a:cubicBezTo>
                  <a:close/>
                  <a:moveTo>
                    <a:pt x="1943" y="1504"/>
                  </a:moveTo>
                  <a:cubicBezTo>
                    <a:pt x="1943" y="1504"/>
                    <a:pt x="1940" y="1499"/>
                    <a:pt x="1943" y="1497"/>
                  </a:cubicBezTo>
                  <a:cubicBezTo>
                    <a:pt x="1943" y="1500"/>
                    <a:pt x="1943" y="1502"/>
                    <a:pt x="1943" y="1504"/>
                  </a:cubicBezTo>
                  <a:close/>
                  <a:moveTo>
                    <a:pt x="1941" y="1490"/>
                  </a:moveTo>
                  <a:cubicBezTo>
                    <a:pt x="1940" y="1490"/>
                    <a:pt x="1940" y="1486"/>
                    <a:pt x="1940" y="1485"/>
                  </a:cubicBezTo>
                  <a:cubicBezTo>
                    <a:pt x="1941" y="1485"/>
                    <a:pt x="1943" y="1490"/>
                    <a:pt x="1941" y="1490"/>
                  </a:cubicBezTo>
                  <a:close/>
                  <a:moveTo>
                    <a:pt x="1937" y="1453"/>
                  </a:moveTo>
                  <a:cubicBezTo>
                    <a:pt x="1937" y="1455"/>
                    <a:pt x="1936" y="1444"/>
                    <a:pt x="1936" y="1444"/>
                  </a:cubicBezTo>
                  <a:cubicBezTo>
                    <a:pt x="1936" y="1441"/>
                    <a:pt x="1937" y="1436"/>
                    <a:pt x="1938" y="1432"/>
                  </a:cubicBezTo>
                  <a:cubicBezTo>
                    <a:pt x="1938" y="1434"/>
                    <a:pt x="1939" y="1436"/>
                    <a:pt x="1939" y="1438"/>
                  </a:cubicBezTo>
                  <a:cubicBezTo>
                    <a:pt x="1939" y="1437"/>
                    <a:pt x="1939" y="1436"/>
                    <a:pt x="1939" y="1435"/>
                  </a:cubicBezTo>
                  <a:cubicBezTo>
                    <a:pt x="1941" y="1437"/>
                    <a:pt x="1941" y="1444"/>
                    <a:pt x="1941" y="1446"/>
                  </a:cubicBezTo>
                  <a:cubicBezTo>
                    <a:pt x="1941" y="1448"/>
                    <a:pt x="1940" y="1459"/>
                    <a:pt x="1939" y="1453"/>
                  </a:cubicBezTo>
                  <a:cubicBezTo>
                    <a:pt x="1939" y="1454"/>
                    <a:pt x="1938" y="1459"/>
                    <a:pt x="1938" y="1460"/>
                  </a:cubicBezTo>
                  <a:cubicBezTo>
                    <a:pt x="1938" y="1459"/>
                    <a:pt x="1938" y="1451"/>
                    <a:pt x="1937" y="1453"/>
                  </a:cubicBezTo>
                  <a:close/>
                  <a:moveTo>
                    <a:pt x="1934" y="1470"/>
                  </a:moveTo>
                  <a:cubicBezTo>
                    <a:pt x="1930" y="1470"/>
                    <a:pt x="1936" y="1465"/>
                    <a:pt x="1936" y="1465"/>
                  </a:cubicBezTo>
                  <a:cubicBezTo>
                    <a:pt x="1936" y="1467"/>
                    <a:pt x="1937" y="1468"/>
                    <a:pt x="1937" y="1470"/>
                  </a:cubicBezTo>
                  <a:cubicBezTo>
                    <a:pt x="1936" y="1470"/>
                    <a:pt x="1935" y="1470"/>
                    <a:pt x="1934" y="1470"/>
                  </a:cubicBezTo>
                  <a:close/>
                  <a:moveTo>
                    <a:pt x="1933" y="1457"/>
                  </a:moveTo>
                  <a:cubicBezTo>
                    <a:pt x="1934" y="1458"/>
                    <a:pt x="1933" y="1461"/>
                    <a:pt x="1933" y="1461"/>
                  </a:cubicBezTo>
                  <a:cubicBezTo>
                    <a:pt x="1933" y="1463"/>
                    <a:pt x="1933" y="1457"/>
                    <a:pt x="1933" y="1457"/>
                  </a:cubicBezTo>
                  <a:close/>
                  <a:moveTo>
                    <a:pt x="1932" y="1450"/>
                  </a:moveTo>
                  <a:cubicBezTo>
                    <a:pt x="1929" y="1455"/>
                    <a:pt x="1935" y="1460"/>
                    <a:pt x="1927" y="1462"/>
                  </a:cubicBezTo>
                  <a:cubicBezTo>
                    <a:pt x="1927" y="1462"/>
                    <a:pt x="1927" y="1451"/>
                    <a:pt x="1927" y="1452"/>
                  </a:cubicBezTo>
                  <a:cubicBezTo>
                    <a:pt x="1927" y="1453"/>
                    <a:pt x="1927" y="1453"/>
                    <a:pt x="1927" y="1453"/>
                  </a:cubicBezTo>
                  <a:cubicBezTo>
                    <a:pt x="1927" y="1451"/>
                    <a:pt x="1926" y="1448"/>
                    <a:pt x="1927" y="1446"/>
                  </a:cubicBezTo>
                  <a:cubicBezTo>
                    <a:pt x="1926" y="1448"/>
                    <a:pt x="1928" y="1454"/>
                    <a:pt x="1928" y="1457"/>
                  </a:cubicBezTo>
                  <a:cubicBezTo>
                    <a:pt x="1928" y="1456"/>
                    <a:pt x="1929" y="1445"/>
                    <a:pt x="1930" y="1445"/>
                  </a:cubicBezTo>
                  <a:cubicBezTo>
                    <a:pt x="1930" y="1445"/>
                    <a:pt x="1931" y="1451"/>
                    <a:pt x="1932" y="1450"/>
                  </a:cubicBezTo>
                  <a:cubicBezTo>
                    <a:pt x="1933" y="1446"/>
                    <a:pt x="1933" y="1440"/>
                    <a:pt x="1933" y="1436"/>
                  </a:cubicBezTo>
                  <a:cubicBezTo>
                    <a:pt x="1933" y="1437"/>
                    <a:pt x="1933" y="1439"/>
                    <a:pt x="1934" y="1441"/>
                  </a:cubicBezTo>
                  <a:cubicBezTo>
                    <a:pt x="1933" y="1440"/>
                    <a:pt x="1934" y="1449"/>
                    <a:pt x="1934" y="1450"/>
                  </a:cubicBezTo>
                  <a:cubicBezTo>
                    <a:pt x="1933" y="1449"/>
                    <a:pt x="1932" y="1449"/>
                    <a:pt x="1932" y="1450"/>
                  </a:cubicBezTo>
                  <a:close/>
                  <a:moveTo>
                    <a:pt x="1911" y="1507"/>
                  </a:moveTo>
                  <a:cubicBezTo>
                    <a:pt x="1911" y="1510"/>
                    <a:pt x="1911" y="1514"/>
                    <a:pt x="1911" y="1517"/>
                  </a:cubicBezTo>
                  <a:cubicBezTo>
                    <a:pt x="1910" y="1514"/>
                    <a:pt x="1906" y="1507"/>
                    <a:pt x="1911" y="1507"/>
                  </a:cubicBezTo>
                  <a:close/>
                  <a:moveTo>
                    <a:pt x="1898" y="1489"/>
                  </a:moveTo>
                  <a:cubicBezTo>
                    <a:pt x="1898" y="1489"/>
                    <a:pt x="1897" y="1490"/>
                    <a:pt x="1897" y="1490"/>
                  </a:cubicBezTo>
                  <a:cubicBezTo>
                    <a:pt x="1897" y="1490"/>
                    <a:pt x="1895" y="1478"/>
                    <a:pt x="1897" y="1489"/>
                  </a:cubicBezTo>
                  <a:cubicBezTo>
                    <a:pt x="1897" y="1487"/>
                    <a:pt x="1896" y="1486"/>
                    <a:pt x="1897" y="1484"/>
                  </a:cubicBezTo>
                  <a:cubicBezTo>
                    <a:pt x="1899" y="1483"/>
                    <a:pt x="1898" y="1488"/>
                    <a:pt x="1898" y="1489"/>
                  </a:cubicBezTo>
                  <a:close/>
                  <a:moveTo>
                    <a:pt x="1888" y="1496"/>
                  </a:moveTo>
                  <a:cubicBezTo>
                    <a:pt x="1889" y="1496"/>
                    <a:pt x="1884" y="1485"/>
                    <a:pt x="1889" y="1488"/>
                  </a:cubicBezTo>
                  <a:cubicBezTo>
                    <a:pt x="1889" y="1488"/>
                    <a:pt x="1890" y="1487"/>
                    <a:pt x="1891" y="1487"/>
                  </a:cubicBezTo>
                  <a:cubicBezTo>
                    <a:pt x="1891" y="1487"/>
                    <a:pt x="1893" y="1497"/>
                    <a:pt x="1888" y="1496"/>
                  </a:cubicBezTo>
                  <a:close/>
                  <a:moveTo>
                    <a:pt x="1879" y="1499"/>
                  </a:moveTo>
                  <a:cubicBezTo>
                    <a:pt x="1874" y="1500"/>
                    <a:pt x="1854" y="1499"/>
                    <a:pt x="1864" y="1492"/>
                  </a:cubicBezTo>
                  <a:cubicBezTo>
                    <a:pt x="1867" y="1490"/>
                    <a:pt x="1883" y="1489"/>
                    <a:pt x="1883" y="1492"/>
                  </a:cubicBezTo>
                  <a:cubicBezTo>
                    <a:pt x="1883" y="1491"/>
                    <a:pt x="1883" y="1491"/>
                    <a:pt x="1883" y="1490"/>
                  </a:cubicBezTo>
                  <a:cubicBezTo>
                    <a:pt x="1883" y="1495"/>
                    <a:pt x="1885" y="1499"/>
                    <a:pt x="1879" y="1499"/>
                  </a:cubicBezTo>
                  <a:close/>
                  <a:moveTo>
                    <a:pt x="1860" y="1484"/>
                  </a:moveTo>
                  <a:cubicBezTo>
                    <a:pt x="1860" y="1484"/>
                    <a:pt x="1858" y="1474"/>
                    <a:pt x="1863" y="1475"/>
                  </a:cubicBezTo>
                  <a:cubicBezTo>
                    <a:pt x="1864" y="1478"/>
                    <a:pt x="1865" y="1481"/>
                    <a:pt x="1865" y="1484"/>
                  </a:cubicBezTo>
                  <a:cubicBezTo>
                    <a:pt x="1863" y="1484"/>
                    <a:pt x="1861" y="1484"/>
                    <a:pt x="1860" y="1484"/>
                  </a:cubicBezTo>
                  <a:close/>
                  <a:moveTo>
                    <a:pt x="1858" y="1453"/>
                  </a:moveTo>
                  <a:cubicBezTo>
                    <a:pt x="1858" y="1453"/>
                    <a:pt x="1857" y="1451"/>
                    <a:pt x="1856" y="1451"/>
                  </a:cubicBezTo>
                  <a:cubicBezTo>
                    <a:pt x="1857" y="1446"/>
                    <a:pt x="1857" y="1440"/>
                    <a:pt x="1858" y="1435"/>
                  </a:cubicBezTo>
                  <a:cubicBezTo>
                    <a:pt x="1860" y="1437"/>
                    <a:pt x="1859" y="1449"/>
                    <a:pt x="1861" y="1450"/>
                  </a:cubicBezTo>
                  <a:cubicBezTo>
                    <a:pt x="1862" y="1450"/>
                    <a:pt x="1862" y="1448"/>
                    <a:pt x="1862" y="1448"/>
                  </a:cubicBezTo>
                  <a:cubicBezTo>
                    <a:pt x="1862" y="1448"/>
                    <a:pt x="1864" y="1456"/>
                    <a:pt x="1864" y="1457"/>
                  </a:cubicBezTo>
                  <a:cubicBezTo>
                    <a:pt x="1863" y="1454"/>
                    <a:pt x="1864" y="1448"/>
                    <a:pt x="1864" y="1444"/>
                  </a:cubicBezTo>
                  <a:cubicBezTo>
                    <a:pt x="1865" y="1447"/>
                    <a:pt x="1867" y="1455"/>
                    <a:pt x="1866" y="1457"/>
                  </a:cubicBezTo>
                  <a:cubicBezTo>
                    <a:pt x="1864" y="1464"/>
                    <a:pt x="1861" y="1451"/>
                    <a:pt x="1861" y="1451"/>
                  </a:cubicBezTo>
                  <a:cubicBezTo>
                    <a:pt x="1861" y="1452"/>
                    <a:pt x="1860" y="1453"/>
                    <a:pt x="1860" y="1454"/>
                  </a:cubicBezTo>
                  <a:cubicBezTo>
                    <a:pt x="1860" y="1451"/>
                    <a:pt x="1860" y="1449"/>
                    <a:pt x="1859" y="1447"/>
                  </a:cubicBezTo>
                  <a:cubicBezTo>
                    <a:pt x="1859" y="1446"/>
                    <a:pt x="1857" y="1454"/>
                    <a:pt x="1858" y="1453"/>
                  </a:cubicBezTo>
                  <a:close/>
                  <a:moveTo>
                    <a:pt x="1859" y="1496"/>
                  </a:moveTo>
                  <a:cubicBezTo>
                    <a:pt x="1859" y="1497"/>
                    <a:pt x="1858" y="1498"/>
                    <a:pt x="1858" y="1498"/>
                  </a:cubicBezTo>
                  <a:cubicBezTo>
                    <a:pt x="1858" y="1496"/>
                    <a:pt x="1858" y="1496"/>
                    <a:pt x="1859" y="1493"/>
                  </a:cubicBezTo>
                  <a:cubicBezTo>
                    <a:pt x="1859" y="1494"/>
                    <a:pt x="1859" y="1495"/>
                    <a:pt x="1859" y="1496"/>
                  </a:cubicBezTo>
                  <a:close/>
                  <a:moveTo>
                    <a:pt x="1857" y="1482"/>
                  </a:moveTo>
                  <a:cubicBezTo>
                    <a:pt x="1852" y="1484"/>
                    <a:pt x="1835" y="1482"/>
                    <a:pt x="1843" y="1475"/>
                  </a:cubicBezTo>
                  <a:cubicBezTo>
                    <a:pt x="1842" y="1476"/>
                    <a:pt x="1858" y="1475"/>
                    <a:pt x="1858" y="1475"/>
                  </a:cubicBezTo>
                  <a:cubicBezTo>
                    <a:pt x="1859" y="1476"/>
                    <a:pt x="1858" y="1482"/>
                    <a:pt x="1857" y="1482"/>
                  </a:cubicBezTo>
                  <a:close/>
                  <a:moveTo>
                    <a:pt x="1856" y="1499"/>
                  </a:moveTo>
                  <a:cubicBezTo>
                    <a:pt x="1854" y="1499"/>
                    <a:pt x="1853" y="1499"/>
                    <a:pt x="1851" y="1500"/>
                  </a:cubicBezTo>
                  <a:cubicBezTo>
                    <a:pt x="1848" y="1500"/>
                    <a:pt x="1855" y="1491"/>
                    <a:pt x="1854" y="1491"/>
                  </a:cubicBezTo>
                  <a:cubicBezTo>
                    <a:pt x="1854" y="1491"/>
                    <a:pt x="1859" y="1497"/>
                    <a:pt x="1856" y="1499"/>
                  </a:cubicBezTo>
                  <a:close/>
                  <a:moveTo>
                    <a:pt x="1849" y="1499"/>
                  </a:moveTo>
                  <a:cubicBezTo>
                    <a:pt x="1845" y="1498"/>
                    <a:pt x="1847" y="1495"/>
                    <a:pt x="1849" y="1493"/>
                  </a:cubicBezTo>
                  <a:cubicBezTo>
                    <a:pt x="1849" y="1493"/>
                    <a:pt x="1850" y="1499"/>
                    <a:pt x="1849" y="1499"/>
                  </a:cubicBezTo>
                  <a:close/>
                  <a:moveTo>
                    <a:pt x="1843" y="1498"/>
                  </a:moveTo>
                  <a:cubicBezTo>
                    <a:pt x="1842" y="1498"/>
                    <a:pt x="1840" y="1498"/>
                    <a:pt x="1839" y="1498"/>
                  </a:cubicBezTo>
                  <a:cubicBezTo>
                    <a:pt x="1838" y="1498"/>
                    <a:pt x="1840" y="1493"/>
                    <a:pt x="1841" y="1493"/>
                  </a:cubicBezTo>
                  <a:cubicBezTo>
                    <a:pt x="1842" y="1493"/>
                    <a:pt x="1845" y="1497"/>
                    <a:pt x="1843" y="1498"/>
                  </a:cubicBezTo>
                  <a:close/>
                  <a:moveTo>
                    <a:pt x="1828" y="1483"/>
                  </a:moveTo>
                  <a:cubicBezTo>
                    <a:pt x="1825" y="1483"/>
                    <a:pt x="1818" y="1477"/>
                    <a:pt x="1816" y="1480"/>
                  </a:cubicBezTo>
                  <a:cubicBezTo>
                    <a:pt x="1817" y="1475"/>
                    <a:pt x="1816" y="1471"/>
                    <a:pt x="1816" y="1467"/>
                  </a:cubicBezTo>
                  <a:cubicBezTo>
                    <a:pt x="1823" y="1467"/>
                    <a:pt x="1824" y="1467"/>
                    <a:pt x="1831" y="1469"/>
                  </a:cubicBezTo>
                  <a:cubicBezTo>
                    <a:pt x="1841" y="1472"/>
                    <a:pt x="1838" y="1474"/>
                    <a:pt x="1843" y="1483"/>
                  </a:cubicBezTo>
                  <a:cubicBezTo>
                    <a:pt x="1842" y="1483"/>
                    <a:pt x="1839" y="1484"/>
                    <a:pt x="1838" y="1484"/>
                  </a:cubicBezTo>
                  <a:cubicBezTo>
                    <a:pt x="1837" y="1482"/>
                    <a:pt x="1835" y="1481"/>
                    <a:pt x="1833" y="1482"/>
                  </a:cubicBezTo>
                  <a:cubicBezTo>
                    <a:pt x="1831" y="1483"/>
                    <a:pt x="1829" y="1483"/>
                    <a:pt x="1828" y="1483"/>
                  </a:cubicBezTo>
                  <a:close/>
                  <a:moveTo>
                    <a:pt x="1836" y="1499"/>
                  </a:moveTo>
                  <a:cubicBezTo>
                    <a:pt x="1835" y="1497"/>
                    <a:pt x="1836" y="1492"/>
                    <a:pt x="1837" y="1492"/>
                  </a:cubicBezTo>
                  <a:cubicBezTo>
                    <a:pt x="1838" y="1494"/>
                    <a:pt x="1838" y="1497"/>
                    <a:pt x="1836" y="1499"/>
                  </a:cubicBezTo>
                  <a:close/>
                  <a:moveTo>
                    <a:pt x="1831" y="1495"/>
                  </a:moveTo>
                  <a:cubicBezTo>
                    <a:pt x="1831" y="1497"/>
                    <a:pt x="1831" y="1493"/>
                    <a:pt x="1832" y="1493"/>
                  </a:cubicBezTo>
                  <a:cubicBezTo>
                    <a:pt x="1832" y="1493"/>
                    <a:pt x="1831" y="1494"/>
                    <a:pt x="1831" y="1495"/>
                  </a:cubicBezTo>
                  <a:close/>
                  <a:moveTo>
                    <a:pt x="1827" y="1494"/>
                  </a:moveTo>
                  <a:cubicBezTo>
                    <a:pt x="1827" y="1494"/>
                    <a:pt x="1827" y="1492"/>
                    <a:pt x="1827" y="1492"/>
                  </a:cubicBezTo>
                  <a:cubicBezTo>
                    <a:pt x="1827" y="1492"/>
                    <a:pt x="1827" y="1493"/>
                    <a:pt x="1827" y="1494"/>
                  </a:cubicBezTo>
                  <a:close/>
                  <a:moveTo>
                    <a:pt x="1809" y="1524"/>
                  </a:moveTo>
                  <a:cubicBezTo>
                    <a:pt x="1809" y="1523"/>
                    <a:pt x="1808" y="1521"/>
                    <a:pt x="1808" y="1520"/>
                  </a:cubicBezTo>
                  <a:cubicBezTo>
                    <a:pt x="1808" y="1521"/>
                    <a:pt x="1810" y="1522"/>
                    <a:pt x="1809" y="1524"/>
                  </a:cubicBezTo>
                  <a:close/>
                  <a:moveTo>
                    <a:pt x="1796" y="1512"/>
                  </a:moveTo>
                  <a:cubicBezTo>
                    <a:pt x="1786" y="1514"/>
                    <a:pt x="1775" y="1514"/>
                    <a:pt x="1765" y="1516"/>
                  </a:cubicBezTo>
                  <a:cubicBezTo>
                    <a:pt x="1755" y="1517"/>
                    <a:pt x="1747" y="1521"/>
                    <a:pt x="1737" y="1525"/>
                  </a:cubicBezTo>
                  <a:cubicBezTo>
                    <a:pt x="1736" y="1516"/>
                    <a:pt x="1734" y="1507"/>
                    <a:pt x="1733" y="1498"/>
                  </a:cubicBezTo>
                  <a:cubicBezTo>
                    <a:pt x="1735" y="1499"/>
                    <a:pt x="1734" y="1498"/>
                    <a:pt x="1736" y="1498"/>
                  </a:cubicBezTo>
                  <a:cubicBezTo>
                    <a:pt x="1736" y="1501"/>
                    <a:pt x="1737" y="1503"/>
                    <a:pt x="1738" y="1506"/>
                  </a:cubicBezTo>
                  <a:cubicBezTo>
                    <a:pt x="1738" y="1506"/>
                    <a:pt x="1737" y="1498"/>
                    <a:pt x="1737" y="1497"/>
                  </a:cubicBezTo>
                  <a:cubicBezTo>
                    <a:pt x="1737" y="1497"/>
                    <a:pt x="1740" y="1504"/>
                    <a:pt x="1741" y="1505"/>
                  </a:cubicBezTo>
                  <a:cubicBezTo>
                    <a:pt x="1740" y="1500"/>
                    <a:pt x="1738" y="1494"/>
                    <a:pt x="1743" y="1490"/>
                  </a:cubicBezTo>
                  <a:cubicBezTo>
                    <a:pt x="1748" y="1487"/>
                    <a:pt x="1744" y="1490"/>
                    <a:pt x="1748" y="1495"/>
                  </a:cubicBezTo>
                  <a:cubicBezTo>
                    <a:pt x="1748" y="1495"/>
                    <a:pt x="1748" y="1489"/>
                    <a:pt x="1749" y="1489"/>
                  </a:cubicBezTo>
                  <a:cubicBezTo>
                    <a:pt x="1750" y="1488"/>
                    <a:pt x="1752" y="1495"/>
                    <a:pt x="1752" y="1494"/>
                  </a:cubicBezTo>
                  <a:cubicBezTo>
                    <a:pt x="1752" y="1495"/>
                    <a:pt x="1754" y="1489"/>
                    <a:pt x="1754" y="1490"/>
                  </a:cubicBezTo>
                  <a:cubicBezTo>
                    <a:pt x="1770" y="1496"/>
                    <a:pt x="1787" y="1504"/>
                    <a:pt x="1804" y="1510"/>
                  </a:cubicBezTo>
                  <a:cubicBezTo>
                    <a:pt x="1801" y="1511"/>
                    <a:pt x="1798" y="1511"/>
                    <a:pt x="1796" y="1512"/>
                  </a:cubicBezTo>
                  <a:close/>
                  <a:moveTo>
                    <a:pt x="1789" y="1529"/>
                  </a:moveTo>
                  <a:cubicBezTo>
                    <a:pt x="1789" y="1528"/>
                    <a:pt x="1789" y="1523"/>
                    <a:pt x="1789" y="1524"/>
                  </a:cubicBezTo>
                  <a:cubicBezTo>
                    <a:pt x="1790" y="1525"/>
                    <a:pt x="1790" y="1527"/>
                    <a:pt x="1789" y="1529"/>
                  </a:cubicBezTo>
                  <a:close/>
                  <a:moveTo>
                    <a:pt x="1780" y="1542"/>
                  </a:moveTo>
                  <a:cubicBezTo>
                    <a:pt x="1780" y="1543"/>
                    <a:pt x="1780" y="1542"/>
                    <a:pt x="1779" y="1541"/>
                  </a:cubicBezTo>
                  <a:cubicBezTo>
                    <a:pt x="1780" y="1540"/>
                    <a:pt x="1780" y="1540"/>
                    <a:pt x="1780" y="1542"/>
                  </a:cubicBezTo>
                  <a:close/>
                  <a:moveTo>
                    <a:pt x="1780" y="1556"/>
                  </a:moveTo>
                  <a:cubicBezTo>
                    <a:pt x="1781" y="1557"/>
                    <a:pt x="1780" y="1557"/>
                    <a:pt x="1779" y="1555"/>
                  </a:cubicBezTo>
                  <a:cubicBezTo>
                    <a:pt x="1776" y="1550"/>
                    <a:pt x="1776" y="1536"/>
                    <a:pt x="1775" y="1530"/>
                  </a:cubicBezTo>
                  <a:cubicBezTo>
                    <a:pt x="1776" y="1536"/>
                    <a:pt x="1777" y="1543"/>
                    <a:pt x="1779" y="1549"/>
                  </a:cubicBezTo>
                  <a:cubicBezTo>
                    <a:pt x="1778" y="1543"/>
                    <a:pt x="1777" y="1537"/>
                    <a:pt x="1777" y="1531"/>
                  </a:cubicBezTo>
                  <a:cubicBezTo>
                    <a:pt x="1778" y="1537"/>
                    <a:pt x="1778" y="1553"/>
                    <a:pt x="1780" y="1556"/>
                  </a:cubicBezTo>
                  <a:close/>
                  <a:moveTo>
                    <a:pt x="1775" y="1543"/>
                  </a:moveTo>
                  <a:cubicBezTo>
                    <a:pt x="1775" y="1542"/>
                    <a:pt x="1775" y="1541"/>
                    <a:pt x="1775" y="1540"/>
                  </a:cubicBezTo>
                  <a:cubicBezTo>
                    <a:pt x="1775" y="1540"/>
                    <a:pt x="1775" y="1544"/>
                    <a:pt x="1775" y="1545"/>
                  </a:cubicBezTo>
                  <a:cubicBezTo>
                    <a:pt x="1775" y="1544"/>
                    <a:pt x="1775" y="1543"/>
                    <a:pt x="1775" y="1543"/>
                  </a:cubicBezTo>
                  <a:close/>
                  <a:moveTo>
                    <a:pt x="1773" y="1530"/>
                  </a:moveTo>
                  <a:cubicBezTo>
                    <a:pt x="1773" y="1529"/>
                    <a:pt x="1773" y="1532"/>
                    <a:pt x="1773" y="1532"/>
                  </a:cubicBezTo>
                  <a:cubicBezTo>
                    <a:pt x="1773" y="1531"/>
                    <a:pt x="1773" y="1530"/>
                    <a:pt x="1773" y="1530"/>
                  </a:cubicBezTo>
                  <a:close/>
                  <a:moveTo>
                    <a:pt x="1774" y="1549"/>
                  </a:moveTo>
                  <a:cubicBezTo>
                    <a:pt x="1773" y="1550"/>
                    <a:pt x="1772" y="1552"/>
                    <a:pt x="1771" y="1553"/>
                  </a:cubicBezTo>
                  <a:cubicBezTo>
                    <a:pt x="1771" y="1553"/>
                    <a:pt x="1769" y="1538"/>
                    <a:pt x="1769" y="1538"/>
                  </a:cubicBezTo>
                  <a:cubicBezTo>
                    <a:pt x="1769" y="1539"/>
                    <a:pt x="1770" y="1540"/>
                    <a:pt x="1771" y="1541"/>
                  </a:cubicBezTo>
                  <a:cubicBezTo>
                    <a:pt x="1772" y="1540"/>
                    <a:pt x="1771" y="1530"/>
                    <a:pt x="1770" y="1529"/>
                  </a:cubicBezTo>
                  <a:cubicBezTo>
                    <a:pt x="1771" y="1534"/>
                    <a:pt x="1776" y="1545"/>
                    <a:pt x="1774" y="1549"/>
                  </a:cubicBezTo>
                  <a:close/>
                  <a:moveTo>
                    <a:pt x="1771" y="1585"/>
                  </a:moveTo>
                  <a:cubicBezTo>
                    <a:pt x="1771" y="1585"/>
                    <a:pt x="1770" y="1580"/>
                    <a:pt x="1770" y="1580"/>
                  </a:cubicBezTo>
                  <a:cubicBezTo>
                    <a:pt x="1772" y="1581"/>
                    <a:pt x="1771" y="1584"/>
                    <a:pt x="1771" y="1585"/>
                  </a:cubicBezTo>
                  <a:close/>
                  <a:moveTo>
                    <a:pt x="1769" y="1530"/>
                  </a:moveTo>
                  <a:cubicBezTo>
                    <a:pt x="1769" y="1530"/>
                    <a:pt x="1769" y="1532"/>
                    <a:pt x="1769" y="1533"/>
                  </a:cubicBezTo>
                  <a:cubicBezTo>
                    <a:pt x="1769" y="1532"/>
                    <a:pt x="1769" y="1531"/>
                    <a:pt x="1769" y="1530"/>
                  </a:cubicBezTo>
                  <a:close/>
                  <a:moveTo>
                    <a:pt x="1769" y="1537"/>
                  </a:moveTo>
                  <a:cubicBezTo>
                    <a:pt x="1768" y="1535"/>
                    <a:pt x="1768" y="1532"/>
                    <a:pt x="1767" y="1530"/>
                  </a:cubicBezTo>
                  <a:cubicBezTo>
                    <a:pt x="1768" y="1532"/>
                    <a:pt x="1769" y="1536"/>
                    <a:pt x="1769" y="1537"/>
                  </a:cubicBezTo>
                  <a:close/>
                  <a:moveTo>
                    <a:pt x="1766" y="1534"/>
                  </a:moveTo>
                  <a:cubicBezTo>
                    <a:pt x="1765" y="1531"/>
                    <a:pt x="1765" y="1529"/>
                    <a:pt x="1765" y="1527"/>
                  </a:cubicBezTo>
                  <a:cubicBezTo>
                    <a:pt x="1766" y="1532"/>
                    <a:pt x="1767" y="1536"/>
                    <a:pt x="1767" y="1541"/>
                  </a:cubicBezTo>
                  <a:cubicBezTo>
                    <a:pt x="1767" y="1538"/>
                    <a:pt x="1766" y="1536"/>
                    <a:pt x="1766" y="1534"/>
                  </a:cubicBezTo>
                  <a:close/>
                  <a:moveTo>
                    <a:pt x="1767" y="1555"/>
                  </a:moveTo>
                  <a:cubicBezTo>
                    <a:pt x="1766" y="1555"/>
                    <a:pt x="1765" y="1556"/>
                    <a:pt x="1764" y="1555"/>
                  </a:cubicBezTo>
                  <a:cubicBezTo>
                    <a:pt x="1764" y="1556"/>
                    <a:pt x="1764" y="1557"/>
                    <a:pt x="1765" y="1557"/>
                  </a:cubicBezTo>
                  <a:cubicBezTo>
                    <a:pt x="1759" y="1557"/>
                    <a:pt x="1757" y="1559"/>
                    <a:pt x="1754" y="1554"/>
                  </a:cubicBezTo>
                  <a:cubicBezTo>
                    <a:pt x="1753" y="1552"/>
                    <a:pt x="1752" y="1544"/>
                    <a:pt x="1753" y="1542"/>
                  </a:cubicBezTo>
                  <a:cubicBezTo>
                    <a:pt x="1753" y="1541"/>
                    <a:pt x="1758" y="1551"/>
                    <a:pt x="1758" y="1552"/>
                  </a:cubicBezTo>
                  <a:cubicBezTo>
                    <a:pt x="1758" y="1551"/>
                    <a:pt x="1762" y="1544"/>
                    <a:pt x="1762" y="1544"/>
                  </a:cubicBezTo>
                  <a:cubicBezTo>
                    <a:pt x="1764" y="1547"/>
                    <a:pt x="1764" y="1546"/>
                    <a:pt x="1765" y="1543"/>
                  </a:cubicBezTo>
                  <a:cubicBezTo>
                    <a:pt x="1765" y="1545"/>
                    <a:pt x="1769" y="1553"/>
                    <a:pt x="1767" y="1555"/>
                  </a:cubicBezTo>
                  <a:close/>
                  <a:moveTo>
                    <a:pt x="1747" y="1535"/>
                  </a:moveTo>
                  <a:cubicBezTo>
                    <a:pt x="1747" y="1536"/>
                    <a:pt x="1747" y="1536"/>
                    <a:pt x="1747" y="1537"/>
                  </a:cubicBezTo>
                  <a:cubicBezTo>
                    <a:pt x="1747" y="1536"/>
                    <a:pt x="1747" y="1536"/>
                    <a:pt x="1747" y="1535"/>
                  </a:cubicBezTo>
                  <a:close/>
                  <a:moveTo>
                    <a:pt x="1744" y="1539"/>
                  </a:moveTo>
                  <a:cubicBezTo>
                    <a:pt x="1744" y="1540"/>
                    <a:pt x="1742" y="1533"/>
                    <a:pt x="1745" y="1532"/>
                  </a:cubicBezTo>
                  <a:cubicBezTo>
                    <a:pt x="1745" y="1531"/>
                    <a:pt x="1745" y="1538"/>
                    <a:pt x="1744" y="1539"/>
                  </a:cubicBezTo>
                  <a:close/>
                  <a:moveTo>
                    <a:pt x="1753" y="1559"/>
                  </a:moveTo>
                  <a:cubicBezTo>
                    <a:pt x="1751" y="1558"/>
                    <a:pt x="1730" y="1570"/>
                    <a:pt x="1731" y="1572"/>
                  </a:cubicBezTo>
                  <a:cubicBezTo>
                    <a:pt x="1730" y="1570"/>
                    <a:pt x="1728" y="1563"/>
                    <a:pt x="1729" y="1561"/>
                  </a:cubicBezTo>
                  <a:cubicBezTo>
                    <a:pt x="1730" y="1561"/>
                    <a:pt x="1732" y="1563"/>
                    <a:pt x="1733" y="1562"/>
                  </a:cubicBezTo>
                  <a:cubicBezTo>
                    <a:pt x="1733" y="1562"/>
                    <a:pt x="1733" y="1553"/>
                    <a:pt x="1733" y="1553"/>
                  </a:cubicBezTo>
                  <a:cubicBezTo>
                    <a:pt x="1734" y="1555"/>
                    <a:pt x="1734" y="1557"/>
                    <a:pt x="1734" y="1559"/>
                  </a:cubicBezTo>
                  <a:cubicBezTo>
                    <a:pt x="1734" y="1556"/>
                    <a:pt x="1735" y="1551"/>
                    <a:pt x="1734" y="1549"/>
                  </a:cubicBezTo>
                  <a:cubicBezTo>
                    <a:pt x="1734" y="1550"/>
                    <a:pt x="1735" y="1553"/>
                    <a:pt x="1736" y="1553"/>
                  </a:cubicBezTo>
                  <a:cubicBezTo>
                    <a:pt x="1734" y="1553"/>
                    <a:pt x="1738" y="1550"/>
                    <a:pt x="1738" y="1550"/>
                  </a:cubicBezTo>
                  <a:cubicBezTo>
                    <a:pt x="1741" y="1544"/>
                    <a:pt x="1732" y="1539"/>
                    <a:pt x="1741" y="1534"/>
                  </a:cubicBezTo>
                  <a:cubicBezTo>
                    <a:pt x="1739" y="1535"/>
                    <a:pt x="1748" y="1555"/>
                    <a:pt x="1749" y="1554"/>
                  </a:cubicBezTo>
                  <a:cubicBezTo>
                    <a:pt x="1751" y="1553"/>
                    <a:pt x="1748" y="1536"/>
                    <a:pt x="1748" y="1534"/>
                  </a:cubicBezTo>
                  <a:cubicBezTo>
                    <a:pt x="1748" y="1538"/>
                    <a:pt x="1748" y="1549"/>
                    <a:pt x="1752" y="1551"/>
                  </a:cubicBezTo>
                  <a:cubicBezTo>
                    <a:pt x="1751" y="1550"/>
                    <a:pt x="1750" y="1537"/>
                    <a:pt x="1750" y="1536"/>
                  </a:cubicBezTo>
                  <a:cubicBezTo>
                    <a:pt x="1751" y="1537"/>
                    <a:pt x="1754" y="1559"/>
                    <a:pt x="1753" y="1559"/>
                  </a:cubicBezTo>
                  <a:close/>
                  <a:moveTo>
                    <a:pt x="1727" y="1530"/>
                  </a:moveTo>
                  <a:cubicBezTo>
                    <a:pt x="1721" y="1533"/>
                    <a:pt x="1714" y="1539"/>
                    <a:pt x="1706" y="1541"/>
                  </a:cubicBezTo>
                  <a:cubicBezTo>
                    <a:pt x="1706" y="1537"/>
                    <a:pt x="1703" y="1533"/>
                    <a:pt x="1702" y="1530"/>
                  </a:cubicBezTo>
                  <a:cubicBezTo>
                    <a:pt x="1702" y="1528"/>
                    <a:pt x="1700" y="1525"/>
                    <a:pt x="1702" y="1523"/>
                  </a:cubicBezTo>
                  <a:cubicBezTo>
                    <a:pt x="1704" y="1522"/>
                    <a:pt x="1706" y="1521"/>
                    <a:pt x="1708" y="1520"/>
                  </a:cubicBezTo>
                  <a:cubicBezTo>
                    <a:pt x="1710" y="1519"/>
                    <a:pt x="1711" y="1519"/>
                    <a:pt x="1711" y="1522"/>
                  </a:cubicBezTo>
                  <a:cubicBezTo>
                    <a:pt x="1711" y="1519"/>
                    <a:pt x="1711" y="1518"/>
                    <a:pt x="1714" y="1518"/>
                  </a:cubicBezTo>
                  <a:cubicBezTo>
                    <a:pt x="1714" y="1518"/>
                    <a:pt x="1715" y="1524"/>
                    <a:pt x="1715" y="1524"/>
                  </a:cubicBezTo>
                  <a:cubicBezTo>
                    <a:pt x="1715" y="1524"/>
                    <a:pt x="1718" y="1507"/>
                    <a:pt x="1724" y="1519"/>
                  </a:cubicBezTo>
                  <a:cubicBezTo>
                    <a:pt x="1720" y="1512"/>
                    <a:pt x="1728" y="1520"/>
                    <a:pt x="1727" y="1519"/>
                  </a:cubicBezTo>
                  <a:cubicBezTo>
                    <a:pt x="1730" y="1521"/>
                    <a:pt x="1730" y="1524"/>
                    <a:pt x="1733" y="1527"/>
                  </a:cubicBezTo>
                  <a:cubicBezTo>
                    <a:pt x="1731" y="1528"/>
                    <a:pt x="1729" y="1529"/>
                    <a:pt x="1727" y="1530"/>
                  </a:cubicBezTo>
                  <a:close/>
                  <a:moveTo>
                    <a:pt x="1726" y="1572"/>
                  </a:moveTo>
                  <a:cubicBezTo>
                    <a:pt x="1724" y="1572"/>
                    <a:pt x="1726" y="1568"/>
                    <a:pt x="1725" y="1568"/>
                  </a:cubicBezTo>
                  <a:cubicBezTo>
                    <a:pt x="1727" y="1569"/>
                    <a:pt x="1727" y="1571"/>
                    <a:pt x="1726" y="1572"/>
                  </a:cubicBezTo>
                  <a:close/>
                  <a:moveTo>
                    <a:pt x="1724" y="1602"/>
                  </a:moveTo>
                  <a:cubicBezTo>
                    <a:pt x="1724" y="1601"/>
                    <a:pt x="1724" y="1599"/>
                    <a:pt x="1724" y="1598"/>
                  </a:cubicBezTo>
                  <a:cubicBezTo>
                    <a:pt x="1726" y="1600"/>
                    <a:pt x="1726" y="1602"/>
                    <a:pt x="1724" y="1602"/>
                  </a:cubicBezTo>
                  <a:close/>
                  <a:moveTo>
                    <a:pt x="1723" y="1571"/>
                  </a:moveTo>
                  <a:cubicBezTo>
                    <a:pt x="1723" y="1569"/>
                    <a:pt x="1723" y="1568"/>
                    <a:pt x="1723" y="1566"/>
                  </a:cubicBezTo>
                  <a:cubicBezTo>
                    <a:pt x="1723" y="1567"/>
                    <a:pt x="1724" y="1574"/>
                    <a:pt x="1724" y="1575"/>
                  </a:cubicBezTo>
                  <a:cubicBezTo>
                    <a:pt x="1724" y="1574"/>
                    <a:pt x="1724" y="1573"/>
                    <a:pt x="1723" y="1571"/>
                  </a:cubicBezTo>
                  <a:close/>
                  <a:moveTo>
                    <a:pt x="1721" y="1576"/>
                  </a:moveTo>
                  <a:cubicBezTo>
                    <a:pt x="1719" y="1576"/>
                    <a:pt x="1718" y="1576"/>
                    <a:pt x="1717" y="1576"/>
                  </a:cubicBezTo>
                  <a:cubicBezTo>
                    <a:pt x="1717" y="1577"/>
                    <a:pt x="1718" y="1578"/>
                    <a:pt x="1718" y="1578"/>
                  </a:cubicBezTo>
                  <a:cubicBezTo>
                    <a:pt x="1716" y="1575"/>
                    <a:pt x="1714" y="1570"/>
                    <a:pt x="1719" y="1568"/>
                  </a:cubicBezTo>
                  <a:cubicBezTo>
                    <a:pt x="1719" y="1568"/>
                    <a:pt x="1722" y="1575"/>
                    <a:pt x="1721" y="1576"/>
                  </a:cubicBezTo>
                  <a:close/>
                  <a:moveTo>
                    <a:pt x="1715" y="1578"/>
                  </a:moveTo>
                  <a:cubicBezTo>
                    <a:pt x="1714" y="1578"/>
                    <a:pt x="1714" y="1572"/>
                    <a:pt x="1714" y="1573"/>
                  </a:cubicBezTo>
                  <a:cubicBezTo>
                    <a:pt x="1715" y="1575"/>
                    <a:pt x="1716" y="1577"/>
                    <a:pt x="1715" y="1578"/>
                  </a:cubicBezTo>
                  <a:close/>
                  <a:moveTo>
                    <a:pt x="1714" y="1600"/>
                  </a:moveTo>
                  <a:cubicBezTo>
                    <a:pt x="1714" y="1598"/>
                    <a:pt x="1714" y="1598"/>
                    <a:pt x="1715" y="1599"/>
                  </a:cubicBezTo>
                  <a:cubicBezTo>
                    <a:pt x="1715" y="1601"/>
                    <a:pt x="1715" y="1601"/>
                    <a:pt x="1714" y="1600"/>
                  </a:cubicBezTo>
                  <a:close/>
                  <a:moveTo>
                    <a:pt x="1710" y="1576"/>
                  </a:moveTo>
                  <a:cubicBezTo>
                    <a:pt x="1709" y="1575"/>
                    <a:pt x="1709" y="1573"/>
                    <a:pt x="1710" y="1572"/>
                  </a:cubicBezTo>
                  <a:cubicBezTo>
                    <a:pt x="1710" y="1571"/>
                    <a:pt x="1710" y="1576"/>
                    <a:pt x="1710" y="1576"/>
                  </a:cubicBezTo>
                  <a:close/>
                  <a:moveTo>
                    <a:pt x="1704" y="1578"/>
                  </a:moveTo>
                  <a:cubicBezTo>
                    <a:pt x="1702" y="1578"/>
                    <a:pt x="1701" y="1578"/>
                    <a:pt x="1699" y="1578"/>
                  </a:cubicBezTo>
                  <a:cubicBezTo>
                    <a:pt x="1699" y="1579"/>
                    <a:pt x="1699" y="1580"/>
                    <a:pt x="1700" y="1580"/>
                  </a:cubicBezTo>
                  <a:cubicBezTo>
                    <a:pt x="1700" y="1581"/>
                    <a:pt x="1695" y="1575"/>
                    <a:pt x="1695" y="1575"/>
                  </a:cubicBezTo>
                  <a:cubicBezTo>
                    <a:pt x="1695" y="1576"/>
                    <a:pt x="1695" y="1577"/>
                    <a:pt x="1695" y="1578"/>
                  </a:cubicBezTo>
                  <a:cubicBezTo>
                    <a:pt x="1694" y="1576"/>
                    <a:pt x="1694" y="1573"/>
                    <a:pt x="1693" y="1570"/>
                  </a:cubicBezTo>
                  <a:cubicBezTo>
                    <a:pt x="1695" y="1573"/>
                    <a:pt x="1699" y="1568"/>
                    <a:pt x="1703" y="1569"/>
                  </a:cubicBezTo>
                  <a:cubicBezTo>
                    <a:pt x="1707" y="1570"/>
                    <a:pt x="1711" y="1577"/>
                    <a:pt x="1704" y="1578"/>
                  </a:cubicBezTo>
                  <a:close/>
                  <a:moveTo>
                    <a:pt x="1698" y="1616"/>
                  </a:moveTo>
                  <a:cubicBezTo>
                    <a:pt x="1699" y="1615"/>
                    <a:pt x="1692" y="1600"/>
                    <a:pt x="1698" y="1601"/>
                  </a:cubicBezTo>
                  <a:cubicBezTo>
                    <a:pt x="1698" y="1605"/>
                    <a:pt x="1701" y="1612"/>
                    <a:pt x="1698" y="1616"/>
                  </a:cubicBezTo>
                  <a:close/>
                  <a:moveTo>
                    <a:pt x="1692" y="1555"/>
                  </a:moveTo>
                  <a:cubicBezTo>
                    <a:pt x="1691" y="1555"/>
                    <a:pt x="1690" y="1555"/>
                    <a:pt x="1689" y="1555"/>
                  </a:cubicBezTo>
                  <a:cubicBezTo>
                    <a:pt x="1688" y="1551"/>
                    <a:pt x="1687" y="1545"/>
                    <a:pt x="1688" y="1540"/>
                  </a:cubicBezTo>
                  <a:cubicBezTo>
                    <a:pt x="1688" y="1540"/>
                    <a:pt x="1689" y="1543"/>
                    <a:pt x="1690" y="1543"/>
                  </a:cubicBezTo>
                  <a:cubicBezTo>
                    <a:pt x="1691" y="1543"/>
                    <a:pt x="1687" y="1528"/>
                    <a:pt x="1690" y="1527"/>
                  </a:cubicBezTo>
                  <a:cubicBezTo>
                    <a:pt x="1691" y="1530"/>
                    <a:pt x="1692" y="1534"/>
                    <a:pt x="1692" y="1537"/>
                  </a:cubicBezTo>
                  <a:cubicBezTo>
                    <a:pt x="1692" y="1534"/>
                    <a:pt x="1691" y="1530"/>
                    <a:pt x="1691" y="1527"/>
                  </a:cubicBezTo>
                  <a:cubicBezTo>
                    <a:pt x="1693" y="1528"/>
                    <a:pt x="1693" y="1529"/>
                    <a:pt x="1693" y="1531"/>
                  </a:cubicBezTo>
                  <a:cubicBezTo>
                    <a:pt x="1693" y="1530"/>
                    <a:pt x="1693" y="1528"/>
                    <a:pt x="1693" y="1528"/>
                  </a:cubicBezTo>
                  <a:cubicBezTo>
                    <a:pt x="1692" y="1530"/>
                    <a:pt x="1697" y="1538"/>
                    <a:pt x="1696" y="1539"/>
                  </a:cubicBezTo>
                  <a:cubicBezTo>
                    <a:pt x="1697" y="1538"/>
                    <a:pt x="1696" y="1529"/>
                    <a:pt x="1696" y="1529"/>
                  </a:cubicBezTo>
                  <a:cubicBezTo>
                    <a:pt x="1697" y="1530"/>
                    <a:pt x="1698" y="1532"/>
                    <a:pt x="1698" y="1533"/>
                  </a:cubicBezTo>
                  <a:cubicBezTo>
                    <a:pt x="1697" y="1532"/>
                    <a:pt x="1698" y="1525"/>
                    <a:pt x="1699" y="1524"/>
                  </a:cubicBezTo>
                  <a:cubicBezTo>
                    <a:pt x="1700" y="1531"/>
                    <a:pt x="1701" y="1539"/>
                    <a:pt x="1701" y="1544"/>
                  </a:cubicBezTo>
                  <a:cubicBezTo>
                    <a:pt x="1701" y="1546"/>
                    <a:pt x="1701" y="1558"/>
                    <a:pt x="1702" y="1559"/>
                  </a:cubicBezTo>
                  <a:cubicBezTo>
                    <a:pt x="1699" y="1557"/>
                    <a:pt x="1701" y="1549"/>
                    <a:pt x="1698" y="1548"/>
                  </a:cubicBezTo>
                  <a:cubicBezTo>
                    <a:pt x="1698" y="1547"/>
                    <a:pt x="1698" y="1551"/>
                    <a:pt x="1697" y="1551"/>
                  </a:cubicBezTo>
                  <a:cubicBezTo>
                    <a:pt x="1696" y="1550"/>
                    <a:pt x="1696" y="1549"/>
                    <a:pt x="1696" y="1548"/>
                  </a:cubicBezTo>
                  <a:cubicBezTo>
                    <a:pt x="1696" y="1548"/>
                    <a:pt x="1697" y="1559"/>
                    <a:pt x="1695" y="1558"/>
                  </a:cubicBezTo>
                  <a:cubicBezTo>
                    <a:pt x="1693" y="1558"/>
                    <a:pt x="1693" y="1555"/>
                    <a:pt x="1692" y="1555"/>
                  </a:cubicBezTo>
                  <a:close/>
                  <a:moveTo>
                    <a:pt x="1685" y="1555"/>
                  </a:moveTo>
                  <a:cubicBezTo>
                    <a:pt x="1682" y="1550"/>
                    <a:pt x="1682" y="1545"/>
                    <a:pt x="1683" y="1540"/>
                  </a:cubicBezTo>
                  <a:cubicBezTo>
                    <a:pt x="1684" y="1545"/>
                    <a:pt x="1686" y="1550"/>
                    <a:pt x="1687" y="1556"/>
                  </a:cubicBezTo>
                  <a:cubicBezTo>
                    <a:pt x="1686" y="1556"/>
                    <a:pt x="1686" y="1555"/>
                    <a:pt x="1685" y="1555"/>
                  </a:cubicBezTo>
                  <a:close/>
                  <a:moveTo>
                    <a:pt x="1682" y="1578"/>
                  </a:moveTo>
                  <a:cubicBezTo>
                    <a:pt x="1678" y="1575"/>
                    <a:pt x="1679" y="1573"/>
                    <a:pt x="1678" y="1569"/>
                  </a:cubicBezTo>
                  <a:cubicBezTo>
                    <a:pt x="1679" y="1573"/>
                    <a:pt x="1680" y="1572"/>
                    <a:pt x="1680" y="1569"/>
                  </a:cubicBezTo>
                  <a:cubicBezTo>
                    <a:pt x="1681" y="1572"/>
                    <a:pt x="1682" y="1575"/>
                    <a:pt x="1682" y="1578"/>
                  </a:cubicBezTo>
                  <a:close/>
                  <a:moveTo>
                    <a:pt x="1676" y="1560"/>
                  </a:moveTo>
                  <a:cubicBezTo>
                    <a:pt x="1674" y="1561"/>
                    <a:pt x="1674" y="1555"/>
                    <a:pt x="1673" y="1553"/>
                  </a:cubicBezTo>
                  <a:cubicBezTo>
                    <a:pt x="1674" y="1554"/>
                    <a:pt x="1678" y="1559"/>
                    <a:pt x="1676" y="1560"/>
                  </a:cubicBezTo>
                  <a:close/>
                  <a:moveTo>
                    <a:pt x="1673" y="1572"/>
                  </a:moveTo>
                  <a:cubicBezTo>
                    <a:pt x="1673" y="1571"/>
                    <a:pt x="1673" y="1570"/>
                    <a:pt x="1672" y="1569"/>
                  </a:cubicBezTo>
                  <a:cubicBezTo>
                    <a:pt x="1672" y="1571"/>
                    <a:pt x="1673" y="1571"/>
                    <a:pt x="1673" y="1571"/>
                  </a:cubicBezTo>
                  <a:cubicBezTo>
                    <a:pt x="1673" y="1567"/>
                    <a:pt x="1669" y="1559"/>
                    <a:pt x="1672" y="1556"/>
                  </a:cubicBezTo>
                  <a:cubicBezTo>
                    <a:pt x="1673" y="1560"/>
                    <a:pt x="1672" y="1562"/>
                    <a:pt x="1673" y="1566"/>
                  </a:cubicBezTo>
                  <a:cubicBezTo>
                    <a:pt x="1673" y="1567"/>
                    <a:pt x="1676" y="1576"/>
                    <a:pt x="1673" y="1572"/>
                  </a:cubicBezTo>
                  <a:close/>
                  <a:moveTo>
                    <a:pt x="1671" y="1544"/>
                  </a:moveTo>
                  <a:cubicBezTo>
                    <a:pt x="1672" y="1547"/>
                    <a:pt x="1672" y="1550"/>
                    <a:pt x="1673" y="1552"/>
                  </a:cubicBezTo>
                  <a:cubicBezTo>
                    <a:pt x="1672" y="1550"/>
                    <a:pt x="1671" y="1547"/>
                    <a:pt x="1671" y="1544"/>
                  </a:cubicBezTo>
                  <a:close/>
                  <a:moveTo>
                    <a:pt x="1670" y="1571"/>
                  </a:moveTo>
                  <a:cubicBezTo>
                    <a:pt x="1670" y="1570"/>
                    <a:pt x="1670" y="1569"/>
                    <a:pt x="1670" y="1568"/>
                  </a:cubicBezTo>
                  <a:cubicBezTo>
                    <a:pt x="1670" y="1569"/>
                    <a:pt x="1670" y="1570"/>
                    <a:pt x="1670" y="1571"/>
                  </a:cubicBezTo>
                  <a:close/>
                  <a:moveTo>
                    <a:pt x="1669" y="1546"/>
                  </a:moveTo>
                  <a:cubicBezTo>
                    <a:pt x="1668" y="1544"/>
                    <a:pt x="1668" y="1543"/>
                    <a:pt x="1668" y="1541"/>
                  </a:cubicBezTo>
                  <a:cubicBezTo>
                    <a:pt x="1669" y="1544"/>
                    <a:pt x="1669" y="1546"/>
                    <a:pt x="1670" y="1549"/>
                  </a:cubicBezTo>
                  <a:cubicBezTo>
                    <a:pt x="1669" y="1548"/>
                    <a:pt x="1669" y="1547"/>
                    <a:pt x="1669" y="1546"/>
                  </a:cubicBezTo>
                  <a:close/>
                  <a:moveTo>
                    <a:pt x="1669" y="1555"/>
                  </a:moveTo>
                  <a:cubicBezTo>
                    <a:pt x="1669" y="1554"/>
                    <a:pt x="1669" y="1552"/>
                    <a:pt x="1669" y="1550"/>
                  </a:cubicBezTo>
                  <a:cubicBezTo>
                    <a:pt x="1669" y="1552"/>
                    <a:pt x="1669" y="1554"/>
                    <a:pt x="1669" y="1555"/>
                  </a:cubicBezTo>
                  <a:close/>
                  <a:moveTo>
                    <a:pt x="1666" y="1561"/>
                  </a:moveTo>
                  <a:cubicBezTo>
                    <a:pt x="1664" y="1561"/>
                    <a:pt x="1663" y="1559"/>
                    <a:pt x="1660" y="1560"/>
                  </a:cubicBezTo>
                  <a:cubicBezTo>
                    <a:pt x="1660" y="1559"/>
                    <a:pt x="1660" y="1558"/>
                    <a:pt x="1660" y="1556"/>
                  </a:cubicBezTo>
                  <a:cubicBezTo>
                    <a:pt x="1661" y="1557"/>
                    <a:pt x="1661" y="1557"/>
                    <a:pt x="1662" y="1557"/>
                  </a:cubicBezTo>
                  <a:cubicBezTo>
                    <a:pt x="1663" y="1557"/>
                    <a:pt x="1660" y="1545"/>
                    <a:pt x="1660" y="1543"/>
                  </a:cubicBezTo>
                  <a:cubicBezTo>
                    <a:pt x="1661" y="1544"/>
                    <a:pt x="1666" y="1550"/>
                    <a:pt x="1665" y="1552"/>
                  </a:cubicBezTo>
                  <a:cubicBezTo>
                    <a:pt x="1666" y="1551"/>
                    <a:pt x="1664" y="1544"/>
                    <a:pt x="1664" y="1544"/>
                  </a:cubicBezTo>
                  <a:cubicBezTo>
                    <a:pt x="1665" y="1545"/>
                    <a:pt x="1669" y="1558"/>
                    <a:pt x="1669" y="1560"/>
                  </a:cubicBezTo>
                  <a:cubicBezTo>
                    <a:pt x="1668" y="1561"/>
                    <a:pt x="1667" y="1561"/>
                    <a:pt x="1666" y="1561"/>
                  </a:cubicBezTo>
                  <a:close/>
                  <a:moveTo>
                    <a:pt x="1664" y="1582"/>
                  </a:moveTo>
                  <a:cubicBezTo>
                    <a:pt x="1664" y="1581"/>
                    <a:pt x="1664" y="1581"/>
                    <a:pt x="1664" y="1580"/>
                  </a:cubicBezTo>
                  <a:cubicBezTo>
                    <a:pt x="1665" y="1582"/>
                    <a:pt x="1665" y="1583"/>
                    <a:pt x="1665" y="1585"/>
                  </a:cubicBezTo>
                  <a:cubicBezTo>
                    <a:pt x="1664" y="1584"/>
                    <a:pt x="1664" y="1583"/>
                    <a:pt x="1664" y="1582"/>
                  </a:cubicBezTo>
                  <a:close/>
                  <a:moveTo>
                    <a:pt x="1658" y="1562"/>
                  </a:moveTo>
                  <a:cubicBezTo>
                    <a:pt x="1654" y="1562"/>
                    <a:pt x="1651" y="1559"/>
                    <a:pt x="1648" y="1559"/>
                  </a:cubicBezTo>
                  <a:cubicBezTo>
                    <a:pt x="1646" y="1558"/>
                    <a:pt x="1640" y="1558"/>
                    <a:pt x="1640" y="1558"/>
                  </a:cubicBezTo>
                  <a:cubicBezTo>
                    <a:pt x="1630" y="1554"/>
                    <a:pt x="1634" y="1549"/>
                    <a:pt x="1631" y="1542"/>
                  </a:cubicBezTo>
                  <a:cubicBezTo>
                    <a:pt x="1630" y="1542"/>
                    <a:pt x="1630" y="1543"/>
                    <a:pt x="1630" y="1544"/>
                  </a:cubicBezTo>
                  <a:cubicBezTo>
                    <a:pt x="1628" y="1541"/>
                    <a:pt x="1628" y="1536"/>
                    <a:pt x="1628" y="1532"/>
                  </a:cubicBezTo>
                  <a:cubicBezTo>
                    <a:pt x="1633" y="1532"/>
                    <a:pt x="1632" y="1545"/>
                    <a:pt x="1635" y="1545"/>
                  </a:cubicBezTo>
                  <a:cubicBezTo>
                    <a:pt x="1637" y="1545"/>
                    <a:pt x="1637" y="1538"/>
                    <a:pt x="1637" y="1537"/>
                  </a:cubicBezTo>
                  <a:cubicBezTo>
                    <a:pt x="1638" y="1539"/>
                    <a:pt x="1638" y="1540"/>
                    <a:pt x="1639" y="1542"/>
                  </a:cubicBezTo>
                  <a:cubicBezTo>
                    <a:pt x="1638" y="1540"/>
                    <a:pt x="1637" y="1525"/>
                    <a:pt x="1639" y="1538"/>
                  </a:cubicBezTo>
                  <a:cubicBezTo>
                    <a:pt x="1637" y="1534"/>
                    <a:pt x="1637" y="1532"/>
                    <a:pt x="1639" y="1531"/>
                  </a:cubicBezTo>
                  <a:cubicBezTo>
                    <a:pt x="1643" y="1533"/>
                    <a:pt x="1644" y="1550"/>
                    <a:pt x="1645" y="1554"/>
                  </a:cubicBezTo>
                  <a:cubicBezTo>
                    <a:pt x="1646" y="1551"/>
                    <a:pt x="1645" y="1547"/>
                    <a:pt x="1644" y="1543"/>
                  </a:cubicBezTo>
                  <a:cubicBezTo>
                    <a:pt x="1646" y="1547"/>
                    <a:pt x="1647" y="1534"/>
                    <a:pt x="1648" y="1533"/>
                  </a:cubicBezTo>
                  <a:cubicBezTo>
                    <a:pt x="1652" y="1528"/>
                    <a:pt x="1651" y="1538"/>
                    <a:pt x="1653" y="1541"/>
                  </a:cubicBezTo>
                  <a:cubicBezTo>
                    <a:pt x="1653" y="1543"/>
                    <a:pt x="1656" y="1542"/>
                    <a:pt x="1656" y="1542"/>
                  </a:cubicBezTo>
                  <a:cubicBezTo>
                    <a:pt x="1657" y="1545"/>
                    <a:pt x="1662" y="1562"/>
                    <a:pt x="1658" y="1562"/>
                  </a:cubicBezTo>
                  <a:close/>
                  <a:moveTo>
                    <a:pt x="1643" y="1573"/>
                  </a:moveTo>
                  <a:cubicBezTo>
                    <a:pt x="1642" y="1573"/>
                    <a:pt x="1642" y="1572"/>
                    <a:pt x="1641" y="1572"/>
                  </a:cubicBezTo>
                  <a:cubicBezTo>
                    <a:pt x="1641" y="1572"/>
                    <a:pt x="1641" y="1573"/>
                    <a:pt x="1642" y="1573"/>
                  </a:cubicBezTo>
                  <a:cubicBezTo>
                    <a:pt x="1641" y="1572"/>
                    <a:pt x="1638" y="1564"/>
                    <a:pt x="1639" y="1564"/>
                  </a:cubicBezTo>
                  <a:cubicBezTo>
                    <a:pt x="1643" y="1565"/>
                    <a:pt x="1641" y="1573"/>
                    <a:pt x="1643" y="1573"/>
                  </a:cubicBezTo>
                  <a:close/>
                  <a:moveTo>
                    <a:pt x="1636" y="1573"/>
                  </a:moveTo>
                  <a:cubicBezTo>
                    <a:pt x="1635" y="1569"/>
                    <a:pt x="1634" y="1565"/>
                    <a:pt x="1633" y="1560"/>
                  </a:cubicBezTo>
                  <a:cubicBezTo>
                    <a:pt x="1634" y="1564"/>
                    <a:pt x="1635" y="1569"/>
                    <a:pt x="1636" y="1573"/>
                  </a:cubicBezTo>
                  <a:close/>
                  <a:moveTo>
                    <a:pt x="1633" y="1579"/>
                  </a:moveTo>
                  <a:cubicBezTo>
                    <a:pt x="1633" y="1579"/>
                    <a:pt x="1633" y="1578"/>
                    <a:pt x="1633" y="1577"/>
                  </a:cubicBezTo>
                  <a:cubicBezTo>
                    <a:pt x="1633" y="1578"/>
                    <a:pt x="1633" y="1579"/>
                    <a:pt x="1633" y="1579"/>
                  </a:cubicBezTo>
                  <a:close/>
                  <a:moveTo>
                    <a:pt x="1632" y="1572"/>
                  </a:moveTo>
                  <a:cubicBezTo>
                    <a:pt x="1631" y="1571"/>
                    <a:pt x="1630" y="1567"/>
                    <a:pt x="1631" y="1565"/>
                  </a:cubicBezTo>
                  <a:cubicBezTo>
                    <a:pt x="1631" y="1565"/>
                    <a:pt x="1632" y="1572"/>
                    <a:pt x="1632" y="1572"/>
                  </a:cubicBezTo>
                  <a:close/>
                  <a:moveTo>
                    <a:pt x="1632" y="1583"/>
                  </a:moveTo>
                  <a:cubicBezTo>
                    <a:pt x="1631" y="1581"/>
                    <a:pt x="1631" y="1579"/>
                    <a:pt x="1631" y="1578"/>
                  </a:cubicBezTo>
                  <a:cubicBezTo>
                    <a:pt x="1632" y="1579"/>
                    <a:pt x="1632" y="1581"/>
                    <a:pt x="1632" y="1583"/>
                  </a:cubicBezTo>
                  <a:close/>
                  <a:moveTo>
                    <a:pt x="1627" y="1549"/>
                  </a:moveTo>
                  <a:cubicBezTo>
                    <a:pt x="1626" y="1548"/>
                    <a:pt x="1622" y="1541"/>
                    <a:pt x="1624" y="1540"/>
                  </a:cubicBezTo>
                  <a:cubicBezTo>
                    <a:pt x="1625" y="1541"/>
                    <a:pt x="1626" y="1542"/>
                    <a:pt x="1626" y="1543"/>
                  </a:cubicBezTo>
                  <a:cubicBezTo>
                    <a:pt x="1625" y="1542"/>
                    <a:pt x="1625" y="1535"/>
                    <a:pt x="1625" y="1532"/>
                  </a:cubicBezTo>
                  <a:cubicBezTo>
                    <a:pt x="1628" y="1532"/>
                    <a:pt x="1629" y="1547"/>
                    <a:pt x="1629" y="1551"/>
                  </a:cubicBezTo>
                  <a:cubicBezTo>
                    <a:pt x="1629" y="1550"/>
                    <a:pt x="1628" y="1549"/>
                    <a:pt x="1627" y="1549"/>
                  </a:cubicBezTo>
                  <a:close/>
                  <a:moveTo>
                    <a:pt x="1622" y="1551"/>
                  </a:moveTo>
                  <a:cubicBezTo>
                    <a:pt x="1621" y="1547"/>
                    <a:pt x="1622" y="1543"/>
                    <a:pt x="1620" y="1545"/>
                  </a:cubicBezTo>
                  <a:cubicBezTo>
                    <a:pt x="1620" y="1544"/>
                    <a:pt x="1620" y="1543"/>
                    <a:pt x="1620" y="1542"/>
                  </a:cubicBezTo>
                  <a:cubicBezTo>
                    <a:pt x="1620" y="1542"/>
                    <a:pt x="1622" y="1548"/>
                    <a:pt x="1623" y="1549"/>
                  </a:cubicBezTo>
                  <a:cubicBezTo>
                    <a:pt x="1623" y="1549"/>
                    <a:pt x="1623" y="1542"/>
                    <a:pt x="1623" y="1542"/>
                  </a:cubicBezTo>
                  <a:cubicBezTo>
                    <a:pt x="1623" y="1546"/>
                    <a:pt x="1628" y="1548"/>
                    <a:pt x="1622" y="1551"/>
                  </a:cubicBezTo>
                  <a:close/>
                  <a:moveTo>
                    <a:pt x="1616" y="1535"/>
                  </a:moveTo>
                  <a:cubicBezTo>
                    <a:pt x="1615" y="1532"/>
                    <a:pt x="1617" y="1534"/>
                    <a:pt x="1618" y="1534"/>
                  </a:cubicBezTo>
                  <a:cubicBezTo>
                    <a:pt x="1619" y="1535"/>
                    <a:pt x="1619" y="1542"/>
                    <a:pt x="1620" y="1543"/>
                  </a:cubicBezTo>
                  <a:cubicBezTo>
                    <a:pt x="1618" y="1540"/>
                    <a:pt x="1617" y="1537"/>
                    <a:pt x="1616" y="1535"/>
                  </a:cubicBezTo>
                  <a:close/>
                  <a:moveTo>
                    <a:pt x="1615" y="1546"/>
                  </a:moveTo>
                  <a:cubicBezTo>
                    <a:pt x="1615" y="1544"/>
                    <a:pt x="1612" y="1534"/>
                    <a:pt x="1614" y="1534"/>
                  </a:cubicBezTo>
                  <a:cubicBezTo>
                    <a:pt x="1615" y="1538"/>
                    <a:pt x="1619" y="1543"/>
                    <a:pt x="1615" y="1546"/>
                  </a:cubicBezTo>
                  <a:close/>
                  <a:moveTo>
                    <a:pt x="1613" y="1547"/>
                  </a:moveTo>
                  <a:cubicBezTo>
                    <a:pt x="1613" y="1546"/>
                    <a:pt x="1613" y="1546"/>
                    <a:pt x="1613" y="1545"/>
                  </a:cubicBezTo>
                  <a:cubicBezTo>
                    <a:pt x="1613" y="1545"/>
                    <a:pt x="1615" y="1548"/>
                    <a:pt x="1613" y="1547"/>
                  </a:cubicBezTo>
                  <a:close/>
                  <a:moveTo>
                    <a:pt x="1602" y="1545"/>
                  </a:moveTo>
                  <a:cubicBezTo>
                    <a:pt x="1601" y="1542"/>
                    <a:pt x="1600" y="1538"/>
                    <a:pt x="1600" y="1535"/>
                  </a:cubicBezTo>
                  <a:cubicBezTo>
                    <a:pt x="1602" y="1536"/>
                    <a:pt x="1606" y="1547"/>
                    <a:pt x="1604" y="1549"/>
                  </a:cubicBezTo>
                  <a:cubicBezTo>
                    <a:pt x="1602" y="1548"/>
                    <a:pt x="1602" y="1546"/>
                    <a:pt x="1602" y="1545"/>
                  </a:cubicBezTo>
                  <a:close/>
                  <a:moveTo>
                    <a:pt x="1600" y="1548"/>
                  </a:moveTo>
                  <a:cubicBezTo>
                    <a:pt x="1600" y="1547"/>
                    <a:pt x="1599" y="1538"/>
                    <a:pt x="1599" y="1537"/>
                  </a:cubicBezTo>
                  <a:cubicBezTo>
                    <a:pt x="1601" y="1539"/>
                    <a:pt x="1602" y="1547"/>
                    <a:pt x="1600" y="1548"/>
                  </a:cubicBezTo>
                  <a:close/>
                  <a:moveTo>
                    <a:pt x="1597" y="1544"/>
                  </a:moveTo>
                  <a:cubicBezTo>
                    <a:pt x="1596" y="1542"/>
                    <a:pt x="1595" y="1540"/>
                    <a:pt x="1596" y="1537"/>
                  </a:cubicBezTo>
                  <a:cubicBezTo>
                    <a:pt x="1596" y="1539"/>
                    <a:pt x="1597" y="1543"/>
                    <a:pt x="1597" y="1544"/>
                  </a:cubicBezTo>
                  <a:close/>
                  <a:moveTo>
                    <a:pt x="1594" y="1589"/>
                  </a:moveTo>
                  <a:cubicBezTo>
                    <a:pt x="1591" y="1586"/>
                    <a:pt x="1593" y="1576"/>
                    <a:pt x="1591" y="1573"/>
                  </a:cubicBezTo>
                  <a:cubicBezTo>
                    <a:pt x="1592" y="1574"/>
                    <a:pt x="1593" y="1589"/>
                    <a:pt x="1594" y="1589"/>
                  </a:cubicBezTo>
                  <a:close/>
                  <a:moveTo>
                    <a:pt x="1592" y="1584"/>
                  </a:moveTo>
                  <a:cubicBezTo>
                    <a:pt x="1592" y="1585"/>
                    <a:pt x="1592" y="1586"/>
                    <a:pt x="1593" y="1587"/>
                  </a:cubicBezTo>
                  <a:cubicBezTo>
                    <a:pt x="1592" y="1586"/>
                    <a:pt x="1592" y="1585"/>
                    <a:pt x="1592" y="1584"/>
                  </a:cubicBezTo>
                  <a:close/>
                  <a:moveTo>
                    <a:pt x="1590" y="1586"/>
                  </a:moveTo>
                  <a:cubicBezTo>
                    <a:pt x="1589" y="1583"/>
                    <a:pt x="1589" y="1581"/>
                    <a:pt x="1589" y="1579"/>
                  </a:cubicBezTo>
                  <a:cubicBezTo>
                    <a:pt x="1589" y="1583"/>
                    <a:pt x="1591" y="1589"/>
                    <a:pt x="1591" y="1593"/>
                  </a:cubicBezTo>
                  <a:cubicBezTo>
                    <a:pt x="1591" y="1591"/>
                    <a:pt x="1590" y="1588"/>
                    <a:pt x="1590" y="1586"/>
                  </a:cubicBezTo>
                  <a:close/>
                  <a:moveTo>
                    <a:pt x="1589" y="1591"/>
                  </a:moveTo>
                  <a:cubicBezTo>
                    <a:pt x="1589" y="1591"/>
                    <a:pt x="1589" y="1592"/>
                    <a:pt x="1589" y="1593"/>
                  </a:cubicBezTo>
                  <a:cubicBezTo>
                    <a:pt x="1589" y="1592"/>
                    <a:pt x="1589" y="1591"/>
                    <a:pt x="1589" y="1591"/>
                  </a:cubicBezTo>
                  <a:close/>
                  <a:moveTo>
                    <a:pt x="1585" y="1600"/>
                  </a:moveTo>
                  <a:cubicBezTo>
                    <a:pt x="1584" y="1598"/>
                    <a:pt x="1584" y="1596"/>
                    <a:pt x="1584" y="1594"/>
                  </a:cubicBezTo>
                  <a:cubicBezTo>
                    <a:pt x="1584" y="1594"/>
                    <a:pt x="1585" y="1602"/>
                    <a:pt x="1585" y="1602"/>
                  </a:cubicBezTo>
                  <a:cubicBezTo>
                    <a:pt x="1585" y="1601"/>
                    <a:pt x="1585" y="1601"/>
                    <a:pt x="1585" y="1600"/>
                  </a:cubicBezTo>
                  <a:close/>
                  <a:moveTo>
                    <a:pt x="1580" y="1596"/>
                  </a:moveTo>
                  <a:cubicBezTo>
                    <a:pt x="1580" y="1596"/>
                    <a:pt x="1580" y="1595"/>
                    <a:pt x="1580" y="1593"/>
                  </a:cubicBezTo>
                  <a:cubicBezTo>
                    <a:pt x="1579" y="1593"/>
                    <a:pt x="1581" y="1598"/>
                    <a:pt x="1581" y="1599"/>
                  </a:cubicBezTo>
                  <a:cubicBezTo>
                    <a:pt x="1581" y="1598"/>
                    <a:pt x="1580" y="1597"/>
                    <a:pt x="1580" y="1596"/>
                  </a:cubicBezTo>
                  <a:close/>
                  <a:moveTo>
                    <a:pt x="1579" y="1597"/>
                  </a:moveTo>
                  <a:cubicBezTo>
                    <a:pt x="1579" y="1596"/>
                    <a:pt x="1579" y="1595"/>
                    <a:pt x="1579" y="1594"/>
                  </a:cubicBezTo>
                  <a:cubicBezTo>
                    <a:pt x="1580" y="1596"/>
                    <a:pt x="1580" y="1598"/>
                    <a:pt x="1580" y="1600"/>
                  </a:cubicBezTo>
                  <a:cubicBezTo>
                    <a:pt x="1580" y="1599"/>
                    <a:pt x="1579" y="1598"/>
                    <a:pt x="1579" y="1597"/>
                  </a:cubicBezTo>
                  <a:close/>
                  <a:moveTo>
                    <a:pt x="1578" y="1597"/>
                  </a:moveTo>
                  <a:cubicBezTo>
                    <a:pt x="1578" y="1597"/>
                    <a:pt x="1577" y="1596"/>
                    <a:pt x="1577" y="1595"/>
                  </a:cubicBezTo>
                  <a:cubicBezTo>
                    <a:pt x="1577" y="1595"/>
                    <a:pt x="1578" y="1599"/>
                    <a:pt x="1578" y="1597"/>
                  </a:cubicBezTo>
                  <a:close/>
                  <a:moveTo>
                    <a:pt x="1568" y="1584"/>
                  </a:moveTo>
                  <a:cubicBezTo>
                    <a:pt x="1567" y="1583"/>
                    <a:pt x="1569" y="1603"/>
                    <a:pt x="1569" y="1603"/>
                  </a:cubicBezTo>
                  <a:cubicBezTo>
                    <a:pt x="1568" y="1600"/>
                    <a:pt x="1562" y="1590"/>
                    <a:pt x="1565" y="1587"/>
                  </a:cubicBezTo>
                  <a:cubicBezTo>
                    <a:pt x="1565" y="1587"/>
                    <a:pt x="1566" y="1588"/>
                    <a:pt x="1566" y="1588"/>
                  </a:cubicBezTo>
                  <a:cubicBezTo>
                    <a:pt x="1565" y="1588"/>
                    <a:pt x="1566" y="1581"/>
                    <a:pt x="1568" y="1579"/>
                  </a:cubicBezTo>
                  <a:cubicBezTo>
                    <a:pt x="1568" y="1581"/>
                    <a:pt x="1568" y="1583"/>
                    <a:pt x="1568" y="1584"/>
                  </a:cubicBezTo>
                  <a:close/>
                  <a:moveTo>
                    <a:pt x="1563" y="1561"/>
                  </a:moveTo>
                  <a:cubicBezTo>
                    <a:pt x="1564" y="1560"/>
                    <a:pt x="1565" y="1559"/>
                    <a:pt x="1565" y="1559"/>
                  </a:cubicBezTo>
                  <a:cubicBezTo>
                    <a:pt x="1565" y="1560"/>
                    <a:pt x="1565" y="1562"/>
                    <a:pt x="1564" y="1563"/>
                  </a:cubicBezTo>
                  <a:cubicBezTo>
                    <a:pt x="1564" y="1563"/>
                    <a:pt x="1563" y="1561"/>
                    <a:pt x="1563" y="1561"/>
                  </a:cubicBezTo>
                  <a:close/>
                  <a:moveTo>
                    <a:pt x="1562" y="1596"/>
                  </a:moveTo>
                  <a:cubicBezTo>
                    <a:pt x="1562" y="1594"/>
                    <a:pt x="1561" y="1593"/>
                    <a:pt x="1562" y="1592"/>
                  </a:cubicBezTo>
                  <a:cubicBezTo>
                    <a:pt x="1563" y="1594"/>
                    <a:pt x="1563" y="1597"/>
                    <a:pt x="1563" y="1599"/>
                  </a:cubicBezTo>
                  <a:cubicBezTo>
                    <a:pt x="1563" y="1598"/>
                    <a:pt x="1562" y="1597"/>
                    <a:pt x="1562" y="1596"/>
                  </a:cubicBezTo>
                  <a:close/>
                  <a:moveTo>
                    <a:pt x="1560" y="1551"/>
                  </a:moveTo>
                  <a:cubicBezTo>
                    <a:pt x="1558" y="1550"/>
                    <a:pt x="1559" y="1549"/>
                    <a:pt x="1559" y="1548"/>
                  </a:cubicBezTo>
                  <a:cubicBezTo>
                    <a:pt x="1560" y="1550"/>
                    <a:pt x="1561" y="1551"/>
                    <a:pt x="1560" y="1551"/>
                  </a:cubicBezTo>
                  <a:close/>
                  <a:moveTo>
                    <a:pt x="1552" y="1575"/>
                  </a:moveTo>
                  <a:cubicBezTo>
                    <a:pt x="1552" y="1574"/>
                    <a:pt x="1552" y="1574"/>
                    <a:pt x="1552" y="1573"/>
                  </a:cubicBezTo>
                  <a:cubicBezTo>
                    <a:pt x="1552" y="1573"/>
                    <a:pt x="1552" y="1573"/>
                    <a:pt x="1552" y="1572"/>
                  </a:cubicBezTo>
                  <a:cubicBezTo>
                    <a:pt x="1552" y="1574"/>
                    <a:pt x="1553" y="1579"/>
                    <a:pt x="1552" y="1575"/>
                  </a:cubicBezTo>
                  <a:close/>
                  <a:moveTo>
                    <a:pt x="1550" y="1579"/>
                  </a:moveTo>
                  <a:cubicBezTo>
                    <a:pt x="1548" y="1577"/>
                    <a:pt x="1548" y="1575"/>
                    <a:pt x="1551" y="1574"/>
                  </a:cubicBezTo>
                  <a:cubicBezTo>
                    <a:pt x="1552" y="1576"/>
                    <a:pt x="1552" y="1578"/>
                    <a:pt x="1550" y="1579"/>
                  </a:cubicBezTo>
                  <a:close/>
                  <a:moveTo>
                    <a:pt x="1548" y="1583"/>
                  </a:moveTo>
                  <a:cubicBezTo>
                    <a:pt x="1551" y="1586"/>
                    <a:pt x="1538" y="1595"/>
                    <a:pt x="1537" y="1597"/>
                  </a:cubicBezTo>
                  <a:cubicBezTo>
                    <a:pt x="1540" y="1589"/>
                    <a:pt x="1539" y="1584"/>
                    <a:pt x="1547" y="1577"/>
                  </a:cubicBezTo>
                  <a:cubicBezTo>
                    <a:pt x="1547" y="1578"/>
                    <a:pt x="1550" y="1585"/>
                    <a:pt x="1548" y="1583"/>
                  </a:cubicBezTo>
                  <a:close/>
                  <a:moveTo>
                    <a:pt x="1535" y="1559"/>
                  </a:moveTo>
                  <a:cubicBezTo>
                    <a:pt x="1534" y="1558"/>
                    <a:pt x="1534" y="1557"/>
                    <a:pt x="1536" y="1557"/>
                  </a:cubicBezTo>
                  <a:cubicBezTo>
                    <a:pt x="1536" y="1558"/>
                    <a:pt x="1536" y="1560"/>
                    <a:pt x="1537" y="1562"/>
                  </a:cubicBezTo>
                  <a:cubicBezTo>
                    <a:pt x="1536" y="1561"/>
                    <a:pt x="1535" y="1560"/>
                    <a:pt x="1535" y="1559"/>
                  </a:cubicBezTo>
                  <a:close/>
                  <a:moveTo>
                    <a:pt x="1533" y="1566"/>
                  </a:moveTo>
                  <a:cubicBezTo>
                    <a:pt x="1533" y="1567"/>
                    <a:pt x="1533" y="1568"/>
                    <a:pt x="1532" y="1568"/>
                  </a:cubicBezTo>
                  <a:cubicBezTo>
                    <a:pt x="1533" y="1568"/>
                    <a:pt x="1529" y="1560"/>
                    <a:pt x="1532" y="1560"/>
                  </a:cubicBezTo>
                  <a:cubicBezTo>
                    <a:pt x="1533" y="1560"/>
                    <a:pt x="1533" y="1560"/>
                    <a:pt x="1533" y="1560"/>
                  </a:cubicBezTo>
                  <a:cubicBezTo>
                    <a:pt x="1533" y="1562"/>
                    <a:pt x="1533" y="1564"/>
                    <a:pt x="1533" y="1566"/>
                  </a:cubicBezTo>
                  <a:close/>
                  <a:moveTo>
                    <a:pt x="1530" y="1570"/>
                  </a:moveTo>
                  <a:cubicBezTo>
                    <a:pt x="1529" y="1570"/>
                    <a:pt x="1528" y="1565"/>
                    <a:pt x="1528" y="1564"/>
                  </a:cubicBezTo>
                  <a:cubicBezTo>
                    <a:pt x="1529" y="1563"/>
                    <a:pt x="1532" y="1570"/>
                    <a:pt x="1530" y="1570"/>
                  </a:cubicBezTo>
                  <a:close/>
                  <a:moveTo>
                    <a:pt x="1528" y="1577"/>
                  </a:moveTo>
                  <a:cubicBezTo>
                    <a:pt x="1528" y="1575"/>
                    <a:pt x="1527" y="1574"/>
                    <a:pt x="1526" y="1574"/>
                  </a:cubicBezTo>
                  <a:cubicBezTo>
                    <a:pt x="1525" y="1575"/>
                    <a:pt x="1526" y="1580"/>
                    <a:pt x="1523" y="1579"/>
                  </a:cubicBezTo>
                  <a:cubicBezTo>
                    <a:pt x="1520" y="1577"/>
                    <a:pt x="1521" y="1571"/>
                    <a:pt x="1523" y="1571"/>
                  </a:cubicBezTo>
                  <a:cubicBezTo>
                    <a:pt x="1523" y="1571"/>
                    <a:pt x="1526" y="1566"/>
                    <a:pt x="1526" y="1566"/>
                  </a:cubicBezTo>
                  <a:cubicBezTo>
                    <a:pt x="1528" y="1568"/>
                    <a:pt x="1527" y="1574"/>
                    <a:pt x="1528" y="1577"/>
                  </a:cubicBezTo>
                  <a:close/>
                  <a:moveTo>
                    <a:pt x="1522" y="1583"/>
                  </a:moveTo>
                  <a:cubicBezTo>
                    <a:pt x="1518" y="1586"/>
                    <a:pt x="1506" y="1594"/>
                    <a:pt x="1506" y="1585"/>
                  </a:cubicBezTo>
                  <a:cubicBezTo>
                    <a:pt x="1506" y="1582"/>
                    <a:pt x="1517" y="1575"/>
                    <a:pt x="1520" y="1574"/>
                  </a:cubicBezTo>
                  <a:cubicBezTo>
                    <a:pt x="1520" y="1574"/>
                    <a:pt x="1523" y="1582"/>
                    <a:pt x="1522" y="1583"/>
                  </a:cubicBezTo>
                  <a:close/>
                  <a:moveTo>
                    <a:pt x="1505" y="1590"/>
                  </a:moveTo>
                  <a:cubicBezTo>
                    <a:pt x="1505" y="1588"/>
                    <a:pt x="1504" y="1587"/>
                    <a:pt x="1504" y="1585"/>
                  </a:cubicBezTo>
                  <a:cubicBezTo>
                    <a:pt x="1505" y="1587"/>
                    <a:pt x="1505" y="1589"/>
                    <a:pt x="1505" y="1590"/>
                  </a:cubicBezTo>
                  <a:close/>
                  <a:moveTo>
                    <a:pt x="1501" y="1594"/>
                  </a:moveTo>
                  <a:cubicBezTo>
                    <a:pt x="1499" y="1594"/>
                    <a:pt x="1501" y="1585"/>
                    <a:pt x="1501" y="1585"/>
                  </a:cubicBezTo>
                  <a:cubicBezTo>
                    <a:pt x="1503" y="1587"/>
                    <a:pt x="1505" y="1591"/>
                    <a:pt x="1501" y="1594"/>
                  </a:cubicBezTo>
                  <a:close/>
                  <a:moveTo>
                    <a:pt x="1499" y="1594"/>
                  </a:moveTo>
                  <a:cubicBezTo>
                    <a:pt x="1496" y="1594"/>
                    <a:pt x="1497" y="1590"/>
                    <a:pt x="1497" y="1588"/>
                  </a:cubicBezTo>
                  <a:cubicBezTo>
                    <a:pt x="1498" y="1589"/>
                    <a:pt x="1500" y="1594"/>
                    <a:pt x="1499" y="1594"/>
                  </a:cubicBezTo>
                  <a:close/>
                  <a:moveTo>
                    <a:pt x="1500" y="1549"/>
                  </a:moveTo>
                  <a:cubicBezTo>
                    <a:pt x="1499" y="1551"/>
                    <a:pt x="1498" y="1552"/>
                    <a:pt x="1497" y="1549"/>
                  </a:cubicBezTo>
                  <a:cubicBezTo>
                    <a:pt x="1501" y="1547"/>
                    <a:pt x="1502" y="1547"/>
                    <a:pt x="1500" y="1549"/>
                  </a:cubicBezTo>
                  <a:close/>
                  <a:moveTo>
                    <a:pt x="1437" y="1557"/>
                  </a:moveTo>
                  <a:cubicBezTo>
                    <a:pt x="1436" y="1556"/>
                    <a:pt x="1436" y="1555"/>
                    <a:pt x="1437" y="1554"/>
                  </a:cubicBezTo>
                  <a:cubicBezTo>
                    <a:pt x="1438" y="1555"/>
                    <a:pt x="1438" y="1556"/>
                    <a:pt x="1437" y="1557"/>
                  </a:cubicBezTo>
                  <a:close/>
                  <a:moveTo>
                    <a:pt x="1403" y="1533"/>
                  </a:moveTo>
                  <a:cubicBezTo>
                    <a:pt x="1403" y="1534"/>
                    <a:pt x="1403" y="1535"/>
                    <a:pt x="1403" y="1536"/>
                  </a:cubicBezTo>
                  <a:cubicBezTo>
                    <a:pt x="1398" y="1533"/>
                    <a:pt x="1394" y="1527"/>
                    <a:pt x="1390" y="1533"/>
                  </a:cubicBezTo>
                  <a:cubicBezTo>
                    <a:pt x="1390" y="1530"/>
                    <a:pt x="1390" y="1527"/>
                    <a:pt x="1388" y="1525"/>
                  </a:cubicBezTo>
                  <a:cubicBezTo>
                    <a:pt x="1393" y="1528"/>
                    <a:pt x="1406" y="1524"/>
                    <a:pt x="1412" y="1524"/>
                  </a:cubicBezTo>
                  <a:cubicBezTo>
                    <a:pt x="1420" y="1524"/>
                    <a:pt x="1424" y="1523"/>
                    <a:pt x="1425" y="1532"/>
                  </a:cubicBezTo>
                  <a:cubicBezTo>
                    <a:pt x="1418" y="1533"/>
                    <a:pt x="1411" y="1533"/>
                    <a:pt x="1403" y="1533"/>
                  </a:cubicBezTo>
                  <a:close/>
                  <a:moveTo>
                    <a:pt x="1394" y="1590"/>
                  </a:moveTo>
                  <a:cubicBezTo>
                    <a:pt x="1392" y="1587"/>
                    <a:pt x="1393" y="1583"/>
                    <a:pt x="1393" y="1579"/>
                  </a:cubicBezTo>
                  <a:cubicBezTo>
                    <a:pt x="1393" y="1581"/>
                    <a:pt x="1394" y="1587"/>
                    <a:pt x="1394" y="1590"/>
                  </a:cubicBezTo>
                  <a:close/>
                  <a:moveTo>
                    <a:pt x="1388" y="1562"/>
                  </a:moveTo>
                  <a:cubicBezTo>
                    <a:pt x="1388" y="1585"/>
                    <a:pt x="1370" y="1555"/>
                    <a:pt x="1388" y="1556"/>
                  </a:cubicBezTo>
                  <a:cubicBezTo>
                    <a:pt x="1388" y="1558"/>
                    <a:pt x="1388" y="1560"/>
                    <a:pt x="1388" y="1562"/>
                  </a:cubicBezTo>
                  <a:close/>
                  <a:moveTo>
                    <a:pt x="1373" y="1509"/>
                  </a:moveTo>
                  <a:cubicBezTo>
                    <a:pt x="1368" y="1508"/>
                    <a:pt x="1361" y="1474"/>
                    <a:pt x="1363" y="1470"/>
                  </a:cubicBezTo>
                  <a:cubicBezTo>
                    <a:pt x="1363" y="1471"/>
                    <a:pt x="1363" y="1477"/>
                    <a:pt x="1365" y="1479"/>
                  </a:cubicBezTo>
                  <a:cubicBezTo>
                    <a:pt x="1367" y="1481"/>
                    <a:pt x="1368" y="1467"/>
                    <a:pt x="1368" y="1468"/>
                  </a:cubicBezTo>
                  <a:cubicBezTo>
                    <a:pt x="1374" y="1467"/>
                    <a:pt x="1372" y="1483"/>
                    <a:pt x="1373" y="1488"/>
                  </a:cubicBezTo>
                  <a:cubicBezTo>
                    <a:pt x="1374" y="1497"/>
                    <a:pt x="1377" y="1502"/>
                    <a:pt x="1379" y="1510"/>
                  </a:cubicBezTo>
                  <a:cubicBezTo>
                    <a:pt x="1377" y="1510"/>
                    <a:pt x="1375" y="1510"/>
                    <a:pt x="1373" y="1509"/>
                  </a:cubicBezTo>
                  <a:close/>
                  <a:moveTo>
                    <a:pt x="1356" y="1532"/>
                  </a:moveTo>
                  <a:cubicBezTo>
                    <a:pt x="1346" y="1528"/>
                    <a:pt x="1350" y="1529"/>
                    <a:pt x="1348" y="1522"/>
                  </a:cubicBezTo>
                  <a:cubicBezTo>
                    <a:pt x="1349" y="1527"/>
                    <a:pt x="1351" y="1526"/>
                    <a:pt x="1353" y="1523"/>
                  </a:cubicBezTo>
                  <a:cubicBezTo>
                    <a:pt x="1353" y="1526"/>
                    <a:pt x="1355" y="1529"/>
                    <a:pt x="1356" y="1532"/>
                  </a:cubicBezTo>
                  <a:close/>
                  <a:moveTo>
                    <a:pt x="1342" y="1513"/>
                  </a:moveTo>
                  <a:cubicBezTo>
                    <a:pt x="1342" y="1511"/>
                    <a:pt x="1342" y="1509"/>
                    <a:pt x="1341" y="1506"/>
                  </a:cubicBezTo>
                  <a:cubicBezTo>
                    <a:pt x="1347" y="1508"/>
                    <a:pt x="1351" y="1513"/>
                    <a:pt x="1342" y="1513"/>
                  </a:cubicBezTo>
                  <a:close/>
                  <a:moveTo>
                    <a:pt x="1338" y="1502"/>
                  </a:moveTo>
                  <a:cubicBezTo>
                    <a:pt x="1339" y="1500"/>
                    <a:pt x="1339" y="1498"/>
                    <a:pt x="1340" y="1497"/>
                  </a:cubicBezTo>
                  <a:cubicBezTo>
                    <a:pt x="1340" y="1500"/>
                    <a:pt x="1340" y="1502"/>
                    <a:pt x="1341" y="1505"/>
                  </a:cubicBezTo>
                  <a:cubicBezTo>
                    <a:pt x="1340" y="1504"/>
                    <a:pt x="1339" y="1503"/>
                    <a:pt x="1338" y="1502"/>
                  </a:cubicBezTo>
                  <a:close/>
                  <a:moveTo>
                    <a:pt x="1335" y="1520"/>
                  </a:moveTo>
                  <a:cubicBezTo>
                    <a:pt x="1340" y="1525"/>
                    <a:pt x="1332" y="1529"/>
                    <a:pt x="1332" y="1522"/>
                  </a:cubicBezTo>
                  <a:cubicBezTo>
                    <a:pt x="1332" y="1524"/>
                    <a:pt x="1333" y="1524"/>
                    <a:pt x="1334" y="1524"/>
                  </a:cubicBezTo>
                  <a:cubicBezTo>
                    <a:pt x="1336" y="1520"/>
                    <a:pt x="1331" y="1510"/>
                    <a:pt x="1337" y="1509"/>
                  </a:cubicBezTo>
                  <a:cubicBezTo>
                    <a:pt x="1338" y="1513"/>
                    <a:pt x="1332" y="1516"/>
                    <a:pt x="1335" y="1520"/>
                  </a:cubicBezTo>
                  <a:close/>
                  <a:moveTo>
                    <a:pt x="1330" y="1508"/>
                  </a:moveTo>
                  <a:cubicBezTo>
                    <a:pt x="1328" y="1507"/>
                    <a:pt x="1329" y="1504"/>
                    <a:pt x="1329" y="1503"/>
                  </a:cubicBezTo>
                  <a:cubicBezTo>
                    <a:pt x="1330" y="1504"/>
                    <a:pt x="1330" y="1508"/>
                    <a:pt x="1330" y="1508"/>
                  </a:cubicBezTo>
                  <a:close/>
                  <a:moveTo>
                    <a:pt x="1318" y="1514"/>
                  </a:moveTo>
                  <a:cubicBezTo>
                    <a:pt x="1312" y="1513"/>
                    <a:pt x="1308" y="1511"/>
                    <a:pt x="1302" y="1512"/>
                  </a:cubicBezTo>
                  <a:cubicBezTo>
                    <a:pt x="1303" y="1505"/>
                    <a:pt x="1307" y="1511"/>
                    <a:pt x="1308" y="1508"/>
                  </a:cubicBezTo>
                  <a:cubicBezTo>
                    <a:pt x="1306" y="1471"/>
                    <a:pt x="1319" y="1505"/>
                    <a:pt x="1319" y="1504"/>
                  </a:cubicBezTo>
                  <a:cubicBezTo>
                    <a:pt x="1320" y="1503"/>
                    <a:pt x="1319" y="1496"/>
                    <a:pt x="1319" y="1496"/>
                  </a:cubicBezTo>
                  <a:cubicBezTo>
                    <a:pt x="1323" y="1500"/>
                    <a:pt x="1324" y="1508"/>
                    <a:pt x="1327" y="1513"/>
                  </a:cubicBezTo>
                  <a:cubicBezTo>
                    <a:pt x="1324" y="1513"/>
                    <a:pt x="1321" y="1514"/>
                    <a:pt x="1318" y="1514"/>
                  </a:cubicBezTo>
                  <a:close/>
                  <a:moveTo>
                    <a:pt x="1325" y="1523"/>
                  </a:moveTo>
                  <a:cubicBezTo>
                    <a:pt x="1324" y="1523"/>
                    <a:pt x="1324" y="1522"/>
                    <a:pt x="1325" y="1521"/>
                  </a:cubicBezTo>
                  <a:cubicBezTo>
                    <a:pt x="1325" y="1522"/>
                    <a:pt x="1325" y="1523"/>
                    <a:pt x="1325" y="1523"/>
                  </a:cubicBezTo>
                  <a:close/>
                  <a:moveTo>
                    <a:pt x="1303" y="1537"/>
                  </a:moveTo>
                  <a:cubicBezTo>
                    <a:pt x="1304" y="1540"/>
                    <a:pt x="1302" y="1531"/>
                    <a:pt x="1303" y="1532"/>
                  </a:cubicBezTo>
                  <a:cubicBezTo>
                    <a:pt x="1304" y="1534"/>
                    <a:pt x="1304" y="1535"/>
                    <a:pt x="1303" y="1537"/>
                  </a:cubicBezTo>
                  <a:close/>
                  <a:moveTo>
                    <a:pt x="1301" y="1483"/>
                  </a:moveTo>
                  <a:cubicBezTo>
                    <a:pt x="1302" y="1483"/>
                    <a:pt x="1304" y="1482"/>
                    <a:pt x="1305" y="1482"/>
                  </a:cubicBezTo>
                  <a:cubicBezTo>
                    <a:pt x="1304" y="1487"/>
                    <a:pt x="1304" y="1493"/>
                    <a:pt x="1304" y="1498"/>
                  </a:cubicBezTo>
                  <a:cubicBezTo>
                    <a:pt x="1302" y="1494"/>
                    <a:pt x="1303" y="1487"/>
                    <a:pt x="1301" y="1483"/>
                  </a:cubicBezTo>
                  <a:close/>
                  <a:moveTo>
                    <a:pt x="1294" y="1514"/>
                  </a:moveTo>
                  <a:cubicBezTo>
                    <a:pt x="1282" y="1513"/>
                    <a:pt x="1270" y="1508"/>
                    <a:pt x="1259" y="1507"/>
                  </a:cubicBezTo>
                  <a:cubicBezTo>
                    <a:pt x="1253" y="1506"/>
                    <a:pt x="1230" y="1510"/>
                    <a:pt x="1230" y="1501"/>
                  </a:cubicBezTo>
                  <a:cubicBezTo>
                    <a:pt x="1234" y="1500"/>
                    <a:pt x="1241" y="1499"/>
                    <a:pt x="1245" y="1498"/>
                  </a:cubicBezTo>
                  <a:cubicBezTo>
                    <a:pt x="1251" y="1497"/>
                    <a:pt x="1246" y="1502"/>
                    <a:pt x="1252" y="1495"/>
                  </a:cubicBezTo>
                  <a:cubicBezTo>
                    <a:pt x="1253" y="1497"/>
                    <a:pt x="1254" y="1498"/>
                    <a:pt x="1255" y="1498"/>
                  </a:cubicBezTo>
                  <a:cubicBezTo>
                    <a:pt x="1256" y="1497"/>
                    <a:pt x="1256" y="1495"/>
                    <a:pt x="1255" y="1493"/>
                  </a:cubicBezTo>
                  <a:cubicBezTo>
                    <a:pt x="1257" y="1493"/>
                    <a:pt x="1259" y="1493"/>
                    <a:pt x="1261" y="1492"/>
                  </a:cubicBezTo>
                  <a:cubicBezTo>
                    <a:pt x="1262" y="1496"/>
                    <a:pt x="1262" y="1500"/>
                    <a:pt x="1263" y="1504"/>
                  </a:cubicBezTo>
                  <a:cubicBezTo>
                    <a:pt x="1264" y="1502"/>
                    <a:pt x="1265" y="1499"/>
                    <a:pt x="1265" y="1497"/>
                  </a:cubicBezTo>
                  <a:cubicBezTo>
                    <a:pt x="1263" y="1492"/>
                    <a:pt x="1265" y="1490"/>
                    <a:pt x="1270" y="1490"/>
                  </a:cubicBezTo>
                  <a:cubicBezTo>
                    <a:pt x="1275" y="1488"/>
                    <a:pt x="1284" y="1489"/>
                    <a:pt x="1289" y="1489"/>
                  </a:cubicBezTo>
                  <a:cubicBezTo>
                    <a:pt x="1296" y="1490"/>
                    <a:pt x="1295" y="1489"/>
                    <a:pt x="1298" y="1494"/>
                  </a:cubicBezTo>
                  <a:cubicBezTo>
                    <a:pt x="1301" y="1499"/>
                    <a:pt x="1298" y="1507"/>
                    <a:pt x="1301" y="1512"/>
                  </a:cubicBezTo>
                  <a:cubicBezTo>
                    <a:pt x="1299" y="1513"/>
                    <a:pt x="1296" y="1514"/>
                    <a:pt x="1294" y="1514"/>
                  </a:cubicBezTo>
                  <a:close/>
                  <a:moveTo>
                    <a:pt x="1247" y="1523"/>
                  </a:moveTo>
                  <a:cubicBezTo>
                    <a:pt x="1245" y="1523"/>
                    <a:pt x="1235" y="1520"/>
                    <a:pt x="1240" y="1515"/>
                  </a:cubicBezTo>
                  <a:cubicBezTo>
                    <a:pt x="1247" y="1508"/>
                    <a:pt x="1248" y="1523"/>
                    <a:pt x="1247" y="1523"/>
                  </a:cubicBezTo>
                  <a:close/>
                  <a:moveTo>
                    <a:pt x="1229" y="1522"/>
                  </a:moveTo>
                  <a:cubicBezTo>
                    <a:pt x="1228" y="1518"/>
                    <a:pt x="1227" y="1513"/>
                    <a:pt x="1228" y="1509"/>
                  </a:cubicBezTo>
                  <a:cubicBezTo>
                    <a:pt x="1228" y="1512"/>
                    <a:pt x="1228" y="1519"/>
                    <a:pt x="1229" y="1522"/>
                  </a:cubicBezTo>
                  <a:close/>
                  <a:moveTo>
                    <a:pt x="1217" y="1521"/>
                  </a:moveTo>
                  <a:cubicBezTo>
                    <a:pt x="1215" y="1519"/>
                    <a:pt x="1216" y="1515"/>
                    <a:pt x="1218" y="1513"/>
                  </a:cubicBezTo>
                  <a:cubicBezTo>
                    <a:pt x="1220" y="1512"/>
                    <a:pt x="1219" y="1522"/>
                    <a:pt x="1217" y="1521"/>
                  </a:cubicBezTo>
                  <a:close/>
                  <a:moveTo>
                    <a:pt x="1217" y="1528"/>
                  </a:moveTo>
                  <a:cubicBezTo>
                    <a:pt x="1217" y="1529"/>
                    <a:pt x="1217" y="1526"/>
                    <a:pt x="1217" y="1526"/>
                  </a:cubicBezTo>
                  <a:cubicBezTo>
                    <a:pt x="1217" y="1526"/>
                    <a:pt x="1218" y="1527"/>
                    <a:pt x="1217" y="1528"/>
                  </a:cubicBezTo>
                  <a:close/>
                  <a:moveTo>
                    <a:pt x="1212" y="1530"/>
                  </a:moveTo>
                  <a:cubicBezTo>
                    <a:pt x="1211" y="1534"/>
                    <a:pt x="1214" y="1525"/>
                    <a:pt x="1213" y="1526"/>
                  </a:cubicBezTo>
                  <a:cubicBezTo>
                    <a:pt x="1213" y="1527"/>
                    <a:pt x="1213" y="1528"/>
                    <a:pt x="1212" y="1530"/>
                  </a:cubicBezTo>
                  <a:close/>
                  <a:moveTo>
                    <a:pt x="1106" y="1532"/>
                  </a:moveTo>
                  <a:cubicBezTo>
                    <a:pt x="1105" y="1532"/>
                    <a:pt x="1104" y="1525"/>
                    <a:pt x="1104" y="1524"/>
                  </a:cubicBezTo>
                  <a:cubicBezTo>
                    <a:pt x="1104" y="1525"/>
                    <a:pt x="1100" y="1512"/>
                    <a:pt x="1104" y="1515"/>
                  </a:cubicBezTo>
                  <a:cubicBezTo>
                    <a:pt x="1107" y="1518"/>
                    <a:pt x="1107" y="1528"/>
                    <a:pt x="1106" y="1532"/>
                  </a:cubicBezTo>
                  <a:close/>
                  <a:moveTo>
                    <a:pt x="1101" y="1526"/>
                  </a:moveTo>
                  <a:cubicBezTo>
                    <a:pt x="1101" y="1527"/>
                    <a:pt x="1101" y="1528"/>
                    <a:pt x="1102" y="1530"/>
                  </a:cubicBezTo>
                  <a:cubicBezTo>
                    <a:pt x="1101" y="1529"/>
                    <a:pt x="1101" y="1528"/>
                    <a:pt x="1101" y="1526"/>
                  </a:cubicBezTo>
                  <a:close/>
                  <a:moveTo>
                    <a:pt x="1095" y="1535"/>
                  </a:moveTo>
                  <a:cubicBezTo>
                    <a:pt x="1095" y="1531"/>
                    <a:pt x="1093" y="1526"/>
                    <a:pt x="1096" y="1521"/>
                  </a:cubicBezTo>
                  <a:cubicBezTo>
                    <a:pt x="1095" y="1522"/>
                    <a:pt x="1095" y="1534"/>
                    <a:pt x="1095" y="1535"/>
                  </a:cubicBezTo>
                  <a:close/>
                  <a:moveTo>
                    <a:pt x="1090" y="1535"/>
                  </a:moveTo>
                  <a:cubicBezTo>
                    <a:pt x="1090" y="1534"/>
                    <a:pt x="1090" y="1533"/>
                    <a:pt x="1090" y="1532"/>
                  </a:cubicBezTo>
                  <a:cubicBezTo>
                    <a:pt x="1091" y="1533"/>
                    <a:pt x="1091" y="1534"/>
                    <a:pt x="1090" y="1535"/>
                  </a:cubicBezTo>
                  <a:close/>
                  <a:moveTo>
                    <a:pt x="1074" y="1541"/>
                  </a:moveTo>
                  <a:cubicBezTo>
                    <a:pt x="1073" y="1539"/>
                    <a:pt x="1072" y="1537"/>
                    <a:pt x="1075" y="1536"/>
                  </a:cubicBezTo>
                  <a:cubicBezTo>
                    <a:pt x="1075" y="1533"/>
                    <a:pt x="1075" y="1544"/>
                    <a:pt x="1074" y="1543"/>
                  </a:cubicBezTo>
                  <a:cubicBezTo>
                    <a:pt x="1074" y="1543"/>
                    <a:pt x="1074" y="1542"/>
                    <a:pt x="1074" y="1541"/>
                  </a:cubicBezTo>
                  <a:close/>
                  <a:moveTo>
                    <a:pt x="1064" y="1540"/>
                  </a:moveTo>
                  <a:cubicBezTo>
                    <a:pt x="1063" y="1538"/>
                    <a:pt x="1062" y="1536"/>
                    <a:pt x="1063" y="1534"/>
                  </a:cubicBezTo>
                  <a:cubicBezTo>
                    <a:pt x="1060" y="1525"/>
                    <a:pt x="1065" y="1541"/>
                    <a:pt x="1064" y="1540"/>
                  </a:cubicBezTo>
                  <a:close/>
                  <a:moveTo>
                    <a:pt x="1060" y="1537"/>
                  </a:moveTo>
                  <a:cubicBezTo>
                    <a:pt x="1060" y="1536"/>
                    <a:pt x="1060" y="1536"/>
                    <a:pt x="1060" y="1535"/>
                  </a:cubicBezTo>
                  <a:cubicBezTo>
                    <a:pt x="1061" y="1536"/>
                    <a:pt x="1061" y="1539"/>
                    <a:pt x="1061" y="1540"/>
                  </a:cubicBezTo>
                  <a:cubicBezTo>
                    <a:pt x="1061" y="1539"/>
                    <a:pt x="1060" y="1538"/>
                    <a:pt x="1060" y="1537"/>
                  </a:cubicBezTo>
                  <a:close/>
                  <a:moveTo>
                    <a:pt x="1056" y="1538"/>
                  </a:moveTo>
                  <a:cubicBezTo>
                    <a:pt x="1056" y="1537"/>
                    <a:pt x="1056" y="1536"/>
                    <a:pt x="1055" y="1535"/>
                  </a:cubicBezTo>
                  <a:cubicBezTo>
                    <a:pt x="1056" y="1536"/>
                    <a:pt x="1056" y="1539"/>
                    <a:pt x="1056" y="1538"/>
                  </a:cubicBezTo>
                  <a:close/>
                  <a:moveTo>
                    <a:pt x="1041" y="1498"/>
                  </a:moveTo>
                  <a:cubicBezTo>
                    <a:pt x="1039" y="1499"/>
                    <a:pt x="1037" y="1500"/>
                    <a:pt x="1035" y="1501"/>
                  </a:cubicBezTo>
                  <a:cubicBezTo>
                    <a:pt x="1035" y="1501"/>
                    <a:pt x="1034" y="1499"/>
                    <a:pt x="1034" y="1499"/>
                  </a:cubicBezTo>
                  <a:cubicBezTo>
                    <a:pt x="1036" y="1498"/>
                    <a:pt x="1041" y="1498"/>
                    <a:pt x="1041" y="1498"/>
                  </a:cubicBezTo>
                  <a:close/>
                  <a:moveTo>
                    <a:pt x="1037" y="1523"/>
                  </a:moveTo>
                  <a:cubicBezTo>
                    <a:pt x="1029" y="1520"/>
                    <a:pt x="1029" y="1539"/>
                    <a:pt x="1029" y="1541"/>
                  </a:cubicBezTo>
                  <a:cubicBezTo>
                    <a:pt x="1027" y="1536"/>
                    <a:pt x="1025" y="1531"/>
                    <a:pt x="1022" y="1526"/>
                  </a:cubicBezTo>
                  <a:cubicBezTo>
                    <a:pt x="1026" y="1524"/>
                    <a:pt x="1027" y="1527"/>
                    <a:pt x="1030" y="1525"/>
                  </a:cubicBezTo>
                  <a:cubicBezTo>
                    <a:pt x="1034" y="1523"/>
                    <a:pt x="1032" y="1520"/>
                    <a:pt x="1037" y="1518"/>
                  </a:cubicBezTo>
                  <a:cubicBezTo>
                    <a:pt x="1037" y="1518"/>
                    <a:pt x="1038" y="1523"/>
                    <a:pt x="1037" y="1523"/>
                  </a:cubicBezTo>
                  <a:close/>
                  <a:moveTo>
                    <a:pt x="1016" y="1536"/>
                  </a:moveTo>
                  <a:cubicBezTo>
                    <a:pt x="1016" y="1534"/>
                    <a:pt x="1011" y="1532"/>
                    <a:pt x="1016" y="1530"/>
                  </a:cubicBezTo>
                  <a:cubicBezTo>
                    <a:pt x="1017" y="1532"/>
                    <a:pt x="1016" y="1534"/>
                    <a:pt x="1016" y="1536"/>
                  </a:cubicBezTo>
                  <a:close/>
                  <a:moveTo>
                    <a:pt x="998" y="1513"/>
                  </a:moveTo>
                  <a:cubicBezTo>
                    <a:pt x="997" y="1512"/>
                    <a:pt x="997" y="1510"/>
                    <a:pt x="997" y="1509"/>
                  </a:cubicBezTo>
                  <a:cubicBezTo>
                    <a:pt x="999" y="1508"/>
                    <a:pt x="1001" y="1511"/>
                    <a:pt x="998" y="1513"/>
                  </a:cubicBezTo>
                  <a:close/>
                  <a:moveTo>
                    <a:pt x="990" y="1515"/>
                  </a:moveTo>
                  <a:cubicBezTo>
                    <a:pt x="989" y="1514"/>
                    <a:pt x="988" y="1512"/>
                    <a:pt x="987" y="1511"/>
                  </a:cubicBezTo>
                  <a:cubicBezTo>
                    <a:pt x="990" y="1510"/>
                    <a:pt x="994" y="1508"/>
                    <a:pt x="994" y="1512"/>
                  </a:cubicBezTo>
                  <a:cubicBezTo>
                    <a:pt x="995" y="1514"/>
                    <a:pt x="994" y="1515"/>
                    <a:pt x="990" y="1515"/>
                  </a:cubicBezTo>
                  <a:close/>
                  <a:moveTo>
                    <a:pt x="981" y="1518"/>
                  </a:moveTo>
                  <a:cubicBezTo>
                    <a:pt x="977" y="1516"/>
                    <a:pt x="972" y="1524"/>
                    <a:pt x="970" y="1525"/>
                  </a:cubicBezTo>
                  <a:cubicBezTo>
                    <a:pt x="966" y="1526"/>
                    <a:pt x="966" y="1525"/>
                    <a:pt x="962" y="1525"/>
                  </a:cubicBezTo>
                  <a:cubicBezTo>
                    <a:pt x="959" y="1526"/>
                    <a:pt x="957" y="1527"/>
                    <a:pt x="954" y="1528"/>
                  </a:cubicBezTo>
                  <a:cubicBezTo>
                    <a:pt x="953" y="1521"/>
                    <a:pt x="951" y="1522"/>
                    <a:pt x="958" y="1519"/>
                  </a:cubicBezTo>
                  <a:cubicBezTo>
                    <a:pt x="965" y="1515"/>
                    <a:pt x="975" y="1513"/>
                    <a:pt x="982" y="1512"/>
                  </a:cubicBezTo>
                  <a:cubicBezTo>
                    <a:pt x="982" y="1514"/>
                    <a:pt x="985" y="1520"/>
                    <a:pt x="981" y="1518"/>
                  </a:cubicBezTo>
                  <a:close/>
                  <a:moveTo>
                    <a:pt x="929" y="1533"/>
                  </a:moveTo>
                  <a:cubicBezTo>
                    <a:pt x="929" y="1531"/>
                    <a:pt x="929" y="1530"/>
                    <a:pt x="930" y="1528"/>
                  </a:cubicBezTo>
                  <a:cubicBezTo>
                    <a:pt x="931" y="1534"/>
                    <a:pt x="933" y="1535"/>
                    <a:pt x="927" y="1539"/>
                  </a:cubicBezTo>
                  <a:cubicBezTo>
                    <a:pt x="928" y="1537"/>
                    <a:pt x="929" y="1535"/>
                    <a:pt x="929" y="1533"/>
                  </a:cubicBezTo>
                  <a:close/>
                  <a:moveTo>
                    <a:pt x="936" y="1526"/>
                  </a:moveTo>
                  <a:cubicBezTo>
                    <a:pt x="937" y="1526"/>
                    <a:pt x="939" y="1525"/>
                    <a:pt x="940" y="1525"/>
                  </a:cubicBezTo>
                  <a:cubicBezTo>
                    <a:pt x="939" y="1531"/>
                    <a:pt x="935" y="1536"/>
                    <a:pt x="932" y="1527"/>
                  </a:cubicBezTo>
                  <a:cubicBezTo>
                    <a:pt x="933" y="1527"/>
                    <a:pt x="935" y="1526"/>
                    <a:pt x="936" y="1526"/>
                  </a:cubicBezTo>
                  <a:close/>
                  <a:moveTo>
                    <a:pt x="856" y="1553"/>
                  </a:moveTo>
                  <a:cubicBezTo>
                    <a:pt x="858" y="1551"/>
                    <a:pt x="859" y="1549"/>
                    <a:pt x="860" y="1547"/>
                  </a:cubicBezTo>
                  <a:cubicBezTo>
                    <a:pt x="860" y="1550"/>
                    <a:pt x="859" y="1553"/>
                    <a:pt x="856" y="1553"/>
                  </a:cubicBezTo>
                  <a:close/>
                  <a:moveTo>
                    <a:pt x="760" y="1555"/>
                  </a:moveTo>
                  <a:cubicBezTo>
                    <a:pt x="758" y="1557"/>
                    <a:pt x="770" y="1538"/>
                    <a:pt x="762" y="1549"/>
                  </a:cubicBezTo>
                  <a:cubicBezTo>
                    <a:pt x="765" y="1551"/>
                    <a:pt x="764" y="1553"/>
                    <a:pt x="760" y="1555"/>
                  </a:cubicBezTo>
                  <a:close/>
                  <a:moveTo>
                    <a:pt x="719" y="1540"/>
                  </a:moveTo>
                  <a:cubicBezTo>
                    <a:pt x="718" y="1538"/>
                    <a:pt x="718" y="1537"/>
                    <a:pt x="717" y="1535"/>
                  </a:cubicBezTo>
                  <a:cubicBezTo>
                    <a:pt x="730" y="1536"/>
                    <a:pt x="742" y="1537"/>
                    <a:pt x="754" y="1538"/>
                  </a:cubicBezTo>
                  <a:cubicBezTo>
                    <a:pt x="742" y="1538"/>
                    <a:pt x="730" y="1539"/>
                    <a:pt x="719" y="1540"/>
                  </a:cubicBezTo>
                  <a:close/>
                  <a:moveTo>
                    <a:pt x="708" y="1568"/>
                  </a:moveTo>
                  <a:cubicBezTo>
                    <a:pt x="707" y="1569"/>
                    <a:pt x="707" y="1568"/>
                    <a:pt x="707" y="1567"/>
                  </a:cubicBezTo>
                  <a:cubicBezTo>
                    <a:pt x="708" y="1566"/>
                    <a:pt x="708" y="1567"/>
                    <a:pt x="708" y="1568"/>
                  </a:cubicBezTo>
                  <a:close/>
                  <a:moveTo>
                    <a:pt x="700" y="1540"/>
                  </a:moveTo>
                  <a:cubicBezTo>
                    <a:pt x="677" y="1541"/>
                    <a:pt x="654" y="1541"/>
                    <a:pt x="630" y="1543"/>
                  </a:cubicBezTo>
                  <a:cubicBezTo>
                    <a:pt x="613" y="1543"/>
                    <a:pt x="595" y="1545"/>
                    <a:pt x="578" y="1546"/>
                  </a:cubicBezTo>
                  <a:cubicBezTo>
                    <a:pt x="565" y="1546"/>
                    <a:pt x="561" y="1546"/>
                    <a:pt x="550" y="1540"/>
                  </a:cubicBezTo>
                  <a:cubicBezTo>
                    <a:pt x="552" y="1537"/>
                    <a:pt x="554" y="1530"/>
                    <a:pt x="557" y="1530"/>
                  </a:cubicBezTo>
                  <a:cubicBezTo>
                    <a:pt x="560" y="1530"/>
                    <a:pt x="562" y="1534"/>
                    <a:pt x="564" y="1534"/>
                  </a:cubicBezTo>
                  <a:cubicBezTo>
                    <a:pt x="565" y="1534"/>
                    <a:pt x="565" y="1530"/>
                    <a:pt x="567" y="1530"/>
                  </a:cubicBezTo>
                  <a:cubicBezTo>
                    <a:pt x="569" y="1530"/>
                    <a:pt x="571" y="1532"/>
                    <a:pt x="573" y="1532"/>
                  </a:cubicBezTo>
                  <a:cubicBezTo>
                    <a:pt x="577" y="1531"/>
                    <a:pt x="580" y="1528"/>
                    <a:pt x="582" y="1528"/>
                  </a:cubicBezTo>
                  <a:cubicBezTo>
                    <a:pt x="590" y="1526"/>
                    <a:pt x="599" y="1527"/>
                    <a:pt x="607" y="1524"/>
                  </a:cubicBezTo>
                  <a:cubicBezTo>
                    <a:pt x="612" y="1523"/>
                    <a:pt x="616" y="1521"/>
                    <a:pt x="620" y="1520"/>
                  </a:cubicBezTo>
                  <a:cubicBezTo>
                    <a:pt x="622" y="1519"/>
                    <a:pt x="623" y="1519"/>
                    <a:pt x="625" y="1518"/>
                  </a:cubicBezTo>
                  <a:cubicBezTo>
                    <a:pt x="627" y="1518"/>
                    <a:pt x="629" y="1517"/>
                    <a:pt x="631" y="1517"/>
                  </a:cubicBezTo>
                  <a:cubicBezTo>
                    <a:pt x="633" y="1516"/>
                    <a:pt x="634" y="1516"/>
                    <a:pt x="636" y="1515"/>
                  </a:cubicBezTo>
                  <a:cubicBezTo>
                    <a:pt x="636" y="1518"/>
                    <a:pt x="637" y="1520"/>
                    <a:pt x="639" y="1519"/>
                  </a:cubicBezTo>
                  <a:cubicBezTo>
                    <a:pt x="645" y="1520"/>
                    <a:pt x="658" y="1505"/>
                    <a:pt x="660" y="1517"/>
                  </a:cubicBezTo>
                  <a:cubicBezTo>
                    <a:pt x="659" y="1515"/>
                    <a:pt x="676" y="1509"/>
                    <a:pt x="677" y="1508"/>
                  </a:cubicBezTo>
                  <a:cubicBezTo>
                    <a:pt x="679" y="1511"/>
                    <a:pt x="676" y="1514"/>
                    <a:pt x="679" y="1516"/>
                  </a:cubicBezTo>
                  <a:cubicBezTo>
                    <a:pt x="681" y="1517"/>
                    <a:pt x="686" y="1514"/>
                    <a:pt x="686" y="1514"/>
                  </a:cubicBezTo>
                  <a:cubicBezTo>
                    <a:pt x="691" y="1512"/>
                    <a:pt x="690" y="1510"/>
                    <a:pt x="695" y="1511"/>
                  </a:cubicBezTo>
                  <a:cubicBezTo>
                    <a:pt x="697" y="1512"/>
                    <a:pt x="702" y="1518"/>
                    <a:pt x="703" y="1520"/>
                  </a:cubicBezTo>
                  <a:cubicBezTo>
                    <a:pt x="699" y="1521"/>
                    <a:pt x="686" y="1521"/>
                    <a:pt x="684" y="1525"/>
                  </a:cubicBezTo>
                  <a:cubicBezTo>
                    <a:pt x="683" y="1526"/>
                    <a:pt x="681" y="1535"/>
                    <a:pt x="685" y="1534"/>
                  </a:cubicBezTo>
                  <a:cubicBezTo>
                    <a:pt x="686" y="1534"/>
                    <a:pt x="685" y="1528"/>
                    <a:pt x="687" y="1528"/>
                  </a:cubicBezTo>
                  <a:cubicBezTo>
                    <a:pt x="688" y="1529"/>
                    <a:pt x="689" y="1535"/>
                    <a:pt x="690" y="1535"/>
                  </a:cubicBezTo>
                  <a:cubicBezTo>
                    <a:pt x="698" y="1541"/>
                    <a:pt x="708" y="1529"/>
                    <a:pt x="714" y="1540"/>
                  </a:cubicBezTo>
                  <a:cubicBezTo>
                    <a:pt x="710" y="1540"/>
                    <a:pt x="705" y="1540"/>
                    <a:pt x="700" y="1540"/>
                  </a:cubicBezTo>
                  <a:close/>
                  <a:moveTo>
                    <a:pt x="702" y="1570"/>
                  </a:moveTo>
                  <a:cubicBezTo>
                    <a:pt x="702" y="1572"/>
                    <a:pt x="698" y="1588"/>
                    <a:pt x="692" y="1584"/>
                  </a:cubicBezTo>
                  <a:cubicBezTo>
                    <a:pt x="688" y="1582"/>
                    <a:pt x="697" y="1560"/>
                    <a:pt x="699" y="1556"/>
                  </a:cubicBezTo>
                  <a:cubicBezTo>
                    <a:pt x="698" y="1562"/>
                    <a:pt x="697" y="1569"/>
                    <a:pt x="697" y="1576"/>
                  </a:cubicBezTo>
                  <a:cubicBezTo>
                    <a:pt x="699" y="1570"/>
                    <a:pt x="701" y="1564"/>
                    <a:pt x="704" y="1558"/>
                  </a:cubicBezTo>
                  <a:cubicBezTo>
                    <a:pt x="703" y="1562"/>
                    <a:pt x="703" y="1566"/>
                    <a:pt x="702" y="1570"/>
                  </a:cubicBezTo>
                  <a:close/>
                  <a:moveTo>
                    <a:pt x="704" y="1602"/>
                  </a:moveTo>
                  <a:cubicBezTo>
                    <a:pt x="704" y="1602"/>
                    <a:pt x="704" y="1612"/>
                    <a:pt x="703" y="1610"/>
                  </a:cubicBezTo>
                  <a:cubicBezTo>
                    <a:pt x="700" y="1607"/>
                    <a:pt x="702" y="1604"/>
                    <a:pt x="704" y="1602"/>
                  </a:cubicBezTo>
                  <a:close/>
                  <a:moveTo>
                    <a:pt x="709" y="1606"/>
                  </a:moveTo>
                  <a:cubicBezTo>
                    <a:pt x="709" y="1606"/>
                    <a:pt x="710" y="1606"/>
                    <a:pt x="711" y="1605"/>
                  </a:cubicBezTo>
                  <a:cubicBezTo>
                    <a:pt x="710" y="1605"/>
                    <a:pt x="712" y="1611"/>
                    <a:pt x="708" y="1609"/>
                  </a:cubicBezTo>
                  <a:cubicBezTo>
                    <a:pt x="708" y="1608"/>
                    <a:pt x="708" y="1607"/>
                    <a:pt x="709" y="1606"/>
                  </a:cubicBezTo>
                  <a:close/>
                  <a:moveTo>
                    <a:pt x="690" y="1557"/>
                  </a:moveTo>
                  <a:cubicBezTo>
                    <a:pt x="690" y="1558"/>
                    <a:pt x="689" y="1558"/>
                    <a:pt x="690" y="1556"/>
                  </a:cubicBezTo>
                  <a:cubicBezTo>
                    <a:pt x="691" y="1555"/>
                    <a:pt x="691" y="1556"/>
                    <a:pt x="690" y="1557"/>
                  </a:cubicBezTo>
                  <a:close/>
                  <a:moveTo>
                    <a:pt x="685" y="1570"/>
                  </a:moveTo>
                  <a:cubicBezTo>
                    <a:pt x="685" y="1573"/>
                    <a:pt x="685" y="1569"/>
                    <a:pt x="686" y="1567"/>
                  </a:cubicBezTo>
                  <a:cubicBezTo>
                    <a:pt x="686" y="1568"/>
                    <a:pt x="686" y="1569"/>
                    <a:pt x="685" y="1570"/>
                  </a:cubicBezTo>
                  <a:close/>
                  <a:moveTo>
                    <a:pt x="670" y="1558"/>
                  </a:moveTo>
                  <a:cubicBezTo>
                    <a:pt x="670" y="1557"/>
                    <a:pt x="671" y="1556"/>
                    <a:pt x="672" y="1556"/>
                  </a:cubicBezTo>
                  <a:cubicBezTo>
                    <a:pt x="670" y="1557"/>
                    <a:pt x="671" y="1558"/>
                    <a:pt x="670" y="1558"/>
                  </a:cubicBezTo>
                  <a:close/>
                  <a:moveTo>
                    <a:pt x="665" y="1558"/>
                  </a:moveTo>
                  <a:cubicBezTo>
                    <a:pt x="665" y="1557"/>
                    <a:pt x="666" y="1556"/>
                    <a:pt x="666" y="1556"/>
                  </a:cubicBezTo>
                  <a:cubicBezTo>
                    <a:pt x="666" y="1559"/>
                    <a:pt x="665" y="1561"/>
                    <a:pt x="665" y="1564"/>
                  </a:cubicBezTo>
                  <a:cubicBezTo>
                    <a:pt x="665" y="1564"/>
                    <a:pt x="665" y="1557"/>
                    <a:pt x="665" y="1558"/>
                  </a:cubicBezTo>
                  <a:close/>
                  <a:moveTo>
                    <a:pt x="677" y="1570"/>
                  </a:moveTo>
                  <a:cubicBezTo>
                    <a:pt x="676" y="1575"/>
                    <a:pt x="663" y="1583"/>
                    <a:pt x="659" y="1579"/>
                  </a:cubicBezTo>
                  <a:cubicBezTo>
                    <a:pt x="656" y="1576"/>
                    <a:pt x="663" y="1567"/>
                    <a:pt x="665" y="1564"/>
                  </a:cubicBezTo>
                  <a:cubicBezTo>
                    <a:pt x="668" y="1573"/>
                    <a:pt x="679" y="1558"/>
                    <a:pt x="679" y="1555"/>
                  </a:cubicBezTo>
                  <a:cubicBezTo>
                    <a:pt x="679" y="1560"/>
                    <a:pt x="678" y="1565"/>
                    <a:pt x="677" y="1570"/>
                  </a:cubicBezTo>
                  <a:close/>
                  <a:moveTo>
                    <a:pt x="657" y="1559"/>
                  </a:moveTo>
                  <a:cubicBezTo>
                    <a:pt x="656" y="1561"/>
                    <a:pt x="654" y="1564"/>
                    <a:pt x="652" y="1567"/>
                  </a:cubicBezTo>
                  <a:cubicBezTo>
                    <a:pt x="654" y="1562"/>
                    <a:pt x="655" y="1558"/>
                    <a:pt x="658" y="1554"/>
                  </a:cubicBezTo>
                  <a:cubicBezTo>
                    <a:pt x="658" y="1555"/>
                    <a:pt x="657" y="1557"/>
                    <a:pt x="657" y="1559"/>
                  </a:cubicBezTo>
                  <a:close/>
                  <a:moveTo>
                    <a:pt x="641" y="1576"/>
                  </a:moveTo>
                  <a:cubicBezTo>
                    <a:pt x="633" y="1585"/>
                    <a:pt x="622" y="1584"/>
                    <a:pt x="611" y="1583"/>
                  </a:cubicBezTo>
                  <a:cubicBezTo>
                    <a:pt x="604" y="1583"/>
                    <a:pt x="570" y="1586"/>
                    <a:pt x="585" y="1570"/>
                  </a:cubicBezTo>
                  <a:cubicBezTo>
                    <a:pt x="588" y="1567"/>
                    <a:pt x="592" y="1566"/>
                    <a:pt x="596" y="1569"/>
                  </a:cubicBezTo>
                  <a:cubicBezTo>
                    <a:pt x="602" y="1574"/>
                    <a:pt x="594" y="1577"/>
                    <a:pt x="604" y="1576"/>
                  </a:cubicBezTo>
                  <a:cubicBezTo>
                    <a:pt x="611" y="1576"/>
                    <a:pt x="619" y="1570"/>
                    <a:pt x="626" y="1570"/>
                  </a:cubicBezTo>
                  <a:cubicBezTo>
                    <a:pt x="632" y="1570"/>
                    <a:pt x="633" y="1575"/>
                    <a:pt x="640" y="1569"/>
                  </a:cubicBezTo>
                  <a:cubicBezTo>
                    <a:pt x="641" y="1569"/>
                    <a:pt x="641" y="1576"/>
                    <a:pt x="641" y="1576"/>
                  </a:cubicBezTo>
                  <a:close/>
                  <a:moveTo>
                    <a:pt x="623" y="1612"/>
                  </a:moveTo>
                  <a:cubicBezTo>
                    <a:pt x="622" y="1608"/>
                    <a:pt x="624" y="1606"/>
                    <a:pt x="627" y="1610"/>
                  </a:cubicBezTo>
                  <a:cubicBezTo>
                    <a:pt x="625" y="1611"/>
                    <a:pt x="624" y="1611"/>
                    <a:pt x="623" y="1612"/>
                  </a:cubicBezTo>
                  <a:close/>
                  <a:moveTo>
                    <a:pt x="571" y="1561"/>
                  </a:moveTo>
                  <a:cubicBezTo>
                    <a:pt x="571" y="1560"/>
                    <a:pt x="572" y="1559"/>
                    <a:pt x="573" y="1559"/>
                  </a:cubicBezTo>
                  <a:cubicBezTo>
                    <a:pt x="573" y="1560"/>
                    <a:pt x="572" y="1560"/>
                    <a:pt x="571" y="1561"/>
                  </a:cubicBezTo>
                  <a:close/>
                  <a:moveTo>
                    <a:pt x="573" y="1583"/>
                  </a:moveTo>
                  <a:cubicBezTo>
                    <a:pt x="558" y="1582"/>
                    <a:pt x="545" y="1588"/>
                    <a:pt x="533" y="1580"/>
                  </a:cubicBezTo>
                  <a:cubicBezTo>
                    <a:pt x="520" y="1571"/>
                    <a:pt x="510" y="1563"/>
                    <a:pt x="497" y="1555"/>
                  </a:cubicBezTo>
                  <a:cubicBezTo>
                    <a:pt x="493" y="1554"/>
                    <a:pt x="487" y="1552"/>
                    <a:pt x="486" y="1548"/>
                  </a:cubicBezTo>
                  <a:cubicBezTo>
                    <a:pt x="485" y="1540"/>
                    <a:pt x="493" y="1544"/>
                    <a:pt x="496" y="1546"/>
                  </a:cubicBezTo>
                  <a:cubicBezTo>
                    <a:pt x="497" y="1546"/>
                    <a:pt x="498" y="1550"/>
                    <a:pt x="500" y="1550"/>
                  </a:cubicBezTo>
                  <a:cubicBezTo>
                    <a:pt x="502" y="1550"/>
                    <a:pt x="503" y="1547"/>
                    <a:pt x="505" y="1547"/>
                  </a:cubicBezTo>
                  <a:cubicBezTo>
                    <a:pt x="509" y="1548"/>
                    <a:pt x="511" y="1543"/>
                    <a:pt x="508" y="1552"/>
                  </a:cubicBezTo>
                  <a:cubicBezTo>
                    <a:pt x="508" y="1553"/>
                    <a:pt x="516" y="1546"/>
                    <a:pt x="516" y="1546"/>
                  </a:cubicBezTo>
                  <a:cubicBezTo>
                    <a:pt x="518" y="1549"/>
                    <a:pt x="521" y="1556"/>
                    <a:pt x="526" y="1555"/>
                  </a:cubicBezTo>
                  <a:cubicBezTo>
                    <a:pt x="530" y="1554"/>
                    <a:pt x="531" y="1547"/>
                    <a:pt x="536" y="1546"/>
                  </a:cubicBezTo>
                  <a:cubicBezTo>
                    <a:pt x="537" y="1546"/>
                    <a:pt x="545" y="1550"/>
                    <a:pt x="547" y="1551"/>
                  </a:cubicBezTo>
                  <a:cubicBezTo>
                    <a:pt x="553" y="1555"/>
                    <a:pt x="552" y="1552"/>
                    <a:pt x="551" y="1559"/>
                  </a:cubicBezTo>
                  <a:cubicBezTo>
                    <a:pt x="551" y="1563"/>
                    <a:pt x="546" y="1567"/>
                    <a:pt x="549" y="1571"/>
                  </a:cubicBezTo>
                  <a:cubicBezTo>
                    <a:pt x="550" y="1573"/>
                    <a:pt x="554" y="1572"/>
                    <a:pt x="557" y="1573"/>
                  </a:cubicBezTo>
                  <a:cubicBezTo>
                    <a:pt x="562" y="1576"/>
                    <a:pt x="554" y="1580"/>
                    <a:pt x="563" y="1576"/>
                  </a:cubicBezTo>
                  <a:cubicBezTo>
                    <a:pt x="569" y="1573"/>
                    <a:pt x="573" y="1564"/>
                    <a:pt x="577" y="1559"/>
                  </a:cubicBezTo>
                  <a:cubicBezTo>
                    <a:pt x="576" y="1562"/>
                    <a:pt x="569" y="1572"/>
                    <a:pt x="573" y="1574"/>
                  </a:cubicBezTo>
                  <a:cubicBezTo>
                    <a:pt x="577" y="1578"/>
                    <a:pt x="584" y="1564"/>
                    <a:pt x="586" y="1560"/>
                  </a:cubicBezTo>
                  <a:cubicBezTo>
                    <a:pt x="584" y="1565"/>
                    <a:pt x="580" y="1584"/>
                    <a:pt x="573" y="1583"/>
                  </a:cubicBezTo>
                  <a:close/>
                  <a:moveTo>
                    <a:pt x="473" y="1540"/>
                  </a:moveTo>
                  <a:cubicBezTo>
                    <a:pt x="472" y="1539"/>
                    <a:pt x="473" y="1530"/>
                    <a:pt x="477" y="1540"/>
                  </a:cubicBezTo>
                  <a:cubicBezTo>
                    <a:pt x="476" y="1540"/>
                    <a:pt x="474" y="1540"/>
                    <a:pt x="473" y="1540"/>
                  </a:cubicBezTo>
                  <a:close/>
                  <a:moveTo>
                    <a:pt x="465" y="1536"/>
                  </a:moveTo>
                  <a:cubicBezTo>
                    <a:pt x="466" y="1533"/>
                    <a:pt x="466" y="1530"/>
                    <a:pt x="470" y="1530"/>
                  </a:cubicBezTo>
                  <a:cubicBezTo>
                    <a:pt x="471" y="1533"/>
                    <a:pt x="469" y="1535"/>
                    <a:pt x="465" y="1536"/>
                  </a:cubicBezTo>
                  <a:close/>
                  <a:moveTo>
                    <a:pt x="459" y="1525"/>
                  </a:moveTo>
                  <a:cubicBezTo>
                    <a:pt x="454" y="1528"/>
                    <a:pt x="449" y="1525"/>
                    <a:pt x="446" y="1520"/>
                  </a:cubicBezTo>
                  <a:cubicBezTo>
                    <a:pt x="446" y="1520"/>
                    <a:pt x="444" y="1521"/>
                    <a:pt x="444" y="1521"/>
                  </a:cubicBezTo>
                  <a:cubicBezTo>
                    <a:pt x="442" y="1518"/>
                    <a:pt x="442" y="1529"/>
                    <a:pt x="445" y="1515"/>
                  </a:cubicBezTo>
                  <a:cubicBezTo>
                    <a:pt x="450" y="1517"/>
                    <a:pt x="458" y="1520"/>
                    <a:pt x="459" y="1525"/>
                  </a:cubicBezTo>
                  <a:close/>
                  <a:moveTo>
                    <a:pt x="441" y="1483"/>
                  </a:moveTo>
                  <a:cubicBezTo>
                    <a:pt x="434" y="1480"/>
                    <a:pt x="426" y="1488"/>
                    <a:pt x="424" y="1484"/>
                  </a:cubicBezTo>
                  <a:cubicBezTo>
                    <a:pt x="424" y="1483"/>
                    <a:pt x="426" y="1479"/>
                    <a:pt x="425" y="1477"/>
                  </a:cubicBezTo>
                  <a:cubicBezTo>
                    <a:pt x="423" y="1475"/>
                    <a:pt x="418" y="1479"/>
                    <a:pt x="419" y="1473"/>
                  </a:cubicBezTo>
                  <a:cubicBezTo>
                    <a:pt x="417" y="1479"/>
                    <a:pt x="408" y="1473"/>
                    <a:pt x="406" y="1472"/>
                  </a:cubicBezTo>
                  <a:cubicBezTo>
                    <a:pt x="403" y="1470"/>
                    <a:pt x="400" y="1466"/>
                    <a:pt x="397" y="1464"/>
                  </a:cubicBezTo>
                  <a:cubicBezTo>
                    <a:pt x="399" y="1461"/>
                    <a:pt x="402" y="1459"/>
                    <a:pt x="406" y="1459"/>
                  </a:cubicBezTo>
                  <a:cubicBezTo>
                    <a:pt x="408" y="1459"/>
                    <a:pt x="407" y="1463"/>
                    <a:pt x="408" y="1462"/>
                  </a:cubicBezTo>
                  <a:cubicBezTo>
                    <a:pt x="412" y="1462"/>
                    <a:pt x="417" y="1455"/>
                    <a:pt x="419" y="1452"/>
                  </a:cubicBezTo>
                  <a:cubicBezTo>
                    <a:pt x="421" y="1449"/>
                    <a:pt x="423" y="1440"/>
                    <a:pt x="428" y="1440"/>
                  </a:cubicBezTo>
                  <a:cubicBezTo>
                    <a:pt x="434" y="1439"/>
                    <a:pt x="430" y="1449"/>
                    <a:pt x="428" y="1452"/>
                  </a:cubicBezTo>
                  <a:cubicBezTo>
                    <a:pt x="428" y="1450"/>
                    <a:pt x="429" y="1449"/>
                    <a:pt x="429" y="1447"/>
                  </a:cubicBezTo>
                  <a:cubicBezTo>
                    <a:pt x="428" y="1445"/>
                    <a:pt x="421" y="1454"/>
                    <a:pt x="422" y="1452"/>
                  </a:cubicBezTo>
                  <a:cubicBezTo>
                    <a:pt x="421" y="1455"/>
                    <a:pt x="426" y="1453"/>
                    <a:pt x="425" y="1456"/>
                  </a:cubicBezTo>
                  <a:cubicBezTo>
                    <a:pt x="425" y="1459"/>
                    <a:pt x="422" y="1462"/>
                    <a:pt x="420" y="1465"/>
                  </a:cubicBezTo>
                  <a:cubicBezTo>
                    <a:pt x="422" y="1463"/>
                    <a:pt x="429" y="1457"/>
                    <a:pt x="428" y="1464"/>
                  </a:cubicBezTo>
                  <a:cubicBezTo>
                    <a:pt x="428" y="1464"/>
                    <a:pt x="433" y="1461"/>
                    <a:pt x="434" y="1461"/>
                  </a:cubicBezTo>
                  <a:cubicBezTo>
                    <a:pt x="431" y="1464"/>
                    <a:pt x="429" y="1468"/>
                    <a:pt x="428" y="1471"/>
                  </a:cubicBezTo>
                  <a:cubicBezTo>
                    <a:pt x="428" y="1473"/>
                    <a:pt x="434" y="1468"/>
                    <a:pt x="435" y="1468"/>
                  </a:cubicBezTo>
                  <a:cubicBezTo>
                    <a:pt x="437" y="1469"/>
                    <a:pt x="437" y="1473"/>
                    <a:pt x="439" y="1473"/>
                  </a:cubicBezTo>
                  <a:cubicBezTo>
                    <a:pt x="441" y="1473"/>
                    <a:pt x="444" y="1467"/>
                    <a:pt x="446" y="1469"/>
                  </a:cubicBezTo>
                  <a:cubicBezTo>
                    <a:pt x="449" y="1471"/>
                    <a:pt x="442" y="1480"/>
                    <a:pt x="441" y="1483"/>
                  </a:cubicBezTo>
                  <a:close/>
                  <a:moveTo>
                    <a:pt x="442" y="1546"/>
                  </a:moveTo>
                  <a:cubicBezTo>
                    <a:pt x="441" y="1545"/>
                    <a:pt x="441" y="1544"/>
                    <a:pt x="440" y="1543"/>
                  </a:cubicBezTo>
                  <a:cubicBezTo>
                    <a:pt x="440" y="1543"/>
                    <a:pt x="443" y="1542"/>
                    <a:pt x="443" y="1542"/>
                  </a:cubicBezTo>
                  <a:cubicBezTo>
                    <a:pt x="443" y="1543"/>
                    <a:pt x="442" y="1544"/>
                    <a:pt x="442" y="1546"/>
                  </a:cubicBezTo>
                  <a:close/>
                  <a:moveTo>
                    <a:pt x="437" y="1515"/>
                  </a:moveTo>
                  <a:cubicBezTo>
                    <a:pt x="437" y="1515"/>
                    <a:pt x="444" y="1507"/>
                    <a:pt x="440" y="1517"/>
                  </a:cubicBezTo>
                  <a:cubicBezTo>
                    <a:pt x="439" y="1517"/>
                    <a:pt x="438" y="1516"/>
                    <a:pt x="437" y="1515"/>
                  </a:cubicBezTo>
                  <a:close/>
                  <a:moveTo>
                    <a:pt x="431" y="1506"/>
                  </a:moveTo>
                  <a:cubicBezTo>
                    <a:pt x="431" y="1507"/>
                    <a:pt x="430" y="1507"/>
                    <a:pt x="429" y="1507"/>
                  </a:cubicBezTo>
                  <a:cubicBezTo>
                    <a:pt x="429" y="1504"/>
                    <a:pt x="429" y="1503"/>
                    <a:pt x="432" y="1504"/>
                  </a:cubicBezTo>
                  <a:cubicBezTo>
                    <a:pt x="432" y="1505"/>
                    <a:pt x="432" y="1506"/>
                    <a:pt x="431" y="1506"/>
                  </a:cubicBezTo>
                  <a:close/>
                  <a:moveTo>
                    <a:pt x="424" y="1500"/>
                  </a:moveTo>
                  <a:cubicBezTo>
                    <a:pt x="419" y="1503"/>
                    <a:pt x="408" y="1491"/>
                    <a:pt x="403" y="1488"/>
                  </a:cubicBezTo>
                  <a:cubicBezTo>
                    <a:pt x="399" y="1484"/>
                    <a:pt x="403" y="1489"/>
                    <a:pt x="399" y="1485"/>
                  </a:cubicBezTo>
                  <a:cubicBezTo>
                    <a:pt x="396" y="1482"/>
                    <a:pt x="396" y="1478"/>
                    <a:pt x="391" y="1478"/>
                  </a:cubicBezTo>
                  <a:cubicBezTo>
                    <a:pt x="392" y="1477"/>
                    <a:pt x="393" y="1475"/>
                    <a:pt x="393" y="1473"/>
                  </a:cubicBezTo>
                  <a:cubicBezTo>
                    <a:pt x="396" y="1479"/>
                    <a:pt x="429" y="1492"/>
                    <a:pt x="424" y="1500"/>
                  </a:cubicBezTo>
                  <a:close/>
                  <a:moveTo>
                    <a:pt x="418" y="1522"/>
                  </a:moveTo>
                  <a:cubicBezTo>
                    <a:pt x="418" y="1521"/>
                    <a:pt x="418" y="1521"/>
                    <a:pt x="419" y="1521"/>
                  </a:cubicBezTo>
                  <a:cubicBezTo>
                    <a:pt x="420" y="1522"/>
                    <a:pt x="419" y="1522"/>
                    <a:pt x="418" y="1522"/>
                  </a:cubicBezTo>
                  <a:close/>
                  <a:moveTo>
                    <a:pt x="390" y="1459"/>
                  </a:moveTo>
                  <a:cubicBezTo>
                    <a:pt x="390" y="1453"/>
                    <a:pt x="403" y="1429"/>
                    <a:pt x="407" y="1430"/>
                  </a:cubicBezTo>
                  <a:cubicBezTo>
                    <a:pt x="406" y="1432"/>
                    <a:pt x="404" y="1434"/>
                    <a:pt x="403" y="1435"/>
                  </a:cubicBezTo>
                  <a:cubicBezTo>
                    <a:pt x="402" y="1439"/>
                    <a:pt x="412" y="1431"/>
                    <a:pt x="409" y="1433"/>
                  </a:cubicBezTo>
                  <a:cubicBezTo>
                    <a:pt x="409" y="1438"/>
                    <a:pt x="403" y="1442"/>
                    <a:pt x="401" y="1445"/>
                  </a:cubicBezTo>
                  <a:cubicBezTo>
                    <a:pt x="396" y="1450"/>
                    <a:pt x="395" y="1455"/>
                    <a:pt x="392" y="1461"/>
                  </a:cubicBezTo>
                  <a:cubicBezTo>
                    <a:pt x="389" y="1459"/>
                    <a:pt x="392" y="1460"/>
                    <a:pt x="390" y="1459"/>
                  </a:cubicBezTo>
                  <a:close/>
                  <a:moveTo>
                    <a:pt x="389" y="1423"/>
                  </a:moveTo>
                  <a:cubicBezTo>
                    <a:pt x="390" y="1423"/>
                    <a:pt x="391" y="1422"/>
                    <a:pt x="392" y="1422"/>
                  </a:cubicBezTo>
                  <a:cubicBezTo>
                    <a:pt x="391" y="1423"/>
                    <a:pt x="389" y="1425"/>
                    <a:pt x="388" y="1427"/>
                  </a:cubicBezTo>
                  <a:cubicBezTo>
                    <a:pt x="388" y="1426"/>
                    <a:pt x="389" y="1424"/>
                    <a:pt x="389" y="1423"/>
                  </a:cubicBezTo>
                  <a:close/>
                  <a:moveTo>
                    <a:pt x="386" y="1436"/>
                  </a:moveTo>
                  <a:cubicBezTo>
                    <a:pt x="381" y="1436"/>
                    <a:pt x="387" y="1428"/>
                    <a:pt x="388" y="1427"/>
                  </a:cubicBezTo>
                  <a:cubicBezTo>
                    <a:pt x="388" y="1430"/>
                    <a:pt x="387" y="1433"/>
                    <a:pt x="386" y="1436"/>
                  </a:cubicBezTo>
                  <a:close/>
                  <a:moveTo>
                    <a:pt x="382" y="1426"/>
                  </a:moveTo>
                  <a:cubicBezTo>
                    <a:pt x="382" y="1425"/>
                    <a:pt x="377" y="1433"/>
                    <a:pt x="376" y="1432"/>
                  </a:cubicBezTo>
                  <a:cubicBezTo>
                    <a:pt x="376" y="1429"/>
                    <a:pt x="376" y="1428"/>
                    <a:pt x="378" y="1426"/>
                  </a:cubicBezTo>
                  <a:cubicBezTo>
                    <a:pt x="375" y="1433"/>
                    <a:pt x="384" y="1421"/>
                    <a:pt x="385" y="1425"/>
                  </a:cubicBezTo>
                  <a:cubicBezTo>
                    <a:pt x="384" y="1428"/>
                    <a:pt x="383" y="1426"/>
                    <a:pt x="382" y="1426"/>
                  </a:cubicBezTo>
                  <a:close/>
                  <a:moveTo>
                    <a:pt x="378" y="1452"/>
                  </a:moveTo>
                  <a:cubicBezTo>
                    <a:pt x="373" y="1453"/>
                    <a:pt x="381" y="1441"/>
                    <a:pt x="381" y="1441"/>
                  </a:cubicBezTo>
                  <a:cubicBezTo>
                    <a:pt x="379" y="1443"/>
                    <a:pt x="381" y="1444"/>
                    <a:pt x="381" y="1445"/>
                  </a:cubicBezTo>
                  <a:cubicBezTo>
                    <a:pt x="381" y="1447"/>
                    <a:pt x="379" y="1450"/>
                    <a:pt x="378" y="1452"/>
                  </a:cubicBezTo>
                  <a:close/>
                  <a:moveTo>
                    <a:pt x="375" y="1490"/>
                  </a:moveTo>
                  <a:cubicBezTo>
                    <a:pt x="366" y="1500"/>
                    <a:pt x="364" y="1474"/>
                    <a:pt x="378" y="1487"/>
                  </a:cubicBezTo>
                  <a:cubicBezTo>
                    <a:pt x="377" y="1488"/>
                    <a:pt x="376" y="1489"/>
                    <a:pt x="375" y="1490"/>
                  </a:cubicBezTo>
                  <a:close/>
                  <a:moveTo>
                    <a:pt x="367" y="1507"/>
                  </a:moveTo>
                  <a:cubicBezTo>
                    <a:pt x="366" y="1504"/>
                    <a:pt x="367" y="1502"/>
                    <a:pt x="371" y="1502"/>
                  </a:cubicBezTo>
                  <a:cubicBezTo>
                    <a:pt x="371" y="1502"/>
                    <a:pt x="368" y="1506"/>
                    <a:pt x="367" y="1507"/>
                  </a:cubicBezTo>
                  <a:close/>
                  <a:moveTo>
                    <a:pt x="390" y="1415"/>
                  </a:moveTo>
                  <a:cubicBezTo>
                    <a:pt x="391" y="1415"/>
                    <a:pt x="392" y="1414"/>
                    <a:pt x="392" y="1413"/>
                  </a:cubicBezTo>
                  <a:cubicBezTo>
                    <a:pt x="392" y="1415"/>
                    <a:pt x="390" y="1417"/>
                    <a:pt x="389" y="1418"/>
                  </a:cubicBezTo>
                  <a:cubicBezTo>
                    <a:pt x="389" y="1417"/>
                    <a:pt x="390" y="1416"/>
                    <a:pt x="390" y="1415"/>
                  </a:cubicBezTo>
                  <a:close/>
                  <a:moveTo>
                    <a:pt x="376" y="1419"/>
                  </a:moveTo>
                  <a:cubicBezTo>
                    <a:pt x="376" y="1419"/>
                    <a:pt x="375" y="1421"/>
                    <a:pt x="375" y="1421"/>
                  </a:cubicBezTo>
                  <a:cubicBezTo>
                    <a:pt x="375" y="1420"/>
                    <a:pt x="376" y="1419"/>
                    <a:pt x="376" y="1419"/>
                  </a:cubicBezTo>
                  <a:close/>
                  <a:moveTo>
                    <a:pt x="387" y="1415"/>
                  </a:moveTo>
                  <a:cubicBezTo>
                    <a:pt x="388" y="1415"/>
                    <a:pt x="384" y="1419"/>
                    <a:pt x="385" y="1418"/>
                  </a:cubicBezTo>
                  <a:cubicBezTo>
                    <a:pt x="386" y="1414"/>
                    <a:pt x="386" y="1417"/>
                    <a:pt x="387" y="1415"/>
                  </a:cubicBezTo>
                  <a:close/>
                  <a:moveTo>
                    <a:pt x="389" y="1402"/>
                  </a:moveTo>
                  <a:cubicBezTo>
                    <a:pt x="387" y="1408"/>
                    <a:pt x="383" y="1412"/>
                    <a:pt x="381" y="1418"/>
                  </a:cubicBezTo>
                  <a:cubicBezTo>
                    <a:pt x="378" y="1410"/>
                    <a:pt x="379" y="1401"/>
                    <a:pt x="375" y="1393"/>
                  </a:cubicBezTo>
                  <a:cubicBezTo>
                    <a:pt x="380" y="1390"/>
                    <a:pt x="377" y="1397"/>
                    <a:pt x="379" y="1397"/>
                  </a:cubicBezTo>
                  <a:cubicBezTo>
                    <a:pt x="399" y="1378"/>
                    <a:pt x="386" y="1405"/>
                    <a:pt x="384" y="1406"/>
                  </a:cubicBezTo>
                  <a:cubicBezTo>
                    <a:pt x="386" y="1405"/>
                    <a:pt x="387" y="1404"/>
                    <a:pt x="389" y="1402"/>
                  </a:cubicBezTo>
                  <a:close/>
                  <a:moveTo>
                    <a:pt x="367" y="1365"/>
                  </a:moveTo>
                  <a:cubicBezTo>
                    <a:pt x="366" y="1360"/>
                    <a:pt x="359" y="1347"/>
                    <a:pt x="367" y="1347"/>
                  </a:cubicBezTo>
                  <a:cubicBezTo>
                    <a:pt x="367" y="1347"/>
                    <a:pt x="366" y="1348"/>
                    <a:pt x="366" y="1348"/>
                  </a:cubicBezTo>
                  <a:cubicBezTo>
                    <a:pt x="370" y="1349"/>
                    <a:pt x="376" y="1343"/>
                    <a:pt x="380" y="1343"/>
                  </a:cubicBezTo>
                  <a:cubicBezTo>
                    <a:pt x="383" y="1342"/>
                    <a:pt x="390" y="1345"/>
                    <a:pt x="392" y="1342"/>
                  </a:cubicBezTo>
                  <a:cubicBezTo>
                    <a:pt x="395" y="1348"/>
                    <a:pt x="395" y="1359"/>
                    <a:pt x="395" y="1366"/>
                  </a:cubicBezTo>
                  <a:cubicBezTo>
                    <a:pt x="395" y="1369"/>
                    <a:pt x="396" y="1375"/>
                    <a:pt x="396" y="1377"/>
                  </a:cubicBezTo>
                  <a:cubicBezTo>
                    <a:pt x="394" y="1382"/>
                    <a:pt x="388" y="1385"/>
                    <a:pt x="383" y="1388"/>
                  </a:cubicBezTo>
                  <a:cubicBezTo>
                    <a:pt x="385" y="1386"/>
                    <a:pt x="395" y="1377"/>
                    <a:pt x="390" y="1375"/>
                  </a:cubicBezTo>
                  <a:cubicBezTo>
                    <a:pt x="386" y="1374"/>
                    <a:pt x="375" y="1390"/>
                    <a:pt x="374" y="1392"/>
                  </a:cubicBezTo>
                  <a:cubicBezTo>
                    <a:pt x="370" y="1384"/>
                    <a:pt x="369" y="1374"/>
                    <a:pt x="367" y="1365"/>
                  </a:cubicBezTo>
                  <a:close/>
                  <a:moveTo>
                    <a:pt x="362" y="1405"/>
                  </a:moveTo>
                  <a:cubicBezTo>
                    <a:pt x="357" y="1406"/>
                    <a:pt x="363" y="1403"/>
                    <a:pt x="363" y="1403"/>
                  </a:cubicBezTo>
                  <a:cubicBezTo>
                    <a:pt x="363" y="1404"/>
                    <a:pt x="363" y="1405"/>
                    <a:pt x="362" y="1405"/>
                  </a:cubicBezTo>
                  <a:close/>
                  <a:moveTo>
                    <a:pt x="319" y="1333"/>
                  </a:moveTo>
                  <a:cubicBezTo>
                    <a:pt x="323" y="1332"/>
                    <a:pt x="321" y="1338"/>
                    <a:pt x="322" y="1338"/>
                  </a:cubicBezTo>
                  <a:cubicBezTo>
                    <a:pt x="320" y="1337"/>
                    <a:pt x="319" y="1336"/>
                    <a:pt x="317" y="1336"/>
                  </a:cubicBezTo>
                  <a:cubicBezTo>
                    <a:pt x="318" y="1335"/>
                    <a:pt x="318" y="1334"/>
                    <a:pt x="319" y="1333"/>
                  </a:cubicBezTo>
                  <a:close/>
                  <a:moveTo>
                    <a:pt x="310" y="1343"/>
                  </a:moveTo>
                  <a:cubicBezTo>
                    <a:pt x="305" y="1349"/>
                    <a:pt x="301" y="1336"/>
                    <a:pt x="313" y="1336"/>
                  </a:cubicBezTo>
                  <a:cubicBezTo>
                    <a:pt x="312" y="1339"/>
                    <a:pt x="312" y="1341"/>
                    <a:pt x="310" y="1343"/>
                  </a:cubicBezTo>
                  <a:close/>
                  <a:moveTo>
                    <a:pt x="308" y="1280"/>
                  </a:moveTo>
                  <a:cubicBezTo>
                    <a:pt x="307" y="1278"/>
                    <a:pt x="308" y="1276"/>
                    <a:pt x="308" y="1274"/>
                  </a:cubicBezTo>
                  <a:cubicBezTo>
                    <a:pt x="309" y="1274"/>
                    <a:pt x="312" y="1285"/>
                    <a:pt x="311" y="1288"/>
                  </a:cubicBezTo>
                  <a:cubicBezTo>
                    <a:pt x="307" y="1295"/>
                    <a:pt x="306" y="1288"/>
                    <a:pt x="304" y="1283"/>
                  </a:cubicBezTo>
                  <a:cubicBezTo>
                    <a:pt x="307" y="1284"/>
                    <a:pt x="308" y="1283"/>
                    <a:pt x="308" y="1280"/>
                  </a:cubicBezTo>
                  <a:close/>
                  <a:moveTo>
                    <a:pt x="303" y="1282"/>
                  </a:moveTo>
                  <a:cubicBezTo>
                    <a:pt x="302" y="1287"/>
                    <a:pt x="302" y="1295"/>
                    <a:pt x="299" y="1299"/>
                  </a:cubicBezTo>
                  <a:cubicBezTo>
                    <a:pt x="298" y="1296"/>
                    <a:pt x="295" y="1279"/>
                    <a:pt x="296" y="1276"/>
                  </a:cubicBezTo>
                  <a:cubicBezTo>
                    <a:pt x="297" y="1274"/>
                    <a:pt x="302" y="1283"/>
                    <a:pt x="303" y="1282"/>
                  </a:cubicBezTo>
                  <a:close/>
                  <a:moveTo>
                    <a:pt x="300" y="1321"/>
                  </a:moveTo>
                  <a:cubicBezTo>
                    <a:pt x="299" y="1321"/>
                    <a:pt x="298" y="1313"/>
                    <a:pt x="300" y="1314"/>
                  </a:cubicBezTo>
                  <a:cubicBezTo>
                    <a:pt x="301" y="1315"/>
                    <a:pt x="302" y="1320"/>
                    <a:pt x="300" y="1321"/>
                  </a:cubicBezTo>
                  <a:close/>
                  <a:moveTo>
                    <a:pt x="300" y="1346"/>
                  </a:moveTo>
                  <a:cubicBezTo>
                    <a:pt x="299" y="1346"/>
                    <a:pt x="299" y="1347"/>
                    <a:pt x="298" y="1348"/>
                  </a:cubicBezTo>
                  <a:cubicBezTo>
                    <a:pt x="295" y="1348"/>
                    <a:pt x="297" y="1342"/>
                    <a:pt x="297" y="1342"/>
                  </a:cubicBezTo>
                  <a:cubicBezTo>
                    <a:pt x="297" y="1342"/>
                    <a:pt x="303" y="1342"/>
                    <a:pt x="300" y="1346"/>
                  </a:cubicBezTo>
                  <a:close/>
                  <a:moveTo>
                    <a:pt x="287" y="1302"/>
                  </a:moveTo>
                  <a:cubicBezTo>
                    <a:pt x="281" y="1301"/>
                    <a:pt x="277" y="1285"/>
                    <a:pt x="279" y="1281"/>
                  </a:cubicBezTo>
                  <a:cubicBezTo>
                    <a:pt x="280" y="1278"/>
                    <a:pt x="285" y="1276"/>
                    <a:pt x="289" y="1275"/>
                  </a:cubicBezTo>
                  <a:cubicBezTo>
                    <a:pt x="275" y="1284"/>
                    <a:pt x="296" y="1291"/>
                    <a:pt x="296" y="1299"/>
                  </a:cubicBezTo>
                  <a:cubicBezTo>
                    <a:pt x="293" y="1298"/>
                    <a:pt x="289" y="1300"/>
                    <a:pt x="287" y="1302"/>
                  </a:cubicBezTo>
                  <a:close/>
                  <a:moveTo>
                    <a:pt x="284" y="1325"/>
                  </a:moveTo>
                  <a:cubicBezTo>
                    <a:pt x="284" y="1324"/>
                    <a:pt x="284" y="1323"/>
                    <a:pt x="285" y="1324"/>
                  </a:cubicBezTo>
                  <a:cubicBezTo>
                    <a:pt x="285" y="1325"/>
                    <a:pt x="285" y="1326"/>
                    <a:pt x="284" y="1325"/>
                  </a:cubicBezTo>
                  <a:close/>
                  <a:moveTo>
                    <a:pt x="291" y="1355"/>
                  </a:moveTo>
                  <a:cubicBezTo>
                    <a:pt x="286" y="1347"/>
                    <a:pt x="285" y="1356"/>
                    <a:pt x="280" y="1357"/>
                  </a:cubicBezTo>
                  <a:cubicBezTo>
                    <a:pt x="276" y="1358"/>
                    <a:pt x="272" y="1356"/>
                    <a:pt x="273" y="1351"/>
                  </a:cubicBezTo>
                  <a:cubicBezTo>
                    <a:pt x="273" y="1352"/>
                    <a:pt x="286" y="1345"/>
                    <a:pt x="286" y="1345"/>
                  </a:cubicBezTo>
                  <a:cubicBezTo>
                    <a:pt x="294" y="1345"/>
                    <a:pt x="288" y="1350"/>
                    <a:pt x="291" y="1355"/>
                  </a:cubicBezTo>
                  <a:close/>
                  <a:moveTo>
                    <a:pt x="275" y="1331"/>
                  </a:moveTo>
                  <a:cubicBezTo>
                    <a:pt x="276" y="1331"/>
                    <a:pt x="278" y="1338"/>
                    <a:pt x="275" y="1339"/>
                  </a:cubicBezTo>
                  <a:cubicBezTo>
                    <a:pt x="274" y="1339"/>
                    <a:pt x="270" y="1331"/>
                    <a:pt x="275" y="1331"/>
                  </a:cubicBezTo>
                  <a:close/>
                  <a:moveTo>
                    <a:pt x="270" y="1360"/>
                  </a:moveTo>
                  <a:cubicBezTo>
                    <a:pt x="269" y="1366"/>
                    <a:pt x="232" y="1374"/>
                    <a:pt x="227" y="1371"/>
                  </a:cubicBezTo>
                  <a:cubicBezTo>
                    <a:pt x="220" y="1369"/>
                    <a:pt x="226" y="1366"/>
                    <a:pt x="230" y="1364"/>
                  </a:cubicBezTo>
                  <a:cubicBezTo>
                    <a:pt x="238" y="1361"/>
                    <a:pt x="247" y="1359"/>
                    <a:pt x="256" y="1357"/>
                  </a:cubicBezTo>
                  <a:cubicBezTo>
                    <a:pt x="262" y="1355"/>
                    <a:pt x="273" y="1349"/>
                    <a:pt x="270" y="1360"/>
                  </a:cubicBezTo>
                  <a:close/>
                  <a:moveTo>
                    <a:pt x="215" y="1359"/>
                  </a:moveTo>
                  <a:cubicBezTo>
                    <a:pt x="215" y="1359"/>
                    <a:pt x="209" y="1350"/>
                    <a:pt x="219" y="1350"/>
                  </a:cubicBezTo>
                  <a:cubicBezTo>
                    <a:pt x="221" y="1350"/>
                    <a:pt x="225" y="1354"/>
                    <a:pt x="227" y="1356"/>
                  </a:cubicBezTo>
                  <a:cubicBezTo>
                    <a:pt x="223" y="1357"/>
                    <a:pt x="219" y="1359"/>
                    <a:pt x="215" y="1359"/>
                  </a:cubicBezTo>
                  <a:close/>
                  <a:moveTo>
                    <a:pt x="217" y="1374"/>
                  </a:moveTo>
                  <a:cubicBezTo>
                    <a:pt x="216" y="1371"/>
                    <a:pt x="216" y="1373"/>
                    <a:pt x="217" y="1368"/>
                  </a:cubicBezTo>
                  <a:cubicBezTo>
                    <a:pt x="218" y="1370"/>
                    <a:pt x="218" y="1372"/>
                    <a:pt x="217" y="1374"/>
                  </a:cubicBezTo>
                  <a:close/>
                  <a:moveTo>
                    <a:pt x="212" y="1375"/>
                  </a:moveTo>
                  <a:cubicBezTo>
                    <a:pt x="202" y="1379"/>
                    <a:pt x="197" y="1375"/>
                    <a:pt x="207" y="1369"/>
                  </a:cubicBezTo>
                  <a:cubicBezTo>
                    <a:pt x="204" y="1369"/>
                    <a:pt x="218" y="1373"/>
                    <a:pt x="212" y="1375"/>
                  </a:cubicBezTo>
                  <a:close/>
                  <a:moveTo>
                    <a:pt x="208" y="1329"/>
                  </a:moveTo>
                  <a:cubicBezTo>
                    <a:pt x="207" y="1326"/>
                    <a:pt x="206" y="1329"/>
                    <a:pt x="206" y="1330"/>
                  </a:cubicBezTo>
                  <a:cubicBezTo>
                    <a:pt x="202" y="1326"/>
                    <a:pt x="198" y="1320"/>
                    <a:pt x="199" y="1332"/>
                  </a:cubicBezTo>
                  <a:cubicBezTo>
                    <a:pt x="195" y="1327"/>
                    <a:pt x="199" y="1330"/>
                    <a:pt x="196" y="1330"/>
                  </a:cubicBezTo>
                  <a:cubicBezTo>
                    <a:pt x="194" y="1324"/>
                    <a:pt x="193" y="1318"/>
                    <a:pt x="193" y="1312"/>
                  </a:cubicBezTo>
                  <a:cubicBezTo>
                    <a:pt x="194" y="1306"/>
                    <a:pt x="192" y="1308"/>
                    <a:pt x="197" y="1305"/>
                  </a:cubicBezTo>
                  <a:cubicBezTo>
                    <a:pt x="200" y="1304"/>
                    <a:pt x="199" y="1307"/>
                    <a:pt x="201" y="1307"/>
                  </a:cubicBezTo>
                  <a:cubicBezTo>
                    <a:pt x="206" y="1307"/>
                    <a:pt x="201" y="1298"/>
                    <a:pt x="209" y="1306"/>
                  </a:cubicBezTo>
                  <a:cubicBezTo>
                    <a:pt x="213" y="1311"/>
                    <a:pt x="210" y="1317"/>
                    <a:pt x="213" y="1321"/>
                  </a:cubicBezTo>
                  <a:cubicBezTo>
                    <a:pt x="214" y="1324"/>
                    <a:pt x="217" y="1326"/>
                    <a:pt x="217" y="1326"/>
                  </a:cubicBezTo>
                  <a:cubicBezTo>
                    <a:pt x="219" y="1330"/>
                    <a:pt x="221" y="1330"/>
                    <a:pt x="217" y="1332"/>
                  </a:cubicBezTo>
                  <a:cubicBezTo>
                    <a:pt x="213" y="1335"/>
                    <a:pt x="210" y="1333"/>
                    <a:pt x="208" y="1329"/>
                  </a:cubicBezTo>
                  <a:close/>
                  <a:moveTo>
                    <a:pt x="183" y="1335"/>
                  </a:moveTo>
                  <a:cubicBezTo>
                    <a:pt x="185" y="1337"/>
                    <a:pt x="176" y="1344"/>
                    <a:pt x="173" y="1342"/>
                  </a:cubicBezTo>
                  <a:cubicBezTo>
                    <a:pt x="172" y="1341"/>
                    <a:pt x="173" y="1337"/>
                    <a:pt x="170" y="1337"/>
                  </a:cubicBezTo>
                  <a:cubicBezTo>
                    <a:pt x="169" y="1336"/>
                    <a:pt x="168" y="1338"/>
                    <a:pt x="167" y="1338"/>
                  </a:cubicBezTo>
                  <a:cubicBezTo>
                    <a:pt x="165" y="1338"/>
                    <a:pt x="165" y="1342"/>
                    <a:pt x="163" y="1343"/>
                  </a:cubicBezTo>
                  <a:cubicBezTo>
                    <a:pt x="159" y="1343"/>
                    <a:pt x="158" y="1338"/>
                    <a:pt x="155" y="1338"/>
                  </a:cubicBezTo>
                  <a:cubicBezTo>
                    <a:pt x="147" y="1337"/>
                    <a:pt x="139" y="1343"/>
                    <a:pt x="132" y="1344"/>
                  </a:cubicBezTo>
                  <a:cubicBezTo>
                    <a:pt x="130" y="1332"/>
                    <a:pt x="134" y="1335"/>
                    <a:pt x="140" y="1329"/>
                  </a:cubicBezTo>
                  <a:cubicBezTo>
                    <a:pt x="144" y="1325"/>
                    <a:pt x="142" y="1318"/>
                    <a:pt x="145" y="1315"/>
                  </a:cubicBezTo>
                  <a:cubicBezTo>
                    <a:pt x="146" y="1314"/>
                    <a:pt x="147" y="1315"/>
                    <a:pt x="149" y="1314"/>
                  </a:cubicBezTo>
                  <a:cubicBezTo>
                    <a:pt x="153" y="1312"/>
                    <a:pt x="164" y="1310"/>
                    <a:pt x="168" y="1311"/>
                  </a:cubicBezTo>
                  <a:cubicBezTo>
                    <a:pt x="168" y="1311"/>
                    <a:pt x="171" y="1316"/>
                    <a:pt x="172" y="1316"/>
                  </a:cubicBezTo>
                  <a:cubicBezTo>
                    <a:pt x="174" y="1316"/>
                    <a:pt x="174" y="1311"/>
                    <a:pt x="175" y="1310"/>
                  </a:cubicBezTo>
                  <a:cubicBezTo>
                    <a:pt x="177" y="1309"/>
                    <a:pt x="181" y="1309"/>
                    <a:pt x="184" y="1309"/>
                  </a:cubicBezTo>
                  <a:cubicBezTo>
                    <a:pt x="183" y="1308"/>
                    <a:pt x="185" y="1317"/>
                    <a:pt x="186" y="1317"/>
                  </a:cubicBezTo>
                  <a:cubicBezTo>
                    <a:pt x="189" y="1312"/>
                    <a:pt x="194" y="1328"/>
                    <a:pt x="193" y="1330"/>
                  </a:cubicBezTo>
                  <a:cubicBezTo>
                    <a:pt x="193" y="1335"/>
                    <a:pt x="188" y="1342"/>
                    <a:pt x="183" y="1335"/>
                  </a:cubicBezTo>
                  <a:close/>
                  <a:moveTo>
                    <a:pt x="127" y="1317"/>
                  </a:moveTo>
                  <a:cubicBezTo>
                    <a:pt x="132" y="1317"/>
                    <a:pt x="137" y="1316"/>
                    <a:pt x="143" y="1315"/>
                  </a:cubicBezTo>
                  <a:cubicBezTo>
                    <a:pt x="142" y="1319"/>
                    <a:pt x="139" y="1318"/>
                    <a:pt x="136" y="1321"/>
                  </a:cubicBezTo>
                  <a:cubicBezTo>
                    <a:pt x="131" y="1324"/>
                    <a:pt x="131" y="1328"/>
                    <a:pt x="130" y="1334"/>
                  </a:cubicBezTo>
                  <a:cubicBezTo>
                    <a:pt x="130" y="1328"/>
                    <a:pt x="128" y="1323"/>
                    <a:pt x="127" y="1317"/>
                  </a:cubicBezTo>
                  <a:close/>
                  <a:moveTo>
                    <a:pt x="126" y="1342"/>
                  </a:moveTo>
                  <a:cubicBezTo>
                    <a:pt x="120" y="1340"/>
                    <a:pt x="119" y="1354"/>
                    <a:pt x="114" y="1343"/>
                  </a:cubicBezTo>
                  <a:cubicBezTo>
                    <a:pt x="115" y="1344"/>
                    <a:pt x="107" y="1346"/>
                    <a:pt x="106" y="1346"/>
                  </a:cubicBezTo>
                  <a:cubicBezTo>
                    <a:pt x="106" y="1343"/>
                    <a:pt x="109" y="1320"/>
                    <a:pt x="107" y="1320"/>
                  </a:cubicBezTo>
                  <a:cubicBezTo>
                    <a:pt x="107" y="1320"/>
                    <a:pt x="106" y="1325"/>
                    <a:pt x="105" y="1325"/>
                  </a:cubicBezTo>
                  <a:cubicBezTo>
                    <a:pt x="98" y="1323"/>
                    <a:pt x="109" y="1317"/>
                    <a:pt x="113" y="1319"/>
                  </a:cubicBezTo>
                  <a:cubicBezTo>
                    <a:pt x="116" y="1321"/>
                    <a:pt x="115" y="1321"/>
                    <a:pt x="116" y="1325"/>
                  </a:cubicBezTo>
                  <a:cubicBezTo>
                    <a:pt x="117" y="1326"/>
                    <a:pt x="118" y="1335"/>
                    <a:pt x="119" y="1335"/>
                  </a:cubicBezTo>
                  <a:cubicBezTo>
                    <a:pt x="120" y="1334"/>
                    <a:pt x="122" y="1324"/>
                    <a:pt x="122" y="1324"/>
                  </a:cubicBezTo>
                  <a:cubicBezTo>
                    <a:pt x="125" y="1327"/>
                    <a:pt x="126" y="1339"/>
                    <a:pt x="126" y="1342"/>
                  </a:cubicBezTo>
                  <a:close/>
                  <a:moveTo>
                    <a:pt x="104" y="1304"/>
                  </a:moveTo>
                  <a:cubicBezTo>
                    <a:pt x="104" y="1305"/>
                    <a:pt x="104" y="1306"/>
                    <a:pt x="103" y="1307"/>
                  </a:cubicBezTo>
                  <a:cubicBezTo>
                    <a:pt x="103" y="1306"/>
                    <a:pt x="103" y="1305"/>
                    <a:pt x="104" y="1304"/>
                  </a:cubicBezTo>
                  <a:close/>
                  <a:moveTo>
                    <a:pt x="99" y="1282"/>
                  </a:moveTo>
                  <a:cubicBezTo>
                    <a:pt x="98" y="1282"/>
                    <a:pt x="97" y="1282"/>
                    <a:pt x="96" y="1281"/>
                  </a:cubicBezTo>
                  <a:cubicBezTo>
                    <a:pt x="99" y="1278"/>
                    <a:pt x="105" y="1277"/>
                    <a:pt x="110" y="1276"/>
                  </a:cubicBezTo>
                  <a:cubicBezTo>
                    <a:pt x="110" y="1278"/>
                    <a:pt x="110" y="1279"/>
                    <a:pt x="109" y="1281"/>
                  </a:cubicBezTo>
                  <a:cubicBezTo>
                    <a:pt x="110" y="1278"/>
                    <a:pt x="110" y="1278"/>
                    <a:pt x="110" y="1276"/>
                  </a:cubicBezTo>
                  <a:cubicBezTo>
                    <a:pt x="110" y="1276"/>
                    <a:pt x="110" y="1277"/>
                    <a:pt x="111" y="1276"/>
                  </a:cubicBezTo>
                  <a:cubicBezTo>
                    <a:pt x="111" y="1278"/>
                    <a:pt x="111" y="1279"/>
                    <a:pt x="111" y="1281"/>
                  </a:cubicBezTo>
                  <a:cubicBezTo>
                    <a:pt x="110" y="1281"/>
                    <a:pt x="110" y="1281"/>
                    <a:pt x="110" y="1281"/>
                  </a:cubicBezTo>
                  <a:cubicBezTo>
                    <a:pt x="110" y="1280"/>
                    <a:pt x="110" y="1279"/>
                    <a:pt x="110" y="1278"/>
                  </a:cubicBezTo>
                  <a:cubicBezTo>
                    <a:pt x="110" y="1278"/>
                    <a:pt x="109" y="1281"/>
                    <a:pt x="110" y="1278"/>
                  </a:cubicBezTo>
                  <a:cubicBezTo>
                    <a:pt x="108" y="1284"/>
                    <a:pt x="104" y="1281"/>
                    <a:pt x="99" y="1282"/>
                  </a:cubicBezTo>
                  <a:close/>
                  <a:moveTo>
                    <a:pt x="96" y="1309"/>
                  </a:moveTo>
                  <a:cubicBezTo>
                    <a:pt x="90" y="1310"/>
                    <a:pt x="69" y="1316"/>
                    <a:pt x="65" y="1313"/>
                  </a:cubicBezTo>
                  <a:cubicBezTo>
                    <a:pt x="62" y="1311"/>
                    <a:pt x="62" y="1306"/>
                    <a:pt x="65" y="1304"/>
                  </a:cubicBezTo>
                  <a:cubicBezTo>
                    <a:pt x="69" y="1301"/>
                    <a:pt x="82" y="1302"/>
                    <a:pt x="87" y="1301"/>
                  </a:cubicBezTo>
                  <a:cubicBezTo>
                    <a:pt x="87" y="1301"/>
                    <a:pt x="88" y="1307"/>
                    <a:pt x="88" y="1307"/>
                  </a:cubicBezTo>
                  <a:cubicBezTo>
                    <a:pt x="90" y="1306"/>
                    <a:pt x="94" y="1302"/>
                    <a:pt x="96" y="1304"/>
                  </a:cubicBezTo>
                  <a:cubicBezTo>
                    <a:pt x="97" y="1305"/>
                    <a:pt x="97" y="1309"/>
                    <a:pt x="96" y="1309"/>
                  </a:cubicBezTo>
                  <a:close/>
                  <a:moveTo>
                    <a:pt x="58" y="1306"/>
                  </a:moveTo>
                  <a:cubicBezTo>
                    <a:pt x="58" y="1310"/>
                    <a:pt x="56" y="1319"/>
                    <a:pt x="51" y="1312"/>
                  </a:cubicBezTo>
                  <a:cubicBezTo>
                    <a:pt x="47" y="1307"/>
                    <a:pt x="55" y="1302"/>
                    <a:pt x="58" y="1306"/>
                  </a:cubicBezTo>
                  <a:close/>
                  <a:moveTo>
                    <a:pt x="48" y="1315"/>
                  </a:moveTo>
                  <a:cubicBezTo>
                    <a:pt x="48" y="1315"/>
                    <a:pt x="45" y="1312"/>
                    <a:pt x="48" y="1310"/>
                  </a:cubicBezTo>
                  <a:cubicBezTo>
                    <a:pt x="48" y="1310"/>
                    <a:pt x="49" y="1314"/>
                    <a:pt x="48" y="1315"/>
                  </a:cubicBezTo>
                  <a:close/>
                  <a:moveTo>
                    <a:pt x="42" y="1316"/>
                  </a:moveTo>
                  <a:cubicBezTo>
                    <a:pt x="40" y="1316"/>
                    <a:pt x="22" y="1319"/>
                    <a:pt x="25" y="1313"/>
                  </a:cubicBezTo>
                  <a:cubicBezTo>
                    <a:pt x="27" y="1310"/>
                    <a:pt x="30" y="1313"/>
                    <a:pt x="32" y="1311"/>
                  </a:cubicBezTo>
                  <a:cubicBezTo>
                    <a:pt x="33" y="1309"/>
                    <a:pt x="30" y="1306"/>
                    <a:pt x="31" y="1304"/>
                  </a:cubicBezTo>
                  <a:cubicBezTo>
                    <a:pt x="34" y="1296"/>
                    <a:pt x="34" y="1310"/>
                    <a:pt x="43" y="1306"/>
                  </a:cubicBezTo>
                  <a:cubicBezTo>
                    <a:pt x="42" y="1308"/>
                    <a:pt x="44" y="1316"/>
                    <a:pt x="42" y="1316"/>
                  </a:cubicBezTo>
                  <a:close/>
                  <a:moveTo>
                    <a:pt x="113" y="1278"/>
                  </a:moveTo>
                  <a:cubicBezTo>
                    <a:pt x="115" y="1280"/>
                    <a:pt x="114" y="1281"/>
                    <a:pt x="113" y="1281"/>
                  </a:cubicBezTo>
                  <a:cubicBezTo>
                    <a:pt x="113" y="1280"/>
                    <a:pt x="113" y="1279"/>
                    <a:pt x="113" y="1278"/>
                  </a:cubicBezTo>
                  <a:close/>
                  <a:moveTo>
                    <a:pt x="117" y="1242"/>
                  </a:moveTo>
                  <a:cubicBezTo>
                    <a:pt x="117" y="1242"/>
                    <a:pt x="116" y="1247"/>
                    <a:pt x="116" y="1247"/>
                  </a:cubicBezTo>
                  <a:cubicBezTo>
                    <a:pt x="115" y="1247"/>
                    <a:pt x="116" y="1242"/>
                    <a:pt x="117" y="1242"/>
                  </a:cubicBezTo>
                  <a:close/>
                  <a:moveTo>
                    <a:pt x="109" y="1225"/>
                  </a:moveTo>
                  <a:cubicBezTo>
                    <a:pt x="103" y="1222"/>
                    <a:pt x="102" y="1224"/>
                    <a:pt x="96" y="1223"/>
                  </a:cubicBezTo>
                  <a:cubicBezTo>
                    <a:pt x="95" y="1223"/>
                    <a:pt x="86" y="1222"/>
                    <a:pt x="85" y="1221"/>
                  </a:cubicBezTo>
                  <a:cubicBezTo>
                    <a:pt x="83" y="1216"/>
                    <a:pt x="100" y="1221"/>
                    <a:pt x="96" y="1211"/>
                  </a:cubicBezTo>
                  <a:cubicBezTo>
                    <a:pt x="103" y="1211"/>
                    <a:pt x="110" y="1210"/>
                    <a:pt x="118" y="1208"/>
                  </a:cubicBezTo>
                  <a:cubicBezTo>
                    <a:pt x="117" y="1211"/>
                    <a:pt x="117" y="1214"/>
                    <a:pt x="117" y="1216"/>
                  </a:cubicBezTo>
                  <a:cubicBezTo>
                    <a:pt x="118" y="1216"/>
                    <a:pt x="118" y="1215"/>
                    <a:pt x="118" y="1215"/>
                  </a:cubicBezTo>
                  <a:cubicBezTo>
                    <a:pt x="117" y="1219"/>
                    <a:pt x="117" y="1232"/>
                    <a:pt x="117" y="1219"/>
                  </a:cubicBezTo>
                  <a:cubicBezTo>
                    <a:pt x="118" y="1224"/>
                    <a:pt x="115" y="1228"/>
                    <a:pt x="109" y="1225"/>
                  </a:cubicBezTo>
                  <a:close/>
                  <a:moveTo>
                    <a:pt x="88" y="1198"/>
                  </a:moveTo>
                  <a:cubicBezTo>
                    <a:pt x="90" y="1197"/>
                    <a:pt x="90" y="1201"/>
                    <a:pt x="89" y="1202"/>
                  </a:cubicBezTo>
                  <a:cubicBezTo>
                    <a:pt x="88" y="1202"/>
                    <a:pt x="84" y="1200"/>
                    <a:pt x="88" y="1198"/>
                  </a:cubicBezTo>
                  <a:close/>
                  <a:moveTo>
                    <a:pt x="118" y="1192"/>
                  </a:moveTo>
                  <a:cubicBezTo>
                    <a:pt x="119" y="1197"/>
                    <a:pt x="118" y="1198"/>
                    <a:pt x="114" y="1196"/>
                  </a:cubicBezTo>
                  <a:cubicBezTo>
                    <a:pt x="115" y="1195"/>
                    <a:pt x="117" y="1194"/>
                    <a:pt x="118" y="1192"/>
                  </a:cubicBezTo>
                  <a:close/>
                  <a:moveTo>
                    <a:pt x="120" y="1318"/>
                  </a:moveTo>
                  <a:cubicBezTo>
                    <a:pt x="120" y="1320"/>
                    <a:pt x="119" y="1322"/>
                    <a:pt x="118" y="1323"/>
                  </a:cubicBezTo>
                  <a:cubicBezTo>
                    <a:pt x="120" y="1321"/>
                    <a:pt x="115" y="1318"/>
                    <a:pt x="120" y="1318"/>
                  </a:cubicBezTo>
                  <a:close/>
                  <a:moveTo>
                    <a:pt x="118" y="1170"/>
                  </a:moveTo>
                  <a:cubicBezTo>
                    <a:pt x="118" y="1171"/>
                    <a:pt x="118" y="1173"/>
                    <a:pt x="118" y="1174"/>
                  </a:cubicBezTo>
                  <a:cubicBezTo>
                    <a:pt x="118" y="1173"/>
                    <a:pt x="118" y="1171"/>
                    <a:pt x="118" y="1170"/>
                  </a:cubicBezTo>
                  <a:close/>
                  <a:moveTo>
                    <a:pt x="119" y="1185"/>
                  </a:moveTo>
                  <a:cubicBezTo>
                    <a:pt x="119" y="1184"/>
                    <a:pt x="119" y="1183"/>
                    <a:pt x="119" y="1182"/>
                  </a:cubicBezTo>
                  <a:cubicBezTo>
                    <a:pt x="118" y="1183"/>
                    <a:pt x="119" y="1196"/>
                    <a:pt x="119" y="1198"/>
                  </a:cubicBezTo>
                  <a:cubicBezTo>
                    <a:pt x="118" y="1194"/>
                    <a:pt x="119" y="1189"/>
                    <a:pt x="119" y="1185"/>
                  </a:cubicBezTo>
                  <a:close/>
                  <a:moveTo>
                    <a:pt x="120" y="1217"/>
                  </a:moveTo>
                  <a:cubicBezTo>
                    <a:pt x="121" y="1214"/>
                    <a:pt x="120" y="1210"/>
                    <a:pt x="121" y="1208"/>
                  </a:cubicBezTo>
                  <a:cubicBezTo>
                    <a:pt x="122" y="1214"/>
                    <a:pt x="125" y="1221"/>
                    <a:pt x="119" y="1224"/>
                  </a:cubicBezTo>
                  <a:cubicBezTo>
                    <a:pt x="119" y="1221"/>
                    <a:pt x="120" y="1219"/>
                    <a:pt x="120" y="1217"/>
                  </a:cubicBezTo>
                  <a:close/>
                  <a:moveTo>
                    <a:pt x="121" y="1196"/>
                  </a:moveTo>
                  <a:cubicBezTo>
                    <a:pt x="121" y="1197"/>
                    <a:pt x="122" y="1197"/>
                    <a:pt x="121" y="1198"/>
                  </a:cubicBezTo>
                  <a:cubicBezTo>
                    <a:pt x="121" y="1197"/>
                    <a:pt x="121" y="1196"/>
                    <a:pt x="121" y="1196"/>
                  </a:cubicBezTo>
                  <a:close/>
                  <a:moveTo>
                    <a:pt x="124" y="1210"/>
                  </a:moveTo>
                  <a:cubicBezTo>
                    <a:pt x="125" y="1214"/>
                    <a:pt x="129" y="1219"/>
                    <a:pt x="128" y="1223"/>
                  </a:cubicBezTo>
                  <a:cubicBezTo>
                    <a:pt x="124" y="1220"/>
                    <a:pt x="125" y="1224"/>
                    <a:pt x="124" y="1216"/>
                  </a:cubicBezTo>
                  <a:cubicBezTo>
                    <a:pt x="123" y="1214"/>
                    <a:pt x="123" y="1211"/>
                    <a:pt x="123" y="1208"/>
                  </a:cubicBezTo>
                  <a:cubicBezTo>
                    <a:pt x="124" y="1208"/>
                    <a:pt x="124" y="1209"/>
                    <a:pt x="124" y="1210"/>
                  </a:cubicBezTo>
                  <a:close/>
                  <a:moveTo>
                    <a:pt x="127" y="1278"/>
                  </a:moveTo>
                  <a:cubicBezTo>
                    <a:pt x="124" y="1280"/>
                    <a:pt x="124" y="1278"/>
                    <a:pt x="124" y="1275"/>
                  </a:cubicBezTo>
                  <a:cubicBezTo>
                    <a:pt x="128" y="1274"/>
                    <a:pt x="126" y="1274"/>
                    <a:pt x="129" y="1278"/>
                  </a:cubicBezTo>
                  <a:cubicBezTo>
                    <a:pt x="128" y="1278"/>
                    <a:pt x="127" y="1278"/>
                    <a:pt x="127" y="1278"/>
                  </a:cubicBezTo>
                  <a:close/>
                  <a:moveTo>
                    <a:pt x="130" y="1296"/>
                  </a:moveTo>
                  <a:cubicBezTo>
                    <a:pt x="130" y="1295"/>
                    <a:pt x="131" y="1303"/>
                    <a:pt x="130" y="1302"/>
                  </a:cubicBezTo>
                  <a:cubicBezTo>
                    <a:pt x="128" y="1300"/>
                    <a:pt x="129" y="1297"/>
                    <a:pt x="130" y="1296"/>
                  </a:cubicBezTo>
                  <a:close/>
                  <a:moveTo>
                    <a:pt x="134" y="1276"/>
                  </a:moveTo>
                  <a:cubicBezTo>
                    <a:pt x="134" y="1277"/>
                    <a:pt x="133" y="1278"/>
                    <a:pt x="131" y="1277"/>
                  </a:cubicBezTo>
                  <a:cubicBezTo>
                    <a:pt x="131" y="1274"/>
                    <a:pt x="132" y="1273"/>
                    <a:pt x="134" y="1276"/>
                  </a:cubicBezTo>
                  <a:close/>
                  <a:moveTo>
                    <a:pt x="135" y="1244"/>
                  </a:moveTo>
                  <a:cubicBezTo>
                    <a:pt x="135" y="1246"/>
                    <a:pt x="135" y="1252"/>
                    <a:pt x="133" y="1254"/>
                  </a:cubicBezTo>
                  <a:cubicBezTo>
                    <a:pt x="132" y="1255"/>
                    <a:pt x="131" y="1251"/>
                    <a:pt x="131" y="1250"/>
                  </a:cubicBezTo>
                  <a:cubicBezTo>
                    <a:pt x="131" y="1248"/>
                    <a:pt x="135" y="1245"/>
                    <a:pt x="135" y="1244"/>
                  </a:cubicBezTo>
                  <a:close/>
                  <a:moveTo>
                    <a:pt x="133" y="1206"/>
                  </a:moveTo>
                  <a:cubicBezTo>
                    <a:pt x="134" y="1207"/>
                    <a:pt x="135" y="1208"/>
                    <a:pt x="133" y="1209"/>
                  </a:cubicBezTo>
                  <a:cubicBezTo>
                    <a:pt x="133" y="1208"/>
                    <a:pt x="133" y="1206"/>
                    <a:pt x="133" y="1206"/>
                  </a:cubicBezTo>
                  <a:close/>
                  <a:moveTo>
                    <a:pt x="136" y="1216"/>
                  </a:moveTo>
                  <a:cubicBezTo>
                    <a:pt x="138" y="1217"/>
                    <a:pt x="137" y="1222"/>
                    <a:pt x="138" y="1223"/>
                  </a:cubicBezTo>
                  <a:cubicBezTo>
                    <a:pt x="135" y="1223"/>
                    <a:pt x="135" y="1216"/>
                    <a:pt x="136" y="1216"/>
                  </a:cubicBezTo>
                  <a:close/>
                  <a:moveTo>
                    <a:pt x="136" y="1137"/>
                  </a:moveTo>
                  <a:cubicBezTo>
                    <a:pt x="135" y="1138"/>
                    <a:pt x="138" y="1138"/>
                    <a:pt x="135" y="1139"/>
                  </a:cubicBezTo>
                  <a:cubicBezTo>
                    <a:pt x="136" y="1138"/>
                    <a:pt x="136" y="1138"/>
                    <a:pt x="136" y="1137"/>
                  </a:cubicBezTo>
                  <a:close/>
                  <a:moveTo>
                    <a:pt x="137" y="1205"/>
                  </a:moveTo>
                  <a:cubicBezTo>
                    <a:pt x="138" y="1205"/>
                    <a:pt x="138" y="1208"/>
                    <a:pt x="138" y="1208"/>
                  </a:cubicBezTo>
                  <a:cubicBezTo>
                    <a:pt x="137" y="1208"/>
                    <a:pt x="136" y="1205"/>
                    <a:pt x="137" y="1205"/>
                  </a:cubicBezTo>
                  <a:close/>
                  <a:moveTo>
                    <a:pt x="140" y="1298"/>
                  </a:moveTo>
                  <a:cubicBezTo>
                    <a:pt x="139" y="1297"/>
                    <a:pt x="139" y="1296"/>
                    <a:pt x="139" y="1295"/>
                  </a:cubicBezTo>
                  <a:cubicBezTo>
                    <a:pt x="140" y="1295"/>
                    <a:pt x="139" y="1296"/>
                    <a:pt x="140" y="1298"/>
                  </a:cubicBezTo>
                  <a:close/>
                  <a:moveTo>
                    <a:pt x="136" y="1277"/>
                  </a:moveTo>
                  <a:cubicBezTo>
                    <a:pt x="136" y="1276"/>
                    <a:pt x="137" y="1271"/>
                    <a:pt x="139" y="1272"/>
                  </a:cubicBezTo>
                  <a:cubicBezTo>
                    <a:pt x="140" y="1273"/>
                    <a:pt x="141" y="1275"/>
                    <a:pt x="141" y="1277"/>
                  </a:cubicBezTo>
                  <a:cubicBezTo>
                    <a:pt x="139" y="1277"/>
                    <a:pt x="137" y="1277"/>
                    <a:pt x="136" y="1277"/>
                  </a:cubicBezTo>
                  <a:close/>
                  <a:moveTo>
                    <a:pt x="141" y="1244"/>
                  </a:moveTo>
                  <a:cubicBezTo>
                    <a:pt x="141" y="1244"/>
                    <a:pt x="143" y="1251"/>
                    <a:pt x="141" y="1251"/>
                  </a:cubicBezTo>
                  <a:cubicBezTo>
                    <a:pt x="139" y="1248"/>
                    <a:pt x="138" y="1246"/>
                    <a:pt x="138" y="1243"/>
                  </a:cubicBezTo>
                  <a:cubicBezTo>
                    <a:pt x="139" y="1243"/>
                    <a:pt x="140" y="1243"/>
                    <a:pt x="141" y="1244"/>
                  </a:cubicBezTo>
                  <a:close/>
                  <a:moveTo>
                    <a:pt x="143" y="1294"/>
                  </a:moveTo>
                  <a:cubicBezTo>
                    <a:pt x="143" y="1296"/>
                    <a:pt x="143" y="1298"/>
                    <a:pt x="143" y="1299"/>
                  </a:cubicBezTo>
                  <a:cubicBezTo>
                    <a:pt x="143" y="1298"/>
                    <a:pt x="143" y="1295"/>
                    <a:pt x="143" y="1294"/>
                  </a:cubicBezTo>
                  <a:close/>
                  <a:moveTo>
                    <a:pt x="146" y="1210"/>
                  </a:moveTo>
                  <a:cubicBezTo>
                    <a:pt x="144" y="1213"/>
                    <a:pt x="144" y="1206"/>
                    <a:pt x="144" y="1204"/>
                  </a:cubicBezTo>
                  <a:cubicBezTo>
                    <a:pt x="145" y="1205"/>
                    <a:pt x="145" y="1208"/>
                    <a:pt x="146" y="1210"/>
                  </a:cubicBezTo>
                  <a:close/>
                  <a:moveTo>
                    <a:pt x="152" y="1082"/>
                  </a:moveTo>
                  <a:cubicBezTo>
                    <a:pt x="152" y="1085"/>
                    <a:pt x="153" y="1095"/>
                    <a:pt x="147" y="1092"/>
                  </a:cubicBezTo>
                  <a:cubicBezTo>
                    <a:pt x="144" y="1091"/>
                    <a:pt x="144" y="1084"/>
                    <a:pt x="143" y="1081"/>
                  </a:cubicBezTo>
                  <a:cubicBezTo>
                    <a:pt x="146" y="1082"/>
                    <a:pt x="149" y="1082"/>
                    <a:pt x="152" y="1082"/>
                  </a:cubicBezTo>
                  <a:close/>
                  <a:moveTo>
                    <a:pt x="149" y="1299"/>
                  </a:moveTo>
                  <a:cubicBezTo>
                    <a:pt x="148" y="1300"/>
                    <a:pt x="149" y="1297"/>
                    <a:pt x="149" y="1297"/>
                  </a:cubicBezTo>
                  <a:cubicBezTo>
                    <a:pt x="149" y="1297"/>
                    <a:pt x="149" y="1298"/>
                    <a:pt x="149" y="1299"/>
                  </a:cubicBezTo>
                  <a:close/>
                  <a:moveTo>
                    <a:pt x="149" y="1124"/>
                  </a:moveTo>
                  <a:cubicBezTo>
                    <a:pt x="147" y="1122"/>
                    <a:pt x="157" y="1128"/>
                    <a:pt x="152" y="1130"/>
                  </a:cubicBezTo>
                  <a:cubicBezTo>
                    <a:pt x="152" y="1130"/>
                    <a:pt x="149" y="1125"/>
                    <a:pt x="149" y="1124"/>
                  </a:cubicBezTo>
                  <a:close/>
                  <a:moveTo>
                    <a:pt x="155" y="1066"/>
                  </a:moveTo>
                  <a:cubicBezTo>
                    <a:pt x="155" y="1065"/>
                    <a:pt x="153" y="1075"/>
                    <a:pt x="154" y="1071"/>
                  </a:cubicBezTo>
                  <a:cubicBezTo>
                    <a:pt x="153" y="1069"/>
                    <a:pt x="153" y="1068"/>
                    <a:pt x="155" y="1066"/>
                  </a:cubicBezTo>
                  <a:close/>
                  <a:moveTo>
                    <a:pt x="156" y="1088"/>
                  </a:moveTo>
                  <a:cubicBezTo>
                    <a:pt x="154" y="1091"/>
                    <a:pt x="154" y="1084"/>
                    <a:pt x="155" y="1085"/>
                  </a:cubicBezTo>
                  <a:cubicBezTo>
                    <a:pt x="155" y="1086"/>
                    <a:pt x="155" y="1087"/>
                    <a:pt x="156" y="1088"/>
                  </a:cubicBezTo>
                  <a:close/>
                  <a:moveTo>
                    <a:pt x="156" y="1294"/>
                  </a:moveTo>
                  <a:cubicBezTo>
                    <a:pt x="157" y="1296"/>
                    <a:pt x="156" y="1298"/>
                    <a:pt x="156" y="1299"/>
                  </a:cubicBezTo>
                  <a:cubicBezTo>
                    <a:pt x="155" y="1297"/>
                    <a:pt x="155" y="1295"/>
                    <a:pt x="154" y="1293"/>
                  </a:cubicBezTo>
                  <a:cubicBezTo>
                    <a:pt x="156" y="1292"/>
                    <a:pt x="156" y="1293"/>
                    <a:pt x="156" y="1294"/>
                  </a:cubicBezTo>
                  <a:close/>
                  <a:moveTo>
                    <a:pt x="160" y="1128"/>
                  </a:moveTo>
                  <a:cubicBezTo>
                    <a:pt x="159" y="1133"/>
                    <a:pt x="158" y="1129"/>
                    <a:pt x="158" y="1134"/>
                  </a:cubicBezTo>
                  <a:cubicBezTo>
                    <a:pt x="158" y="1134"/>
                    <a:pt x="157" y="1134"/>
                    <a:pt x="157" y="1134"/>
                  </a:cubicBezTo>
                  <a:cubicBezTo>
                    <a:pt x="157" y="1132"/>
                    <a:pt x="156" y="1129"/>
                    <a:pt x="156" y="1127"/>
                  </a:cubicBezTo>
                  <a:cubicBezTo>
                    <a:pt x="157" y="1127"/>
                    <a:pt x="159" y="1128"/>
                    <a:pt x="160" y="1128"/>
                  </a:cubicBezTo>
                  <a:close/>
                  <a:moveTo>
                    <a:pt x="158" y="1085"/>
                  </a:moveTo>
                  <a:cubicBezTo>
                    <a:pt x="160" y="1087"/>
                    <a:pt x="159" y="1090"/>
                    <a:pt x="159" y="1093"/>
                  </a:cubicBezTo>
                  <a:cubicBezTo>
                    <a:pt x="158" y="1092"/>
                    <a:pt x="158" y="1085"/>
                    <a:pt x="158" y="1085"/>
                  </a:cubicBezTo>
                  <a:close/>
                  <a:moveTo>
                    <a:pt x="161" y="1296"/>
                  </a:moveTo>
                  <a:cubicBezTo>
                    <a:pt x="161" y="1296"/>
                    <a:pt x="161" y="1297"/>
                    <a:pt x="161" y="1298"/>
                  </a:cubicBezTo>
                  <a:cubicBezTo>
                    <a:pt x="163" y="1295"/>
                    <a:pt x="159" y="1297"/>
                    <a:pt x="161" y="1296"/>
                  </a:cubicBezTo>
                  <a:close/>
                  <a:moveTo>
                    <a:pt x="163" y="1246"/>
                  </a:moveTo>
                  <a:cubicBezTo>
                    <a:pt x="162" y="1248"/>
                    <a:pt x="163" y="1250"/>
                    <a:pt x="161" y="1250"/>
                  </a:cubicBezTo>
                  <a:cubicBezTo>
                    <a:pt x="159" y="1248"/>
                    <a:pt x="159" y="1246"/>
                    <a:pt x="159" y="1245"/>
                  </a:cubicBezTo>
                  <a:cubicBezTo>
                    <a:pt x="160" y="1245"/>
                    <a:pt x="161" y="1245"/>
                    <a:pt x="163" y="1246"/>
                  </a:cubicBezTo>
                  <a:close/>
                  <a:moveTo>
                    <a:pt x="164" y="1296"/>
                  </a:moveTo>
                  <a:cubicBezTo>
                    <a:pt x="164" y="1296"/>
                    <a:pt x="164" y="1297"/>
                    <a:pt x="164" y="1298"/>
                  </a:cubicBezTo>
                  <a:cubicBezTo>
                    <a:pt x="162" y="1289"/>
                    <a:pt x="163" y="1293"/>
                    <a:pt x="164" y="1296"/>
                  </a:cubicBezTo>
                  <a:close/>
                  <a:moveTo>
                    <a:pt x="166" y="1132"/>
                  </a:moveTo>
                  <a:cubicBezTo>
                    <a:pt x="166" y="1131"/>
                    <a:pt x="164" y="1129"/>
                    <a:pt x="166" y="1127"/>
                  </a:cubicBezTo>
                  <a:cubicBezTo>
                    <a:pt x="166" y="1129"/>
                    <a:pt x="166" y="1130"/>
                    <a:pt x="166" y="1132"/>
                  </a:cubicBezTo>
                  <a:close/>
                  <a:moveTo>
                    <a:pt x="166" y="1084"/>
                  </a:moveTo>
                  <a:cubicBezTo>
                    <a:pt x="166" y="1086"/>
                    <a:pt x="166" y="1090"/>
                    <a:pt x="164" y="1092"/>
                  </a:cubicBezTo>
                  <a:cubicBezTo>
                    <a:pt x="163" y="1093"/>
                    <a:pt x="162" y="1084"/>
                    <a:pt x="162" y="1083"/>
                  </a:cubicBezTo>
                  <a:cubicBezTo>
                    <a:pt x="163" y="1083"/>
                    <a:pt x="165" y="1083"/>
                    <a:pt x="166" y="1084"/>
                  </a:cubicBezTo>
                  <a:close/>
                  <a:moveTo>
                    <a:pt x="169" y="1126"/>
                  </a:moveTo>
                  <a:cubicBezTo>
                    <a:pt x="171" y="1129"/>
                    <a:pt x="171" y="1131"/>
                    <a:pt x="169" y="1131"/>
                  </a:cubicBezTo>
                  <a:cubicBezTo>
                    <a:pt x="168" y="1130"/>
                    <a:pt x="167" y="1125"/>
                    <a:pt x="169" y="1126"/>
                  </a:cubicBezTo>
                  <a:close/>
                  <a:moveTo>
                    <a:pt x="169" y="1086"/>
                  </a:moveTo>
                  <a:cubicBezTo>
                    <a:pt x="169" y="1085"/>
                    <a:pt x="169" y="1085"/>
                    <a:pt x="169" y="1084"/>
                  </a:cubicBezTo>
                  <a:cubicBezTo>
                    <a:pt x="169" y="1085"/>
                    <a:pt x="170" y="1087"/>
                    <a:pt x="170" y="1089"/>
                  </a:cubicBezTo>
                  <a:cubicBezTo>
                    <a:pt x="170" y="1088"/>
                    <a:pt x="170" y="1087"/>
                    <a:pt x="169" y="1086"/>
                  </a:cubicBezTo>
                  <a:close/>
                  <a:moveTo>
                    <a:pt x="169" y="1291"/>
                  </a:moveTo>
                  <a:cubicBezTo>
                    <a:pt x="171" y="1294"/>
                    <a:pt x="170" y="1296"/>
                    <a:pt x="170" y="1299"/>
                  </a:cubicBezTo>
                  <a:cubicBezTo>
                    <a:pt x="169" y="1296"/>
                    <a:pt x="168" y="1293"/>
                    <a:pt x="169" y="1291"/>
                  </a:cubicBezTo>
                  <a:close/>
                  <a:moveTo>
                    <a:pt x="175" y="1042"/>
                  </a:moveTo>
                  <a:cubicBezTo>
                    <a:pt x="175" y="1043"/>
                    <a:pt x="175" y="1044"/>
                    <a:pt x="175" y="1045"/>
                  </a:cubicBezTo>
                  <a:cubicBezTo>
                    <a:pt x="174" y="1047"/>
                    <a:pt x="168" y="1041"/>
                    <a:pt x="168" y="1041"/>
                  </a:cubicBezTo>
                  <a:cubicBezTo>
                    <a:pt x="170" y="1041"/>
                    <a:pt x="173" y="1041"/>
                    <a:pt x="175" y="1042"/>
                  </a:cubicBezTo>
                  <a:close/>
                  <a:moveTo>
                    <a:pt x="172" y="1015"/>
                  </a:moveTo>
                  <a:cubicBezTo>
                    <a:pt x="172" y="1015"/>
                    <a:pt x="172" y="1019"/>
                    <a:pt x="171" y="1019"/>
                  </a:cubicBezTo>
                  <a:cubicBezTo>
                    <a:pt x="171" y="1019"/>
                    <a:pt x="171" y="1014"/>
                    <a:pt x="172" y="1015"/>
                  </a:cubicBezTo>
                  <a:close/>
                  <a:moveTo>
                    <a:pt x="174" y="1015"/>
                  </a:moveTo>
                  <a:cubicBezTo>
                    <a:pt x="175" y="1018"/>
                    <a:pt x="175" y="1020"/>
                    <a:pt x="174" y="1023"/>
                  </a:cubicBezTo>
                  <a:cubicBezTo>
                    <a:pt x="174" y="1021"/>
                    <a:pt x="174" y="1016"/>
                    <a:pt x="174" y="1015"/>
                  </a:cubicBezTo>
                  <a:close/>
                  <a:moveTo>
                    <a:pt x="190" y="1266"/>
                  </a:moveTo>
                  <a:cubicBezTo>
                    <a:pt x="190" y="1270"/>
                    <a:pt x="183" y="1269"/>
                    <a:pt x="180" y="1269"/>
                  </a:cubicBezTo>
                  <a:cubicBezTo>
                    <a:pt x="180" y="1269"/>
                    <a:pt x="179" y="1268"/>
                    <a:pt x="179" y="1268"/>
                  </a:cubicBezTo>
                  <a:cubicBezTo>
                    <a:pt x="183" y="1267"/>
                    <a:pt x="186" y="1267"/>
                    <a:pt x="190" y="1266"/>
                  </a:cubicBezTo>
                  <a:close/>
                  <a:moveTo>
                    <a:pt x="182" y="1044"/>
                  </a:moveTo>
                  <a:cubicBezTo>
                    <a:pt x="181" y="1043"/>
                    <a:pt x="181" y="1042"/>
                    <a:pt x="180" y="1042"/>
                  </a:cubicBezTo>
                  <a:cubicBezTo>
                    <a:pt x="181" y="1041"/>
                    <a:pt x="182" y="1040"/>
                    <a:pt x="182" y="1044"/>
                  </a:cubicBezTo>
                  <a:close/>
                  <a:moveTo>
                    <a:pt x="183" y="1205"/>
                  </a:moveTo>
                  <a:cubicBezTo>
                    <a:pt x="183" y="1207"/>
                    <a:pt x="183" y="1207"/>
                    <a:pt x="182" y="1205"/>
                  </a:cubicBezTo>
                  <a:cubicBezTo>
                    <a:pt x="182" y="1203"/>
                    <a:pt x="182" y="1205"/>
                    <a:pt x="183" y="1205"/>
                  </a:cubicBezTo>
                  <a:close/>
                  <a:moveTo>
                    <a:pt x="187" y="1242"/>
                  </a:moveTo>
                  <a:cubicBezTo>
                    <a:pt x="188" y="1243"/>
                    <a:pt x="188" y="1243"/>
                    <a:pt x="188" y="1244"/>
                  </a:cubicBezTo>
                  <a:cubicBezTo>
                    <a:pt x="187" y="1245"/>
                    <a:pt x="186" y="1245"/>
                    <a:pt x="185" y="1246"/>
                  </a:cubicBezTo>
                  <a:cubicBezTo>
                    <a:pt x="184" y="1244"/>
                    <a:pt x="185" y="1242"/>
                    <a:pt x="187" y="1242"/>
                  </a:cubicBezTo>
                  <a:close/>
                  <a:moveTo>
                    <a:pt x="193" y="1220"/>
                  </a:moveTo>
                  <a:cubicBezTo>
                    <a:pt x="193" y="1221"/>
                    <a:pt x="193" y="1222"/>
                    <a:pt x="193" y="1222"/>
                  </a:cubicBezTo>
                  <a:cubicBezTo>
                    <a:pt x="193" y="1222"/>
                    <a:pt x="193" y="1222"/>
                    <a:pt x="192" y="1223"/>
                  </a:cubicBezTo>
                  <a:cubicBezTo>
                    <a:pt x="192" y="1222"/>
                    <a:pt x="193" y="1221"/>
                    <a:pt x="193" y="1220"/>
                  </a:cubicBezTo>
                  <a:close/>
                  <a:moveTo>
                    <a:pt x="194" y="1052"/>
                  </a:moveTo>
                  <a:cubicBezTo>
                    <a:pt x="194" y="1053"/>
                    <a:pt x="195" y="1055"/>
                    <a:pt x="195" y="1056"/>
                  </a:cubicBezTo>
                  <a:cubicBezTo>
                    <a:pt x="194" y="1055"/>
                    <a:pt x="194" y="1053"/>
                    <a:pt x="194" y="1052"/>
                  </a:cubicBezTo>
                  <a:close/>
                  <a:moveTo>
                    <a:pt x="197" y="1241"/>
                  </a:moveTo>
                  <a:cubicBezTo>
                    <a:pt x="196" y="1242"/>
                    <a:pt x="195" y="1243"/>
                    <a:pt x="193" y="1242"/>
                  </a:cubicBezTo>
                  <a:cubicBezTo>
                    <a:pt x="195" y="1242"/>
                    <a:pt x="196" y="1241"/>
                    <a:pt x="197" y="1241"/>
                  </a:cubicBezTo>
                  <a:close/>
                  <a:moveTo>
                    <a:pt x="202" y="1264"/>
                  </a:moveTo>
                  <a:cubicBezTo>
                    <a:pt x="203" y="1265"/>
                    <a:pt x="203" y="1265"/>
                    <a:pt x="204" y="1265"/>
                  </a:cubicBezTo>
                  <a:cubicBezTo>
                    <a:pt x="202" y="1265"/>
                    <a:pt x="202" y="1264"/>
                    <a:pt x="202" y="1264"/>
                  </a:cubicBezTo>
                  <a:close/>
                  <a:moveTo>
                    <a:pt x="203" y="1111"/>
                  </a:moveTo>
                  <a:cubicBezTo>
                    <a:pt x="203" y="1113"/>
                    <a:pt x="204" y="1113"/>
                    <a:pt x="202" y="1115"/>
                  </a:cubicBezTo>
                  <a:cubicBezTo>
                    <a:pt x="202" y="1113"/>
                    <a:pt x="203" y="1113"/>
                    <a:pt x="203" y="1111"/>
                  </a:cubicBezTo>
                  <a:close/>
                  <a:moveTo>
                    <a:pt x="243" y="994"/>
                  </a:moveTo>
                  <a:cubicBezTo>
                    <a:pt x="244" y="994"/>
                    <a:pt x="245" y="993"/>
                    <a:pt x="246" y="991"/>
                  </a:cubicBezTo>
                  <a:cubicBezTo>
                    <a:pt x="245" y="988"/>
                    <a:pt x="234" y="992"/>
                    <a:pt x="243" y="985"/>
                  </a:cubicBezTo>
                  <a:cubicBezTo>
                    <a:pt x="250" y="978"/>
                    <a:pt x="250" y="983"/>
                    <a:pt x="252" y="988"/>
                  </a:cubicBezTo>
                  <a:cubicBezTo>
                    <a:pt x="253" y="989"/>
                    <a:pt x="257" y="998"/>
                    <a:pt x="256" y="1000"/>
                  </a:cubicBezTo>
                  <a:cubicBezTo>
                    <a:pt x="256" y="1000"/>
                    <a:pt x="239" y="1011"/>
                    <a:pt x="240" y="1012"/>
                  </a:cubicBezTo>
                  <a:cubicBezTo>
                    <a:pt x="241" y="1014"/>
                    <a:pt x="252" y="1012"/>
                    <a:pt x="252" y="1013"/>
                  </a:cubicBezTo>
                  <a:cubicBezTo>
                    <a:pt x="251" y="1019"/>
                    <a:pt x="237" y="1021"/>
                    <a:pt x="232" y="1021"/>
                  </a:cubicBezTo>
                  <a:cubicBezTo>
                    <a:pt x="227" y="1021"/>
                    <a:pt x="213" y="1026"/>
                    <a:pt x="208" y="1022"/>
                  </a:cubicBezTo>
                  <a:cubicBezTo>
                    <a:pt x="194" y="1009"/>
                    <a:pt x="237" y="997"/>
                    <a:pt x="243" y="994"/>
                  </a:cubicBezTo>
                  <a:close/>
                  <a:moveTo>
                    <a:pt x="256" y="913"/>
                  </a:moveTo>
                  <a:cubicBezTo>
                    <a:pt x="259" y="914"/>
                    <a:pt x="260" y="924"/>
                    <a:pt x="259" y="924"/>
                  </a:cubicBezTo>
                  <a:cubicBezTo>
                    <a:pt x="255" y="924"/>
                    <a:pt x="255" y="915"/>
                    <a:pt x="256" y="913"/>
                  </a:cubicBezTo>
                  <a:close/>
                  <a:moveTo>
                    <a:pt x="248" y="872"/>
                  </a:moveTo>
                  <a:cubicBezTo>
                    <a:pt x="247" y="872"/>
                    <a:pt x="243" y="872"/>
                    <a:pt x="242" y="872"/>
                  </a:cubicBezTo>
                  <a:cubicBezTo>
                    <a:pt x="244" y="871"/>
                    <a:pt x="247" y="870"/>
                    <a:pt x="249" y="869"/>
                  </a:cubicBezTo>
                  <a:cubicBezTo>
                    <a:pt x="251" y="870"/>
                    <a:pt x="246" y="871"/>
                    <a:pt x="248" y="872"/>
                  </a:cubicBezTo>
                  <a:close/>
                  <a:moveTo>
                    <a:pt x="239" y="825"/>
                  </a:moveTo>
                  <a:cubicBezTo>
                    <a:pt x="234" y="825"/>
                    <a:pt x="248" y="820"/>
                    <a:pt x="245" y="824"/>
                  </a:cubicBezTo>
                  <a:cubicBezTo>
                    <a:pt x="243" y="825"/>
                    <a:pt x="241" y="825"/>
                    <a:pt x="239" y="825"/>
                  </a:cubicBezTo>
                  <a:close/>
                  <a:moveTo>
                    <a:pt x="235" y="752"/>
                  </a:moveTo>
                  <a:cubicBezTo>
                    <a:pt x="237" y="751"/>
                    <a:pt x="238" y="753"/>
                    <a:pt x="237" y="756"/>
                  </a:cubicBezTo>
                  <a:cubicBezTo>
                    <a:pt x="236" y="755"/>
                    <a:pt x="235" y="753"/>
                    <a:pt x="235" y="752"/>
                  </a:cubicBezTo>
                  <a:close/>
                  <a:moveTo>
                    <a:pt x="229" y="732"/>
                  </a:moveTo>
                  <a:cubicBezTo>
                    <a:pt x="231" y="733"/>
                    <a:pt x="230" y="727"/>
                    <a:pt x="233" y="733"/>
                  </a:cubicBezTo>
                  <a:cubicBezTo>
                    <a:pt x="232" y="735"/>
                    <a:pt x="229" y="730"/>
                    <a:pt x="227" y="736"/>
                  </a:cubicBezTo>
                  <a:cubicBezTo>
                    <a:pt x="227" y="734"/>
                    <a:pt x="227" y="733"/>
                    <a:pt x="229" y="732"/>
                  </a:cubicBezTo>
                  <a:close/>
                  <a:moveTo>
                    <a:pt x="225" y="647"/>
                  </a:moveTo>
                  <a:cubicBezTo>
                    <a:pt x="223" y="646"/>
                    <a:pt x="223" y="646"/>
                    <a:pt x="224" y="646"/>
                  </a:cubicBezTo>
                  <a:cubicBezTo>
                    <a:pt x="226" y="647"/>
                    <a:pt x="226" y="647"/>
                    <a:pt x="225" y="647"/>
                  </a:cubicBezTo>
                  <a:close/>
                  <a:moveTo>
                    <a:pt x="236" y="583"/>
                  </a:moveTo>
                  <a:cubicBezTo>
                    <a:pt x="223" y="574"/>
                    <a:pt x="230" y="571"/>
                    <a:pt x="239" y="569"/>
                  </a:cubicBezTo>
                  <a:cubicBezTo>
                    <a:pt x="240" y="574"/>
                    <a:pt x="240" y="583"/>
                    <a:pt x="240" y="588"/>
                  </a:cubicBezTo>
                  <a:cubicBezTo>
                    <a:pt x="239" y="586"/>
                    <a:pt x="238" y="584"/>
                    <a:pt x="236" y="583"/>
                  </a:cubicBezTo>
                  <a:close/>
                  <a:moveTo>
                    <a:pt x="225" y="481"/>
                  </a:moveTo>
                  <a:cubicBezTo>
                    <a:pt x="225" y="479"/>
                    <a:pt x="226" y="484"/>
                    <a:pt x="225" y="484"/>
                  </a:cubicBezTo>
                  <a:cubicBezTo>
                    <a:pt x="224" y="483"/>
                    <a:pt x="224" y="482"/>
                    <a:pt x="225" y="481"/>
                  </a:cubicBezTo>
                  <a:close/>
                  <a:moveTo>
                    <a:pt x="228" y="473"/>
                  </a:moveTo>
                  <a:cubicBezTo>
                    <a:pt x="228" y="474"/>
                    <a:pt x="228" y="474"/>
                    <a:pt x="229" y="475"/>
                  </a:cubicBezTo>
                  <a:cubicBezTo>
                    <a:pt x="228" y="475"/>
                    <a:pt x="226" y="478"/>
                    <a:pt x="226" y="478"/>
                  </a:cubicBezTo>
                  <a:cubicBezTo>
                    <a:pt x="225" y="478"/>
                    <a:pt x="221" y="474"/>
                    <a:pt x="222" y="474"/>
                  </a:cubicBezTo>
                  <a:cubicBezTo>
                    <a:pt x="224" y="473"/>
                    <a:pt x="226" y="473"/>
                    <a:pt x="228" y="473"/>
                  </a:cubicBezTo>
                  <a:close/>
                  <a:moveTo>
                    <a:pt x="246" y="368"/>
                  </a:moveTo>
                  <a:cubicBezTo>
                    <a:pt x="250" y="359"/>
                    <a:pt x="260" y="350"/>
                    <a:pt x="265" y="341"/>
                  </a:cubicBezTo>
                  <a:cubicBezTo>
                    <a:pt x="268" y="337"/>
                    <a:pt x="287" y="316"/>
                    <a:pt x="286" y="314"/>
                  </a:cubicBezTo>
                  <a:cubicBezTo>
                    <a:pt x="290" y="316"/>
                    <a:pt x="293" y="318"/>
                    <a:pt x="296" y="321"/>
                  </a:cubicBezTo>
                  <a:cubicBezTo>
                    <a:pt x="295" y="328"/>
                    <a:pt x="286" y="323"/>
                    <a:pt x="283" y="324"/>
                  </a:cubicBezTo>
                  <a:cubicBezTo>
                    <a:pt x="278" y="327"/>
                    <a:pt x="284" y="332"/>
                    <a:pt x="284" y="332"/>
                  </a:cubicBezTo>
                  <a:cubicBezTo>
                    <a:pt x="281" y="333"/>
                    <a:pt x="276" y="330"/>
                    <a:pt x="273" y="333"/>
                  </a:cubicBezTo>
                  <a:cubicBezTo>
                    <a:pt x="269" y="337"/>
                    <a:pt x="274" y="338"/>
                    <a:pt x="273" y="341"/>
                  </a:cubicBezTo>
                  <a:cubicBezTo>
                    <a:pt x="272" y="344"/>
                    <a:pt x="270" y="341"/>
                    <a:pt x="268" y="344"/>
                  </a:cubicBezTo>
                  <a:cubicBezTo>
                    <a:pt x="266" y="348"/>
                    <a:pt x="266" y="350"/>
                    <a:pt x="264" y="355"/>
                  </a:cubicBezTo>
                  <a:cubicBezTo>
                    <a:pt x="263" y="356"/>
                    <a:pt x="262" y="357"/>
                    <a:pt x="260" y="357"/>
                  </a:cubicBezTo>
                  <a:cubicBezTo>
                    <a:pt x="259" y="358"/>
                    <a:pt x="259" y="360"/>
                    <a:pt x="261" y="361"/>
                  </a:cubicBezTo>
                  <a:cubicBezTo>
                    <a:pt x="259" y="363"/>
                    <a:pt x="257" y="365"/>
                    <a:pt x="255" y="366"/>
                  </a:cubicBezTo>
                  <a:cubicBezTo>
                    <a:pt x="255" y="366"/>
                    <a:pt x="250" y="375"/>
                    <a:pt x="247" y="374"/>
                  </a:cubicBezTo>
                  <a:cubicBezTo>
                    <a:pt x="243" y="372"/>
                    <a:pt x="245" y="370"/>
                    <a:pt x="246" y="368"/>
                  </a:cubicBezTo>
                  <a:close/>
                  <a:moveTo>
                    <a:pt x="267" y="320"/>
                  </a:moveTo>
                  <a:cubicBezTo>
                    <a:pt x="269" y="317"/>
                    <a:pt x="271" y="313"/>
                    <a:pt x="274" y="310"/>
                  </a:cubicBezTo>
                  <a:cubicBezTo>
                    <a:pt x="275" y="311"/>
                    <a:pt x="277" y="313"/>
                    <a:pt x="278" y="314"/>
                  </a:cubicBezTo>
                  <a:cubicBezTo>
                    <a:pt x="273" y="317"/>
                    <a:pt x="269" y="321"/>
                    <a:pt x="264" y="326"/>
                  </a:cubicBezTo>
                  <a:cubicBezTo>
                    <a:pt x="265" y="324"/>
                    <a:pt x="266" y="322"/>
                    <a:pt x="267" y="320"/>
                  </a:cubicBezTo>
                  <a:close/>
                  <a:moveTo>
                    <a:pt x="310" y="368"/>
                  </a:moveTo>
                  <a:cubicBezTo>
                    <a:pt x="311" y="367"/>
                    <a:pt x="315" y="360"/>
                    <a:pt x="317" y="362"/>
                  </a:cubicBezTo>
                  <a:cubicBezTo>
                    <a:pt x="316" y="362"/>
                    <a:pt x="320" y="365"/>
                    <a:pt x="320" y="365"/>
                  </a:cubicBezTo>
                  <a:cubicBezTo>
                    <a:pt x="309" y="365"/>
                    <a:pt x="312" y="370"/>
                    <a:pt x="306" y="378"/>
                  </a:cubicBezTo>
                  <a:cubicBezTo>
                    <a:pt x="305" y="377"/>
                    <a:pt x="304" y="376"/>
                    <a:pt x="304" y="376"/>
                  </a:cubicBezTo>
                  <a:cubicBezTo>
                    <a:pt x="301" y="381"/>
                    <a:pt x="302" y="389"/>
                    <a:pt x="294" y="383"/>
                  </a:cubicBezTo>
                  <a:cubicBezTo>
                    <a:pt x="301" y="387"/>
                    <a:pt x="294" y="391"/>
                    <a:pt x="292" y="386"/>
                  </a:cubicBezTo>
                  <a:cubicBezTo>
                    <a:pt x="290" y="379"/>
                    <a:pt x="301" y="372"/>
                    <a:pt x="301" y="367"/>
                  </a:cubicBezTo>
                  <a:cubicBezTo>
                    <a:pt x="304" y="369"/>
                    <a:pt x="307" y="371"/>
                    <a:pt x="310" y="368"/>
                  </a:cubicBezTo>
                  <a:close/>
                  <a:moveTo>
                    <a:pt x="320" y="359"/>
                  </a:moveTo>
                  <a:cubicBezTo>
                    <a:pt x="321" y="359"/>
                    <a:pt x="321" y="360"/>
                    <a:pt x="322" y="361"/>
                  </a:cubicBezTo>
                  <a:cubicBezTo>
                    <a:pt x="321" y="361"/>
                    <a:pt x="319" y="360"/>
                    <a:pt x="318" y="360"/>
                  </a:cubicBezTo>
                  <a:cubicBezTo>
                    <a:pt x="319" y="359"/>
                    <a:pt x="319" y="359"/>
                    <a:pt x="320" y="359"/>
                  </a:cubicBezTo>
                  <a:close/>
                  <a:moveTo>
                    <a:pt x="322" y="357"/>
                  </a:moveTo>
                  <a:cubicBezTo>
                    <a:pt x="324" y="358"/>
                    <a:pt x="325" y="359"/>
                    <a:pt x="326" y="360"/>
                  </a:cubicBezTo>
                  <a:cubicBezTo>
                    <a:pt x="322" y="360"/>
                    <a:pt x="323" y="358"/>
                    <a:pt x="322" y="357"/>
                  </a:cubicBezTo>
                  <a:close/>
                  <a:moveTo>
                    <a:pt x="324" y="303"/>
                  </a:moveTo>
                  <a:cubicBezTo>
                    <a:pt x="324" y="304"/>
                    <a:pt x="323" y="305"/>
                    <a:pt x="322" y="305"/>
                  </a:cubicBezTo>
                  <a:cubicBezTo>
                    <a:pt x="322" y="304"/>
                    <a:pt x="322" y="303"/>
                    <a:pt x="324" y="303"/>
                  </a:cubicBezTo>
                  <a:close/>
                  <a:moveTo>
                    <a:pt x="328" y="269"/>
                  </a:moveTo>
                  <a:cubicBezTo>
                    <a:pt x="338" y="275"/>
                    <a:pt x="340" y="277"/>
                    <a:pt x="344" y="287"/>
                  </a:cubicBezTo>
                  <a:cubicBezTo>
                    <a:pt x="336" y="281"/>
                    <a:pt x="330" y="279"/>
                    <a:pt x="328" y="269"/>
                  </a:cubicBezTo>
                  <a:close/>
                  <a:moveTo>
                    <a:pt x="345" y="362"/>
                  </a:moveTo>
                  <a:cubicBezTo>
                    <a:pt x="349" y="364"/>
                    <a:pt x="347" y="366"/>
                    <a:pt x="348" y="366"/>
                  </a:cubicBezTo>
                  <a:cubicBezTo>
                    <a:pt x="339" y="362"/>
                    <a:pt x="345" y="365"/>
                    <a:pt x="345" y="362"/>
                  </a:cubicBezTo>
                  <a:close/>
                  <a:moveTo>
                    <a:pt x="352" y="358"/>
                  </a:moveTo>
                  <a:cubicBezTo>
                    <a:pt x="354" y="358"/>
                    <a:pt x="354" y="359"/>
                    <a:pt x="353" y="360"/>
                  </a:cubicBezTo>
                  <a:cubicBezTo>
                    <a:pt x="352" y="359"/>
                    <a:pt x="352" y="359"/>
                    <a:pt x="352" y="358"/>
                  </a:cubicBezTo>
                  <a:close/>
                  <a:moveTo>
                    <a:pt x="374" y="327"/>
                  </a:moveTo>
                  <a:cubicBezTo>
                    <a:pt x="374" y="328"/>
                    <a:pt x="373" y="329"/>
                    <a:pt x="372" y="329"/>
                  </a:cubicBezTo>
                  <a:cubicBezTo>
                    <a:pt x="371" y="329"/>
                    <a:pt x="371" y="328"/>
                    <a:pt x="370" y="327"/>
                  </a:cubicBezTo>
                  <a:cubicBezTo>
                    <a:pt x="371" y="327"/>
                    <a:pt x="373" y="327"/>
                    <a:pt x="374" y="327"/>
                  </a:cubicBezTo>
                  <a:close/>
                  <a:moveTo>
                    <a:pt x="385" y="287"/>
                  </a:moveTo>
                  <a:cubicBezTo>
                    <a:pt x="391" y="289"/>
                    <a:pt x="398" y="285"/>
                    <a:pt x="403" y="289"/>
                  </a:cubicBezTo>
                  <a:cubicBezTo>
                    <a:pt x="400" y="289"/>
                    <a:pt x="393" y="292"/>
                    <a:pt x="391" y="290"/>
                  </a:cubicBezTo>
                  <a:cubicBezTo>
                    <a:pt x="394" y="293"/>
                    <a:pt x="405" y="308"/>
                    <a:pt x="396" y="306"/>
                  </a:cubicBezTo>
                  <a:cubicBezTo>
                    <a:pt x="391" y="305"/>
                    <a:pt x="380" y="286"/>
                    <a:pt x="381" y="286"/>
                  </a:cubicBezTo>
                  <a:cubicBezTo>
                    <a:pt x="382" y="286"/>
                    <a:pt x="384" y="286"/>
                    <a:pt x="385" y="287"/>
                  </a:cubicBezTo>
                  <a:close/>
                  <a:moveTo>
                    <a:pt x="417" y="267"/>
                  </a:moveTo>
                  <a:cubicBezTo>
                    <a:pt x="426" y="266"/>
                    <a:pt x="431" y="269"/>
                    <a:pt x="421" y="273"/>
                  </a:cubicBezTo>
                  <a:cubicBezTo>
                    <a:pt x="410" y="276"/>
                    <a:pt x="400" y="280"/>
                    <a:pt x="392" y="271"/>
                  </a:cubicBezTo>
                  <a:cubicBezTo>
                    <a:pt x="401" y="270"/>
                    <a:pt x="409" y="268"/>
                    <a:pt x="417" y="267"/>
                  </a:cubicBezTo>
                  <a:close/>
                  <a:moveTo>
                    <a:pt x="409" y="249"/>
                  </a:moveTo>
                  <a:cubicBezTo>
                    <a:pt x="414" y="247"/>
                    <a:pt x="416" y="253"/>
                    <a:pt x="416" y="253"/>
                  </a:cubicBezTo>
                  <a:cubicBezTo>
                    <a:pt x="417" y="253"/>
                    <a:pt x="404" y="252"/>
                    <a:pt x="409" y="249"/>
                  </a:cubicBezTo>
                  <a:close/>
                  <a:moveTo>
                    <a:pt x="420" y="248"/>
                  </a:moveTo>
                  <a:cubicBezTo>
                    <a:pt x="422" y="247"/>
                    <a:pt x="423" y="253"/>
                    <a:pt x="424" y="253"/>
                  </a:cubicBezTo>
                  <a:cubicBezTo>
                    <a:pt x="423" y="253"/>
                    <a:pt x="417" y="249"/>
                    <a:pt x="420" y="248"/>
                  </a:cubicBezTo>
                  <a:close/>
                  <a:moveTo>
                    <a:pt x="432" y="265"/>
                  </a:moveTo>
                  <a:cubicBezTo>
                    <a:pt x="433" y="266"/>
                    <a:pt x="434" y="268"/>
                    <a:pt x="435" y="270"/>
                  </a:cubicBezTo>
                  <a:cubicBezTo>
                    <a:pt x="430" y="272"/>
                    <a:pt x="430" y="269"/>
                    <a:pt x="427" y="266"/>
                  </a:cubicBezTo>
                  <a:cubicBezTo>
                    <a:pt x="429" y="265"/>
                    <a:pt x="431" y="265"/>
                    <a:pt x="432" y="265"/>
                  </a:cubicBezTo>
                  <a:close/>
                  <a:moveTo>
                    <a:pt x="437" y="325"/>
                  </a:moveTo>
                  <a:cubicBezTo>
                    <a:pt x="440" y="326"/>
                    <a:pt x="439" y="331"/>
                    <a:pt x="439" y="334"/>
                  </a:cubicBezTo>
                  <a:cubicBezTo>
                    <a:pt x="439" y="331"/>
                    <a:pt x="434" y="329"/>
                    <a:pt x="435" y="324"/>
                  </a:cubicBezTo>
                  <a:cubicBezTo>
                    <a:pt x="436" y="324"/>
                    <a:pt x="436" y="324"/>
                    <a:pt x="437" y="325"/>
                  </a:cubicBezTo>
                  <a:close/>
                  <a:moveTo>
                    <a:pt x="439" y="297"/>
                  </a:moveTo>
                  <a:cubicBezTo>
                    <a:pt x="437" y="297"/>
                    <a:pt x="439" y="301"/>
                    <a:pt x="435" y="297"/>
                  </a:cubicBezTo>
                  <a:cubicBezTo>
                    <a:pt x="436" y="297"/>
                    <a:pt x="438" y="297"/>
                    <a:pt x="439" y="297"/>
                  </a:cubicBezTo>
                  <a:close/>
                  <a:moveTo>
                    <a:pt x="440" y="276"/>
                  </a:moveTo>
                  <a:lnTo>
                    <a:pt x="435" y="276"/>
                  </a:lnTo>
                  <a:cubicBezTo>
                    <a:pt x="435" y="273"/>
                    <a:pt x="436" y="272"/>
                    <a:pt x="440" y="276"/>
                  </a:cubicBezTo>
                  <a:close/>
                  <a:moveTo>
                    <a:pt x="444" y="264"/>
                  </a:moveTo>
                  <a:cubicBezTo>
                    <a:pt x="445" y="264"/>
                    <a:pt x="447" y="264"/>
                    <a:pt x="448" y="265"/>
                  </a:cubicBezTo>
                  <a:cubicBezTo>
                    <a:pt x="445" y="270"/>
                    <a:pt x="440" y="269"/>
                    <a:pt x="437" y="264"/>
                  </a:cubicBezTo>
                  <a:cubicBezTo>
                    <a:pt x="439" y="264"/>
                    <a:pt x="442" y="263"/>
                    <a:pt x="444" y="264"/>
                  </a:cubicBezTo>
                  <a:close/>
                  <a:moveTo>
                    <a:pt x="458" y="280"/>
                  </a:moveTo>
                  <a:cubicBezTo>
                    <a:pt x="459" y="284"/>
                    <a:pt x="455" y="284"/>
                    <a:pt x="452" y="284"/>
                  </a:cubicBezTo>
                  <a:cubicBezTo>
                    <a:pt x="452" y="283"/>
                    <a:pt x="451" y="282"/>
                    <a:pt x="450" y="281"/>
                  </a:cubicBezTo>
                  <a:cubicBezTo>
                    <a:pt x="453" y="280"/>
                    <a:pt x="455" y="280"/>
                    <a:pt x="458" y="280"/>
                  </a:cubicBezTo>
                  <a:close/>
                  <a:moveTo>
                    <a:pt x="451" y="270"/>
                  </a:moveTo>
                  <a:cubicBezTo>
                    <a:pt x="448" y="268"/>
                    <a:pt x="457" y="274"/>
                    <a:pt x="454" y="274"/>
                  </a:cubicBezTo>
                  <a:cubicBezTo>
                    <a:pt x="451" y="274"/>
                    <a:pt x="450" y="273"/>
                    <a:pt x="451" y="270"/>
                  </a:cubicBezTo>
                  <a:close/>
                  <a:moveTo>
                    <a:pt x="471" y="268"/>
                  </a:moveTo>
                  <a:cubicBezTo>
                    <a:pt x="472" y="269"/>
                    <a:pt x="474" y="269"/>
                    <a:pt x="474" y="270"/>
                  </a:cubicBezTo>
                  <a:cubicBezTo>
                    <a:pt x="470" y="271"/>
                    <a:pt x="461" y="270"/>
                    <a:pt x="459" y="271"/>
                  </a:cubicBezTo>
                  <a:cubicBezTo>
                    <a:pt x="463" y="270"/>
                    <a:pt x="467" y="269"/>
                    <a:pt x="471" y="268"/>
                  </a:cubicBezTo>
                  <a:close/>
                  <a:moveTo>
                    <a:pt x="477" y="277"/>
                  </a:moveTo>
                  <a:cubicBezTo>
                    <a:pt x="484" y="279"/>
                    <a:pt x="476" y="281"/>
                    <a:pt x="470" y="278"/>
                  </a:cubicBezTo>
                  <a:cubicBezTo>
                    <a:pt x="472" y="277"/>
                    <a:pt x="475" y="276"/>
                    <a:pt x="477" y="277"/>
                  </a:cubicBezTo>
                  <a:close/>
                  <a:moveTo>
                    <a:pt x="481" y="266"/>
                  </a:moveTo>
                  <a:cubicBezTo>
                    <a:pt x="482" y="266"/>
                    <a:pt x="482" y="267"/>
                    <a:pt x="483" y="267"/>
                  </a:cubicBezTo>
                  <a:cubicBezTo>
                    <a:pt x="476" y="271"/>
                    <a:pt x="480" y="265"/>
                    <a:pt x="481" y="266"/>
                  </a:cubicBezTo>
                  <a:close/>
                  <a:moveTo>
                    <a:pt x="486" y="298"/>
                  </a:moveTo>
                  <a:cubicBezTo>
                    <a:pt x="487" y="295"/>
                    <a:pt x="491" y="299"/>
                    <a:pt x="492" y="299"/>
                  </a:cubicBezTo>
                  <a:cubicBezTo>
                    <a:pt x="489" y="300"/>
                    <a:pt x="486" y="300"/>
                    <a:pt x="483" y="300"/>
                  </a:cubicBezTo>
                  <a:cubicBezTo>
                    <a:pt x="484" y="299"/>
                    <a:pt x="485" y="299"/>
                    <a:pt x="486" y="298"/>
                  </a:cubicBezTo>
                  <a:close/>
                  <a:moveTo>
                    <a:pt x="485" y="276"/>
                  </a:moveTo>
                  <a:cubicBezTo>
                    <a:pt x="486" y="276"/>
                    <a:pt x="488" y="280"/>
                    <a:pt x="488" y="281"/>
                  </a:cubicBezTo>
                  <a:cubicBezTo>
                    <a:pt x="487" y="281"/>
                    <a:pt x="482" y="277"/>
                    <a:pt x="485" y="276"/>
                  </a:cubicBezTo>
                  <a:close/>
                  <a:moveTo>
                    <a:pt x="503" y="308"/>
                  </a:moveTo>
                  <a:cubicBezTo>
                    <a:pt x="504" y="310"/>
                    <a:pt x="504" y="312"/>
                    <a:pt x="506" y="315"/>
                  </a:cubicBezTo>
                  <a:cubicBezTo>
                    <a:pt x="507" y="316"/>
                    <a:pt x="502" y="320"/>
                    <a:pt x="500" y="321"/>
                  </a:cubicBezTo>
                  <a:cubicBezTo>
                    <a:pt x="497" y="316"/>
                    <a:pt x="496" y="311"/>
                    <a:pt x="491" y="307"/>
                  </a:cubicBezTo>
                  <a:cubicBezTo>
                    <a:pt x="502" y="310"/>
                    <a:pt x="490" y="304"/>
                    <a:pt x="495" y="304"/>
                  </a:cubicBezTo>
                  <a:cubicBezTo>
                    <a:pt x="499" y="304"/>
                    <a:pt x="500" y="304"/>
                    <a:pt x="503" y="308"/>
                  </a:cubicBezTo>
                  <a:close/>
                  <a:moveTo>
                    <a:pt x="501" y="246"/>
                  </a:moveTo>
                  <a:cubicBezTo>
                    <a:pt x="502" y="247"/>
                    <a:pt x="502" y="248"/>
                    <a:pt x="501" y="249"/>
                  </a:cubicBezTo>
                  <a:cubicBezTo>
                    <a:pt x="499" y="248"/>
                    <a:pt x="498" y="244"/>
                    <a:pt x="497" y="242"/>
                  </a:cubicBezTo>
                  <a:cubicBezTo>
                    <a:pt x="499" y="243"/>
                    <a:pt x="500" y="245"/>
                    <a:pt x="501" y="246"/>
                  </a:cubicBezTo>
                  <a:close/>
                  <a:moveTo>
                    <a:pt x="506" y="298"/>
                  </a:moveTo>
                  <a:cubicBezTo>
                    <a:pt x="504" y="298"/>
                    <a:pt x="502" y="298"/>
                    <a:pt x="500" y="298"/>
                  </a:cubicBezTo>
                  <a:cubicBezTo>
                    <a:pt x="502" y="297"/>
                    <a:pt x="504" y="297"/>
                    <a:pt x="506" y="298"/>
                  </a:cubicBezTo>
                  <a:close/>
                  <a:moveTo>
                    <a:pt x="508" y="243"/>
                  </a:moveTo>
                  <a:cubicBezTo>
                    <a:pt x="517" y="246"/>
                    <a:pt x="513" y="249"/>
                    <a:pt x="506" y="246"/>
                  </a:cubicBezTo>
                  <a:cubicBezTo>
                    <a:pt x="506" y="245"/>
                    <a:pt x="507" y="244"/>
                    <a:pt x="508" y="243"/>
                  </a:cubicBezTo>
                  <a:close/>
                  <a:moveTo>
                    <a:pt x="517" y="303"/>
                  </a:moveTo>
                  <a:cubicBezTo>
                    <a:pt x="516" y="306"/>
                    <a:pt x="515" y="301"/>
                    <a:pt x="515" y="301"/>
                  </a:cubicBezTo>
                  <a:cubicBezTo>
                    <a:pt x="516" y="302"/>
                    <a:pt x="517" y="302"/>
                    <a:pt x="517" y="303"/>
                  </a:cubicBezTo>
                  <a:close/>
                  <a:moveTo>
                    <a:pt x="521" y="244"/>
                  </a:moveTo>
                  <a:cubicBezTo>
                    <a:pt x="522" y="245"/>
                    <a:pt x="522" y="246"/>
                    <a:pt x="521" y="246"/>
                  </a:cubicBezTo>
                  <a:cubicBezTo>
                    <a:pt x="517" y="245"/>
                    <a:pt x="517" y="241"/>
                    <a:pt x="516" y="237"/>
                  </a:cubicBezTo>
                  <a:cubicBezTo>
                    <a:pt x="518" y="239"/>
                    <a:pt x="520" y="242"/>
                    <a:pt x="521" y="244"/>
                  </a:cubicBezTo>
                  <a:close/>
                  <a:moveTo>
                    <a:pt x="525" y="240"/>
                  </a:moveTo>
                  <a:cubicBezTo>
                    <a:pt x="527" y="241"/>
                    <a:pt x="530" y="242"/>
                    <a:pt x="533" y="242"/>
                  </a:cubicBezTo>
                  <a:cubicBezTo>
                    <a:pt x="524" y="249"/>
                    <a:pt x="529" y="241"/>
                    <a:pt x="525" y="240"/>
                  </a:cubicBezTo>
                  <a:close/>
                  <a:moveTo>
                    <a:pt x="541" y="236"/>
                  </a:moveTo>
                  <a:cubicBezTo>
                    <a:pt x="546" y="232"/>
                    <a:pt x="551" y="236"/>
                    <a:pt x="548" y="240"/>
                  </a:cubicBezTo>
                  <a:cubicBezTo>
                    <a:pt x="547" y="242"/>
                    <a:pt x="540" y="243"/>
                    <a:pt x="538" y="242"/>
                  </a:cubicBezTo>
                  <a:cubicBezTo>
                    <a:pt x="538" y="240"/>
                    <a:pt x="539" y="238"/>
                    <a:pt x="541" y="236"/>
                  </a:cubicBezTo>
                  <a:close/>
                  <a:moveTo>
                    <a:pt x="553" y="300"/>
                  </a:moveTo>
                  <a:cubicBezTo>
                    <a:pt x="552" y="301"/>
                    <a:pt x="550" y="301"/>
                    <a:pt x="548" y="301"/>
                  </a:cubicBezTo>
                  <a:cubicBezTo>
                    <a:pt x="547" y="296"/>
                    <a:pt x="550" y="298"/>
                    <a:pt x="553" y="300"/>
                  </a:cubicBezTo>
                  <a:close/>
                  <a:moveTo>
                    <a:pt x="555" y="234"/>
                  </a:moveTo>
                  <a:cubicBezTo>
                    <a:pt x="558" y="232"/>
                    <a:pt x="563" y="233"/>
                    <a:pt x="561" y="237"/>
                  </a:cubicBezTo>
                  <a:cubicBezTo>
                    <a:pt x="559" y="241"/>
                    <a:pt x="553" y="236"/>
                    <a:pt x="555" y="234"/>
                  </a:cubicBezTo>
                  <a:close/>
                  <a:moveTo>
                    <a:pt x="568" y="226"/>
                  </a:moveTo>
                  <a:cubicBezTo>
                    <a:pt x="575" y="232"/>
                    <a:pt x="576" y="227"/>
                    <a:pt x="582" y="225"/>
                  </a:cubicBezTo>
                  <a:cubicBezTo>
                    <a:pt x="586" y="224"/>
                    <a:pt x="597" y="225"/>
                    <a:pt x="594" y="230"/>
                  </a:cubicBezTo>
                  <a:cubicBezTo>
                    <a:pt x="593" y="231"/>
                    <a:pt x="576" y="235"/>
                    <a:pt x="576" y="235"/>
                  </a:cubicBezTo>
                  <a:cubicBezTo>
                    <a:pt x="566" y="235"/>
                    <a:pt x="573" y="230"/>
                    <a:pt x="568" y="226"/>
                  </a:cubicBezTo>
                  <a:close/>
                  <a:moveTo>
                    <a:pt x="599" y="220"/>
                  </a:moveTo>
                  <a:cubicBezTo>
                    <a:pt x="614" y="217"/>
                    <a:pt x="630" y="215"/>
                    <a:pt x="645" y="214"/>
                  </a:cubicBezTo>
                  <a:cubicBezTo>
                    <a:pt x="649" y="214"/>
                    <a:pt x="661" y="212"/>
                    <a:pt x="665" y="214"/>
                  </a:cubicBezTo>
                  <a:cubicBezTo>
                    <a:pt x="670" y="218"/>
                    <a:pt x="660" y="219"/>
                    <a:pt x="659" y="219"/>
                  </a:cubicBezTo>
                  <a:cubicBezTo>
                    <a:pt x="651" y="222"/>
                    <a:pt x="635" y="224"/>
                    <a:pt x="623" y="225"/>
                  </a:cubicBezTo>
                  <a:cubicBezTo>
                    <a:pt x="620" y="226"/>
                    <a:pt x="603" y="231"/>
                    <a:pt x="600" y="229"/>
                  </a:cubicBezTo>
                  <a:cubicBezTo>
                    <a:pt x="598" y="228"/>
                    <a:pt x="595" y="221"/>
                    <a:pt x="599" y="220"/>
                  </a:cubicBezTo>
                  <a:close/>
                  <a:moveTo>
                    <a:pt x="677" y="226"/>
                  </a:moveTo>
                  <a:cubicBezTo>
                    <a:pt x="679" y="226"/>
                    <a:pt x="680" y="231"/>
                    <a:pt x="680" y="232"/>
                  </a:cubicBezTo>
                  <a:cubicBezTo>
                    <a:pt x="680" y="236"/>
                    <a:pt x="678" y="234"/>
                    <a:pt x="676" y="235"/>
                  </a:cubicBezTo>
                  <a:cubicBezTo>
                    <a:pt x="671" y="237"/>
                    <a:pt x="663" y="238"/>
                    <a:pt x="658" y="240"/>
                  </a:cubicBezTo>
                  <a:cubicBezTo>
                    <a:pt x="651" y="242"/>
                    <a:pt x="645" y="242"/>
                    <a:pt x="638" y="243"/>
                  </a:cubicBezTo>
                  <a:cubicBezTo>
                    <a:pt x="630" y="243"/>
                    <a:pt x="619" y="248"/>
                    <a:pt x="612" y="247"/>
                  </a:cubicBezTo>
                  <a:cubicBezTo>
                    <a:pt x="610" y="246"/>
                    <a:pt x="603" y="245"/>
                    <a:pt x="606" y="240"/>
                  </a:cubicBezTo>
                  <a:cubicBezTo>
                    <a:pt x="607" y="239"/>
                    <a:pt x="624" y="234"/>
                    <a:pt x="626" y="234"/>
                  </a:cubicBezTo>
                  <a:cubicBezTo>
                    <a:pt x="641" y="229"/>
                    <a:pt x="661" y="228"/>
                    <a:pt x="677" y="226"/>
                  </a:cubicBezTo>
                  <a:close/>
                  <a:moveTo>
                    <a:pt x="675" y="213"/>
                  </a:moveTo>
                  <a:cubicBezTo>
                    <a:pt x="676" y="215"/>
                    <a:pt x="676" y="213"/>
                    <a:pt x="675" y="218"/>
                  </a:cubicBezTo>
                  <a:cubicBezTo>
                    <a:pt x="673" y="216"/>
                    <a:pt x="673" y="214"/>
                    <a:pt x="675" y="213"/>
                  </a:cubicBezTo>
                  <a:close/>
                  <a:moveTo>
                    <a:pt x="682" y="211"/>
                  </a:moveTo>
                  <a:cubicBezTo>
                    <a:pt x="685" y="211"/>
                    <a:pt x="694" y="208"/>
                    <a:pt x="696" y="210"/>
                  </a:cubicBezTo>
                  <a:cubicBezTo>
                    <a:pt x="700" y="213"/>
                    <a:pt x="694" y="216"/>
                    <a:pt x="691" y="217"/>
                  </a:cubicBezTo>
                  <a:cubicBezTo>
                    <a:pt x="691" y="217"/>
                    <a:pt x="686" y="217"/>
                    <a:pt x="685" y="216"/>
                  </a:cubicBezTo>
                  <a:cubicBezTo>
                    <a:pt x="685" y="217"/>
                    <a:pt x="678" y="212"/>
                    <a:pt x="682" y="211"/>
                  </a:cubicBezTo>
                  <a:close/>
                  <a:moveTo>
                    <a:pt x="704" y="224"/>
                  </a:moveTo>
                  <a:cubicBezTo>
                    <a:pt x="719" y="223"/>
                    <a:pt x="734" y="221"/>
                    <a:pt x="748" y="222"/>
                  </a:cubicBezTo>
                  <a:cubicBezTo>
                    <a:pt x="762" y="222"/>
                    <a:pt x="772" y="217"/>
                    <a:pt x="786" y="220"/>
                  </a:cubicBezTo>
                  <a:cubicBezTo>
                    <a:pt x="790" y="221"/>
                    <a:pt x="800" y="224"/>
                    <a:pt x="803" y="220"/>
                  </a:cubicBezTo>
                  <a:cubicBezTo>
                    <a:pt x="805" y="217"/>
                    <a:pt x="801" y="214"/>
                    <a:pt x="802" y="212"/>
                  </a:cubicBezTo>
                  <a:cubicBezTo>
                    <a:pt x="805" y="206"/>
                    <a:pt x="829" y="209"/>
                    <a:pt x="826" y="216"/>
                  </a:cubicBezTo>
                  <a:cubicBezTo>
                    <a:pt x="824" y="220"/>
                    <a:pt x="820" y="215"/>
                    <a:pt x="818" y="217"/>
                  </a:cubicBezTo>
                  <a:cubicBezTo>
                    <a:pt x="814" y="221"/>
                    <a:pt x="818" y="225"/>
                    <a:pt x="820" y="226"/>
                  </a:cubicBezTo>
                  <a:cubicBezTo>
                    <a:pt x="834" y="231"/>
                    <a:pt x="829" y="213"/>
                    <a:pt x="835" y="211"/>
                  </a:cubicBezTo>
                  <a:cubicBezTo>
                    <a:pt x="835" y="211"/>
                    <a:pt x="841" y="213"/>
                    <a:pt x="842" y="213"/>
                  </a:cubicBezTo>
                  <a:cubicBezTo>
                    <a:pt x="848" y="214"/>
                    <a:pt x="853" y="210"/>
                    <a:pt x="859" y="211"/>
                  </a:cubicBezTo>
                  <a:cubicBezTo>
                    <a:pt x="863" y="211"/>
                    <a:pt x="864" y="214"/>
                    <a:pt x="868" y="215"/>
                  </a:cubicBezTo>
                  <a:cubicBezTo>
                    <a:pt x="870" y="216"/>
                    <a:pt x="873" y="215"/>
                    <a:pt x="874" y="216"/>
                  </a:cubicBezTo>
                  <a:cubicBezTo>
                    <a:pt x="878" y="217"/>
                    <a:pt x="882" y="219"/>
                    <a:pt x="888" y="220"/>
                  </a:cubicBezTo>
                  <a:cubicBezTo>
                    <a:pt x="886" y="223"/>
                    <a:pt x="868" y="223"/>
                    <a:pt x="865" y="223"/>
                  </a:cubicBezTo>
                  <a:cubicBezTo>
                    <a:pt x="864" y="222"/>
                    <a:pt x="862" y="222"/>
                    <a:pt x="861" y="221"/>
                  </a:cubicBezTo>
                  <a:cubicBezTo>
                    <a:pt x="860" y="222"/>
                    <a:pt x="859" y="223"/>
                    <a:pt x="858" y="224"/>
                  </a:cubicBezTo>
                  <a:cubicBezTo>
                    <a:pt x="854" y="225"/>
                    <a:pt x="852" y="227"/>
                    <a:pt x="847" y="227"/>
                  </a:cubicBezTo>
                  <a:cubicBezTo>
                    <a:pt x="834" y="228"/>
                    <a:pt x="820" y="228"/>
                    <a:pt x="807" y="227"/>
                  </a:cubicBezTo>
                  <a:cubicBezTo>
                    <a:pt x="798" y="227"/>
                    <a:pt x="783" y="221"/>
                    <a:pt x="775" y="223"/>
                  </a:cubicBezTo>
                  <a:cubicBezTo>
                    <a:pt x="770" y="225"/>
                    <a:pt x="768" y="230"/>
                    <a:pt x="762" y="231"/>
                  </a:cubicBezTo>
                  <a:cubicBezTo>
                    <a:pt x="758" y="232"/>
                    <a:pt x="754" y="231"/>
                    <a:pt x="751" y="231"/>
                  </a:cubicBezTo>
                  <a:cubicBezTo>
                    <a:pt x="741" y="229"/>
                    <a:pt x="734" y="230"/>
                    <a:pt x="723" y="230"/>
                  </a:cubicBezTo>
                  <a:cubicBezTo>
                    <a:pt x="716" y="230"/>
                    <a:pt x="691" y="238"/>
                    <a:pt x="687" y="234"/>
                  </a:cubicBezTo>
                  <a:cubicBezTo>
                    <a:pt x="678" y="225"/>
                    <a:pt x="699" y="224"/>
                    <a:pt x="704" y="224"/>
                  </a:cubicBezTo>
                  <a:close/>
                  <a:moveTo>
                    <a:pt x="703" y="209"/>
                  </a:moveTo>
                  <a:cubicBezTo>
                    <a:pt x="709" y="209"/>
                    <a:pt x="715" y="209"/>
                    <a:pt x="707" y="215"/>
                  </a:cubicBezTo>
                  <a:cubicBezTo>
                    <a:pt x="707" y="215"/>
                    <a:pt x="699" y="209"/>
                    <a:pt x="703" y="209"/>
                  </a:cubicBezTo>
                  <a:close/>
                  <a:moveTo>
                    <a:pt x="721" y="209"/>
                  </a:moveTo>
                  <a:cubicBezTo>
                    <a:pt x="723" y="209"/>
                    <a:pt x="737" y="204"/>
                    <a:pt x="733" y="212"/>
                  </a:cubicBezTo>
                  <a:cubicBezTo>
                    <a:pt x="730" y="216"/>
                    <a:pt x="720" y="209"/>
                    <a:pt x="721" y="209"/>
                  </a:cubicBezTo>
                  <a:close/>
                  <a:moveTo>
                    <a:pt x="754" y="207"/>
                  </a:moveTo>
                  <a:cubicBezTo>
                    <a:pt x="756" y="208"/>
                    <a:pt x="756" y="209"/>
                    <a:pt x="754" y="210"/>
                  </a:cubicBezTo>
                  <a:cubicBezTo>
                    <a:pt x="754" y="210"/>
                    <a:pt x="754" y="207"/>
                    <a:pt x="754" y="207"/>
                  </a:cubicBezTo>
                  <a:close/>
                  <a:moveTo>
                    <a:pt x="767" y="208"/>
                  </a:moveTo>
                  <a:cubicBezTo>
                    <a:pt x="767" y="207"/>
                    <a:pt x="767" y="210"/>
                    <a:pt x="767" y="210"/>
                  </a:cubicBezTo>
                  <a:cubicBezTo>
                    <a:pt x="767" y="209"/>
                    <a:pt x="766" y="209"/>
                    <a:pt x="767" y="208"/>
                  </a:cubicBezTo>
                  <a:close/>
                  <a:moveTo>
                    <a:pt x="796" y="208"/>
                  </a:moveTo>
                  <a:cubicBezTo>
                    <a:pt x="797" y="209"/>
                    <a:pt x="797" y="211"/>
                    <a:pt x="795" y="212"/>
                  </a:cubicBezTo>
                  <a:cubicBezTo>
                    <a:pt x="794" y="213"/>
                    <a:pt x="796" y="207"/>
                    <a:pt x="796" y="208"/>
                  </a:cubicBezTo>
                  <a:close/>
                  <a:moveTo>
                    <a:pt x="932" y="222"/>
                  </a:moveTo>
                  <a:cubicBezTo>
                    <a:pt x="935" y="222"/>
                    <a:pt x="950" y="220"/>
                    <a:pt x="949" y="226"/>
                  </a:cubicBezTo>
                  <a:cubicBezTo>
                    <a:pt x="930" y="225"/>
                    <a:pt x="911" y="225"/>
                    <a:pt x="892" y="224"/>
                  </a:cubicBezTo>
                  <a:cubicBezTo>
                    <a:pt x="894" y="219"/>
                    <a:pt x="905" y="223"/>
                    <a:pt x="909" y="223"/>
                  </a:cubicBezTo>
                  <a:cubicBezTo>
                    <a:pt x="917" y="224"/>
                    <a:pt x="924" y="222"/>
                    <a:pt x="932" y="222"/>
                  </a:cubicBezTo>
                  <a:close/>
                  <a:moveTo>
                    <a:pt x="941" y="196"/>
                  </a:moveTo>
                  <a:cubicBezTo>
                    <a:pt x="942" y="196"/>
                    <a:pt x="942" y="200"/>
                    <a:pt x="941" y="200"/>
                  </a:cubicBezTo>
                  <a:cubicBezTo>
                    <a:pt x="940" y="200"/>
                    <a:pt x="940" y="195"/>
                    <a:pt x="941" y="196"/>
                  </a:cubicBezTo>
                  <a:close/>
                  <a:moveTo>
                    <a:pt x="944" y="196"/>
                  </a:moveTo>
                  <a:cubicBezTo>
                    <a:pt x="946" y="198"/>
                    <a:pt x="946" y="201"/>
                    <a:pt x="945" y="204"/>
                  </a:cubicBezTo>
                  <a:cubicBezTo>
                    <a:pt x="945" y="203"/>
                    <a:pt x="945" y="196"/>
                    <a:pt x="944" y="196"/>
                  </a:cubicBezTo>
                  <a:close/>
                  <a:moveTo>
                    <a:pt x="952" y="223"/>
                  </a:moveTo>
                  <a:cubicBezTo>
                    <a:pt x="953" y="223"/>
                    <a:pt x="954" y="221"/>
                    <a:pt x="954" y="222"/>
                  </a:cubicBezTo>
                  <a:cubicBezTo>
                    <a:pt x="955" y="223"/>
                    <a:pt x="955" y="224"/>
                    <a:pt x="955" y="226"/>
                  </a:cubicBezTo>
                  <a:cubicBezTo>
                    <a:pt x="954" y="226"/>
                    <a:pt x="951" y="226"/>
                    <a:pt x="950" y="226"/>
                  </a:cubicBezTo>
                  <a:cubicBezTo>
                    <a:pt x="950" y="224"/>
                    <a:pt x="951" y="223"/>
                    <a:pt x="952" y="223"/>
                  </a:cubicBezTo>
                  <a:close/>
                  <a:moveTo>
                    <a:pt x="987" y="196"/>
                  </a:moveTo>
                  <a:cubicBezTo>
                    <a:pt x="987" y="195"/>
                    <a:pt x="988" y="201"/>
                    <a:pt x="987" y="201"/>
                  </a:cubicBezTo>
                  <a:cubicBezTo>
                    <a:pt x="984" y="200"/>
                    <a:pt x="987" y="197"/>
                    <a:pt x="987" y="196"/>
                  </a:cubicBezTo>
                  <a:close/>
                  <a:moveTo>
                    <a:pt x="992" y="226"/>
                  </a:moveTo>
                  <a:cubicBezTo>
                    <a:pt x="992" y="225"/>
                    <a:pt x="992" y="225"/>
                    <a:pt x="992" y="224"/>
                  </a:cubicBezTo>
                  <a:cubicBezTo>
                    <a:pt x="998" y="224"/>
                    <a:pt x="1011" y="222"/>
                    <a:pt x="1015" y="227"/>
                  </a:cubicBezTo>
                  <a:cubicBezTo>
                    <a:pt x="1005" y="227"/>
                    <a:pt x="995" y="227"/>
                    <a:pt x="985" y="227"/>
                  </a:cubicBezTo>
                  <a:cubicBezTo>
                    <a:pt x="986" y="225"/>
                    <a:pt x="990" y="226"/>
                    <a:pt x="992" y="226"/>
                  </a:cubicBezTo>
                  <a:close/>
                  <a:moveTo>
                    <a:pt x="1019" y="224"/>
                  </a:moveTo>
                  <a:cubicBezTo>
                    <a:pt x="1025" y="225"/>
                    <a:pt x="1030" y="224"/>
                    <a:pt x="1036" y="222"/>
                  </a:cubicBezTo>
                  <a:cubicBezTo>
                    <a:pt x="1037" y="229"/>
                    <a:pt x="1051" y="233"/>
                    <a:pt x="1058" y="234"/>
                  </a:cubicBezTo>
                  <a:cubicBezTo>
                    <a:pt x="1057" y="235"/>
                    <a:pt x="1054" y="233"/>
                    <a:pt x="1054" y="236"/>
                  </a:cubicBezTo>
                  <a:cubicBezTo>
                    <a:pt x="1054" y="242"/>
                    <a:pt x="1052" y="252"/>
                    <a:pt x="1042" y="250"/>
                  </a:cubicBezTo>
                  <a:cubicBezTo>
                    <a:pt x="1036" y="248"/>
                    <a:pt x="1040" y="242"/>
                    <a:pt x="1036" y="236"/>
                  </a:cubicBezTo>
                  <a:cubicBezTo>
                    <a:pt x="1036" y="235"/>
                    <a:pt x="1034" y="236"/>
                    <a:pt x="1034" y="236"/>
                  </a:cubicBezTo>
                  <a:cubicBezTo>
                    <a:pt x="1033" y="235"/>
                    <a:pt x="1029" y="229"/>
                    <a:pt x="1029" y="229"/>
                  </a:cubicBezTo>
                  <a:cubicBezTo>
                    <a:pt x="1027" y="230"/>
                    <a:pt x="1026" y="232"/>
                    <a:pt x="1026" y="234"/>
                  </a:cubicBezTo>
                  <a:cubicBezTo>
                    <a:pt x="1026" y="231"/>
                    <a:pt x="1026" y="228"/>
                    <a:pt x="1023" y="228"/>
                  </a:cubicBezTo>
                  <a:cubicBezTo>
                    <a:pt x="1023" y="228"/>
                    <a:pt x="1020" y="234"/>
                    <a:pt x="1020" y="234"/>
                  </a:cubicBezTo>
                  <a:cubicBezTo>
                    <a:pt x="1019" y="233"/>
                    <a:pt x="1017" y="224"/>
                    <a:pt x="1019" y="224"/>
                  </a:cubicBezTo>
                  <a:close/>
                  <a:moveTo>
                    <a:pt x="1047" y="220"/>
                  </a:moveTo>
                  <a:cubicBezTo>
                    <a:pt x="1046" y="221"/>
                    <a:pt x="1044" y="221"/>
                    <a:pt x="1042" y="221"/>
                  </a:cubicBezTo>
                  <a:cubicBezTo>
                    <a:pt x="1044" y="220"/>
                    <a:pt x="1046" y="220"/>
                    <a:pt x="1047" y="220"/>
                  </a:cubicBezTo>
                  <a:close/>
                  <a:moveTo>
                    <a:pt x="1086" y="190"/>
                  </a:moveTo>
                  <a:cubicBezTo>
                    <a:pt x="1086" y="188"/>
                    <a:pt x="1086" y="186"/>
                    <a:pt x="1086" y="184"/>
                  </a:cubicBezTo>
                  <a:cubicBezTo>
                    <a:pt x="1095" y="186"/>
                    <a:pt x="1092" y="186"/>
                    <a:pt x="1099" y="182"/>
                  </a:cubicBezTo>
                  <a:cubicBezTo>
                    <a:pt x="1098" y="185"/>
                    <a:pt x="1097" y="188"/>
                    <a:pt x="1097" y="191"/>
                  </a:cubicBezTo>
                  <a:cubicBezTo>
                    <a:pt x="1092" y="185"/>
                    <a:pt x="1091" y="192"/>
                    <a:pt x="1086" y="193"/>
                  </a:cubicBezTo>
                  <a:cubicBezTo>
                    <a:pt x="1086" y="192"/>
                    <a:pt x="1086" y="191"/>
                    <a:pt x="1086" y="190"/>
                  </a:cubicBezTo>
                  <a:close/>
                  <a:moveTo>
                    <a:pt x="1108" y="212"/>
                  </a:moveTo>
                  <a:cubicBezTo>
                    <a:pt x="1109" y="212"/>
                    <a:pt x="1110" y="212"/>
                    <a:pt x="1110" y="212"/>
                  </a:cubicBezTo>
                  <a:cubicBezTo>
                    <a:pt x="1110" y="229"/>
                    <a:pt x="1105" y="212"/>
                    <a:pt x="1108" y="212"/>
                  </a:cubicBezTo>
                  <a:close/>
                  <a:moveTo>
                    <a:pt x="1110" y="186"/>
                  </a:moveTo>
                  <a:cubicBezTo>
                    <a:pt x="1109" y="186"/>
                    <a:pt x="1108" y="190"/>
                    <a:pt x="1108" y="190"/>
                  </a:cubicBezTo>
                  <a:cubicBezTo>
                    <a:pt x="1106" y="187"/>
                    <a:pt x="1107" y="186"/>
                    <a:pt x="1110" y="186"/>
                  </a:cubicBezTo>
                  <a:close/>
                  <a:moveTo>
                    <a:pt x="1119" y="217"/>
                  </a:moveTo>
                  <a:cubicBezTo>
                    <a:pt x="1118" y="218"/>
                    <a:pt x="1117" y="218"/>
                    <a:pt x="1116" y="218"/>
                  </a:cubicBezTo>
                  <a:cubicBezTo>
                    <a:pt x="1116" y="215"/>
                    <a:pt x="1117" y="213"/>
                    <a:pt x="1117" y="210"/>
                  </a:cubicBezTo>
                  <a:cubicBezTo>
                    <a:pt x="1117" y="212"/>
                    <a:pt x="1118" y="215"/>
                    <a:pt x="1119" y="217"/>
                  </a:cubicBezTo>
                  <a:close/>
                  <a:moveTo>
                    <a:pt x="1124" y="211"/>
                  </a:moveTo>
                  <a:cubicBezTo>
                    <a:pt x="1125" y="211"/>
                    <a:pt x="1124" y="217"/>
                    <a:pt x="1123" y="217"/>
                  </a:cubicBezTo>
                  <a:cubicBezTo>
                    <a:pt x="1122" y="215"/>
                    <a:pt x="1121" y="213"/>
                    <a:pt x="1121" y="211"/>
                  </a:cubicBezTo>
                  <a:cubicBezTo>
                    <a:pt x="1122" y="211"/>
                    <a:pt x="1123" y="211"/>
                    <a:pt x="1124" y="211"/>
                  </a:cubicBezTo>
                  <a:close/>
                  <a:moveTo>
                    <a:pt x="1133" y="214"/>
                  </a:moveTo>
                  <a:cubicBezTo>
                    <a:pt x="1135" y="216"/>
                    <a:pt x="1135" y="217"/>
                    <a:pt x="1133" y="218"/>
                  </a:cubicBezTo>
                  <a:cubicBezTo>
                    <a:pt x="1131" y="219"/>
                    <a:pt x="1133" y="214"/>
                    <a:pt x="1133" y="214"/>
                  </a:cubicBezTo>
                  <a:close/>
                  <a:moveTo>
                    <a:pt x="1133" y="189"/>
                  </a:moveTo>
                  <a:cubicBezTo>
                    <a:pt x="1134" y="189"/>
                    <a:pt x="1134" y="190"/>
                    <a:pt x="1133" y="191"/>
                  </a:cubicBezTo>
                  <a:cubicBezTo>
                    <a:pt x="1132" y="190"/>
                    <a:pt x="1132" y="190"/>
                    <a:pt x="1133" y="189"/>
                  </a:cubicBezTo>
                  <a:close/>
                  <a:moveTo>
                    <a:pt x="1141" y="214"/>
                  </a:moveTo>
                  <a:cubicBezTo>
                    <a:pt x="1148" y="213"/>
                    <a:pt x="1155" y="213"/>
                    <a:pt x="1163" y="214"/>
                  </a:cubicBezTo>
                  <a:cubicBezTo>
                    <a:pt x="1163" y="213"/>
                    <a:pt x="1163" y="212"/>
                    <a:pt x="1163" y="211"/>
                  </a:cubicBezTo>
                  <a:cubicBezTo>
                    <a:pt x="1177" y="221"/>
                    <a:pt x="1169" y="220"/>
                    <a:pt x="1156" y="221"/>
                  </a:cubicBezTo>
                  <a:cubicBezTo>
                    <a:pt x="1154" y="221"/>
                    <a:pt x="1142" y="223"/>
                    <a:pt x="1141" y="221"/>
                  </a:cubicBezTo>
                  <a:cubicBezTo>
                    <a:pt x="1140" y="220"/>
                    <a:pt x="1139" y="214"/>
                    <a:pt x="1141" y="214"/>
                  </a:cubicBezTo>
                  <a:close/>
                  <a:moveTo>
                    <a:pt x="1164" y="171"/>
                  </a:moveTo>
                  <a:cubicBezTo>
                    <a:pt x="1166" y="174"/>
                    <a:pt x="1164" y="178"/>
                    <a:pt x="1164" y="181"/>
                  </a:cubicBezTo>
                  <a:cubicBezTo>
                    <a:pt x="1164" y="179"/>
                    <a:pt x="1164" y="173"/>
                    <a:pt x="1164" y="171"/>
                  </a:cubicBezTo>
                  <a:close/>
                  <a:moveTo>
                    <a:pt x="1172" y="117"/>
                  </a:moveTo>
                  <a:cubicBezTo>
                    <a:pt x="1172" y="114"/>
                    <a:pt x="1172" y="111"/>
                    <a:pt x="1172" y="108"/>
                  </a:cubicBezTo>
                  <a:cubicBezTo>
                    <a:pt x="1171" y="108"/>
                    <a:pt x="1175" y="114"/>
                    <a:pt x="1175" y="113"/>
                  </a:cubicBezTo>
                  <a:cubicBezTo>
                    <a:pt x="1175" y="112"/>
                    <a:pt x="1176" y="110"/>
                    <a:pt x="1177" y="110"/>
                  </a:cubicBezTo>
                  <a:cubicBezTo>
                    <a:pt x="1179" y="112"/>
                    <a:pt x="1177" y="122"/>
                    <a:pt x="1178" y="125"/>
                  </a:cubicBezTo>
                  <a:cubicBezTo>
                    <a:pt x="1179" y="133"/>
                    <a:pt x="1180" y="139"/>
                    <a:pt x="1179" y="147"/>
                  </a:cubicBezTo>
                  <a:cubicBezTo>
                    <a:pt x="1179" y="148"/>
                    <a:pt x="1185" y="168"/>
                    <a:pt x="1181" y="167"/>
                  </a:cubicBezTo>
                  <a:cubicBezTo>
                    <a:pt x="1181" y="167"/>
                    <a:pt x="1176" y="148"/>
                    <a:pt x="1176" y="147"/>
                  </a:cubicBezTo>
                  <a:cubicBezTo>
                    <a:pt x="1173" y="137"/>
                    <a:pt x="1176" y="127"/>
                    <a:pt x="1172" y="117"/>
                  </a:cubicBezTo>
                  <a:close/>
                  <a:moveTo>
                    <a:pt x="1166" y="105"/>
                  </a:moveTo>
                  <a:cubicBezTo>
                    <a:pt x="1166" y="105"/>
                    <a:pt x="1167" y="106"/>
                    <a:pt x="1167" y="107"/>
                  </a:cubicBezTo>
                  <a:cubicBezTo>
                    <a:pt x="1167" y="106"/>
                    <a:pt x="1166" y="105"/>
                    <a:pt x="1166" y="105"/>
                  </a:cubicBezTo>
                  <a:close/>
                  <a:moveTo>
                    <a:pt x="1310" y="205"/>
                  </a:moveTo>
                  <a:cubicBezTo>
                    <a:pt x="1311" y="209"/>
                    <a:pt x="1312" y="213"/>
                    <a:pt x="1312" y="217"/>
                  </a:cubicBezTo>
                  <a:cubicBezTo>
                    <a:pt x="1309" y="217"/>
                    <a:pt x="1310" y="207"/>
                    <a:pt x="1310" y="205"/>
                  </a:cubicBezTo>
                  <a:close/>
                  <a:moveTo>
                    <a:pt x="1317" y="217"/>
                  </a:moveTo>
                  <a:cubicBezTo>
                    <a:pt x="1318" y="219"/>
                    <a:pt x="1317" y="219"/>
                    <a:pt x="1315" y="218"/>
                  </a:cubicBezTo>
                  <a:cubicBezTo>
                    <a:pt x="1315" y="218"/>
                    <a:pt x="1317" y="215"/>
                    <a:pt x="1317" y="217"/>
                  </a:cubicBezTo>
                  <a:close/>
                  <a:moveTo>
                    <a:pt x="1391" y="239"/>
                  </a:moveTo>
                  <a:cubicBezTo>
                    <a:pt x="1391" y="234"/>
                    <a:pt x="1390" y="234"/>
                    <a:pt x="1392" y="234"/>
                  </a:cubicBezTo>
                  <a:cubicBezTo>
                    <a:pt x="1392" y="237"/>
                    <a:pt x="1392" y="239"/>
                    <a:pt x="1392" y="242"/>
                  </a:cubicBezTo>
                  <a:cubicBezTo>
                    <a:pt x="1390" y="241"/>
                    <a:pt x="1391" y="240"/>
                    <a:pt x="1391" y="239"/>
                  </a:cubicBezTo>
                  <a:close/>
                  <a:moveTo>
                    <a:pt x="1390" y="212"/>
                  </a:moveTo>
                  <a:cubicBezTo>
                    <a:pt x="1390" y="217"/>
                    <a:pt x="1390" y="220"/>
                    <a:pt x="1389" y="224"/>
                  </a:cubicBezTo>
                  <a:cubicBezTo>
                    <a:pt x="1390" y="222"/>
                    <a:pt x="1389" y="216"/>
                    <a:pt x="1390" y="212"/>
                  </a:cubicBezTo>
                  <a:close/>
                  <a:moveTo>
                    <a:pt x="1393" y="202"/>
                  </a:moveTo>
                  <a:cubicBezTo>
                    <a:pt x="1393" y="204"/>
                    <a:pt x="1393" y="206"/>
                    <a:pt x="1393" y="208"/>
                  </a:cubicBezTo>
                  <a:cubicBezTo>
                    <a:pt x="1392" y="206"/>
                    <a:pt x="1392" y="204"/>
                    <a:pt x="1393" y="202"/>
                  </a:cubicBezTo>
                  <a:close/>
                  <a:moveTo>
                    <a:pt x="1397" y="194"/>
                  </a:moveTo>
                  <a:cubicBezTo>
                    <a:pt x="1403" y="194"/>
                    <a:pt x="1400" y="207"/>
                    <a:pt x="1398" y="210"/>
                  </a:cubicBezTo>
                  <a:cubicBezTo>
                    <a:pt x="1397" y="207"/>
                    <a:pt x="1397" y="201"/>
                    <a:pt x="1393" y="201"/>
                  </a:cubicBezTo>
                  <a:cubicBezTo>
                    <a:pt x="1394" y="200"/>
                    <a:pt x="1396" y="194"/>
                    <a:pt x="1397" y="194"/>
                  </a:cubicBezTo>
                  <a:close/>
                  <a:moveTo>
                    <a:pt x="1408" y="197"/>
                  </a:moveTo>
                  <a:cubicBezTo>
                    <a:pt x="1412" y="197"/>
                    <a:pt x="1408" y="200"/>
                    <a:pt x="1409" y="200"/>
                  </a:cubicBezTo>
                  <a:cubicBezTo>
                    <a:pt x="1410" y="201"/>
                    <a:pt x="1406" y="197"/>
                    <a:pt x="1408" y="197"/>
                  </a:cubicBezTo>
                  <a:close/>
                  <a:moveTo>
                    <a:pt x="1410" y="228"/>
                  </a:moveTo>
                  <a:cubicBezTo>
                    <a:pt x="1410" y="227"/>
                    <a:pt x="1409" y="220"/>
                    <a:pt x="1410" y="219"/>
                  </a:cubicBezTo>
                  <a:cubicBezTo>
                    <a:pt x="1411" y="222"/>
                    <a:pt x="1412" y="224"/>
                    <a:pt x="1410" y="228"/>
                  </a:cubicBezTo>
                  <a:close/>
                  <a:moveTo>
                    <a:pt x="1419" y="216"/>
                  </a:moveTo>
                  <a:cubicBezTo>
                    <a:pt x="1421" y="218"/>
                    <a:pt x="1422" y="223"/>
                    <a:pt x="1423" y="224"/>
                  </a:cubicBezTo>
                  <a:cubicBezTo>
                    <a:pt x="1420" y="221"/>
                    <a:pt x="1418" y="220"/>
                    <a:pt x="1419" y="216"/>
                  </a:cubicBezTo>
                  <a:close/>
                  <a:moveTo>
                    <a:pt x="1421" y="190"/>
                  </a:moveTo>
                  <a:cubicBezTo>
                    <a:pt x="1422" y="189"/>
                    <a:pt x="1423" y="189"/>
                    <a:pt x="1424" y="189"/>
                  </a:cubicBezTo>
                  <a:cubicBezTo>
                    <a:pt x="1423" y="190"/>
                    <a:pt x="1422" y="191"/>
                    <a:pt x="1421" y="191"/>
                  </a:cubicBezTo>
                  <a:cubicBezTo>
                    <a:pt x="1421" y="191"/>
                    <a:pt x="1421" y="190"/>
                    <a:pt x="1421" y="190"/>
                  </a:cubicBezTo>
                  <a:close/>
                  <a:moveTo>
                    <a:pt x="1430" y="192"/>
                  </a:moveTo>
                  <a:cubicBezTo>
                    <a:pt x="1432" y="192"/>
                    <a:pt x="1430" y="197"/>
                    <a:pt x="1429" y="196"/>
                  </a:cubicBezTo>
                  <a:cubicBezTo>
                    <a:pt x="1429" y="196"/>
                    <a:pt x="1426" y="191"/>
                    <a:pt x="1430" y="192"/>
                  </a:cubicBezTo>
                  <a:close/>
                  <a:moveTo>
                    <a:pt x="1438" y="193"/>
                  </a:moveTo>
                  <a:cubicBezTo>
                    <a:pt x="1438" y="205"/>
                    <a:pt x="1428" y="188"/>
                    <a:pt x="1433" y="189"/>
                  </a:cubicBezTo>
                  <a:cubicBezTo>
                    <a:pt x="1435" y="189"/>
                    <a:pt x="1436" y="194"/>
                    <a:pt x="1438" y="193"/>
                  </a:cubicBezTo>
                  <a:close/>
                  <a:moveTo>
                    <a:pt x="1439" y="212"/>
                  </a:moveTo>
                  <a:cubicBezTo>
                    <a:pt x="1440" y="214"/>
                    <a:pt x="1441" y="220"/>
                    <a:pt x="1441" y="221"/>
                  </a:cubicBezTo>
                  <a:cubicBezTo>
                    <a:pt x="1436" y="219"/>
                    <a:pt x="1439" y="213"/>
                    <a:pt x="1439" y="212"/>
                  </a:cubicBezTo>
                  <a:close/>
                  <a:moveTo>
                    <a:pt x="1444" y="180"/>
                  </a:moveTo>
                  <a:cubicBezTo>
                    <a:pt x="1445" y="187"/>
                    <a:pt x="1446" y="193"/>
                    <a:pt x="1442" y="198"/>
                  </a:cubicBezTo>
                  <a:cubicBezTo>
                    <a:pt x="1442" y="194"/>
                    <a:pt x="1444" y="187"/>
                    <a:pt x="1442" y="185"/>
                  </a:cubicBezTo>
                  <a:cubicBezTo>
                    <a:pt x="1442" y="183"/>
                    <a:pt x="1442" y="177"/>
                    <a:pt x="1441" y="174"/>
                  </a:cubicBezTo>
                  <a:cubicBezTo>
                    <a:pt x="1443" y="176"/>
                    <a:pt x="1444" y="178"/>
                    <a:pt x="1444" y="180"/>
                  </a:cubicBezTo>
                  <a:close/>
                  <a:moveTo>
                    <a:pt x="1451" y="158"/>
                  </a:moveTo>
                  <a:cubicBezTo>
                    <a:pt x="1455" y="168"/>
                    <a:pt x="1453" y="171"/>
                    <a:pt x="1451" y="181"/>
                  </a:cubicBezTo>
                  <a:cubicBezTo>
                    <a:pt x="1448" y="171"/>
                    <a:pt x="1447" y="168"/>
                    <a:pt x="1451" y="158"/>
                  </a:cubicBezTo>
                  <a:close/>
                  <a:moveTo>
                    <a:pt x="1456" y="204"/>
                  </a:moveTo>
                  <a:cubicBezTo>
                    <a:pt x="1455" y="205"/>
                    <a:pt x="1455" y="206"/>
                    <a:pt x="1455" y="207"/>
                  </a:cubicBezTo>
                  <a:cubicBezTo>
                    <a:pt x="1455" y="206"/>
                    <a:pt x="1453" y="202"/>
                    <a:pt x="1456" y="204"/>
                  </a:cubicBezTo>
                  <a:close/>
                  <a:moveTo>
                    <a:pt x="1459" y="218"/>
                  </a:moveTo>
                  <a:cubicBezTo>
                    <a:pt x="1459" y="217"/>
                    <a:pt x="1460" y="220"/>
                    <a:pt x="1459" y="221"/>
                  </a:cubicBezTo>
                  <a:cubicBezTo>
                    <a:pt x="1457" y="223"/>
                    <a:pt x="1461" y="213"/>
                    <a:pt x="1459" y="218"/>
                  </a:cubicBezTo>
                  <a:close/>
                  <a:moveTo>
                    <a:pt x="1464" y="216"/>
                  </a:moveTo>
                  <a:cubicBezTo>
                    <a:pt x="1464" y="216"/>
                    <a:pt x="1464" y="217"/>
                    <a:pt x="1464" y="217"/>
                  </a:cubicBezTo>
                  <a:cubicBezTo>
                    <a:pt x="1463" y="216"/>
                    <a:pt x="1464" y="215"/>
                    <a:pt x="1464" y="216"/>
                  </a:cubicBezTo>
                  <a:close/>
                  <a:moveTo>
                    <a:pt x="1470" y="212"/>
                  </a:moveTo>
                  <a:cubicBezTo>
                    <a:pt x="1470" y="211"/>
                    <a:pt x="1471" y="204"/>
                    <a:pt x="1472" y="204"/>
                  </a:cubicBezTo>
                  <a:cubicBezTo>
                    <a:pt x="1478" y="202"/>
                    <a:pt x="1473" y="216"/>
                    <a:pt x="1473" y="218"/>
                  </a:cubicBezTo>
                  <a:cubicBezTo>
                    <a:pt x="1473" y="224"/>
                    <a:pt x="1475" y="224"/>
                    <a:pt x="1471" y="228"/>
                  </a:cubicBezTo>
                  <a:cubicBezTo>
                    <a:pt x="1470" y="229"/>
                    <a:pt x="1471" y="230"/>
                    <a:pt x="1469" y="232"/>
                  </a:cubicBezTo>
                  <a:cubicBezTo>
                    <a:pt x="1466" y="225"/>
                    <a:pt x="1470" y="220"/>
                    <a:pt x="1470" y="212"/>
                  </a:cubicBezTo>
                  <a:close/>
                  <a:moveTo>
                    <a:pt x="1482" y="215"/>
                  </a:moveTo>
                  <a:cubicBezTo>
                    <a:pt x="1486" y="216"/>
                    <a:pt x="1481" y="219"/>
                    <a:pt x="1482" y="220"/>
                  </a:cubicBezTo>
                  <a:cubicBezTo>
                    <a:pt x="1481" y="219"/>
                    <a:pt x="1480" y="215"/>
                    <a:pt x="1482" y="215"/>
                  </a:cubicBezTo>
                  <a:close/>
                  <a:moveTo>
                    <a:pt x="1487" y="210"/>
                  </a:moveTo>
                  <a:cubicBezTo>
                    <a:pt x="1488" y="213"/>
                    <a:pt x="1488" y="214"/>
                    <a:pt x="1487" y="218"/>
                  </a:cubicBezTo>
                  <a:cubicBezTo>
                    <a:pt x="1486" y="215"/>
                    <a:pt x="1486" y="213"/>
                    <a:pt x="1487" y="210"/>
                  </a:cubicBezTo>
                  <a:close/>
                  <a:moveTo>
                    <a:pt x="1491" y="178"/>
                  </a:moveTo>
                  <a:cubicBezTo>
                    <a:pt x="1491" y="177"/>
                    <a:pt x="1492" y="175"/>
                    <a:pt x="1492" y="174"/>
                  </a:cubicBezTo>
                  <a:cubicBezTo>
                    <a:pt x="1493" y="176"/>
                    <a:pt x="1492" y="183"/>
                    <a:pt x="1492" y="185"/>
                  </a:cubicBezTo>
                  <a:cubicBezTo>
                    <a:pt x="1492" y="183"/>
                    <a:pt x="1491" y="180"/>
                    <a:pt x="1491" y="178"/>
                  </a:cubicBezTo>
                  <a:close/>
                  <a:moveTo>
                    <a:pt x="1504" y="193"/>
                  </a:moveTo>
                  <a:cubicBezTo>
                    <a:pt x="1504" y="193"/>
                    <a:pt x="1506" y="204"/>
                    <a:pt x="1501" y="203"/>
                  </a:cubicBezTo>
                  <a:cubicBezTo>
                    <a:pt x="1497" y="201"/>
                    <a:pt x="1499" y="193"/>
                    <a:pt x="1504" y="193"/>
                  </a:cubicBezTo>
                  <a:close/>
                  <a:moveTo>
                    <a:pt x="1508" y="215"/>
                  </a:moveTo>
                  <a:cubicBezTo>
                    <a:pt x="1505" y="217"/>
                    <a:pt x="1505" y="213"/>
                    <a:pt x="1507" y="211"/>
                  </a:cubicBezTo>
                  <a:cubicBezTo>
                    <a:pt x="1508" y="213"/>
                    <a:pt x="1508" y="214"/>
                    <a:pt x="1508" y="215"/>
                  </a:cubicBezTo>
                  <a:close/>
                  <a:moveTo>
                    <a:pt x="1511" y="200"/>
                  </a:moveTo>
                  <a:cubicBezTo>
                    <a:pt x="1512" y="206"/>
                    <a:pt x="1516" y="214"/>
                    <a:pt x="1516" y="220"/>
                  </a:cubicBezTo>
                  <a:cubicBezTo>
                    <a:pt x="1516" y="226"/>
                    <a:pt x="1516" y="225"/>
                    <a:pt x="1513" y="221"/>
                  </a:cubicBezTo>
                  <a:cubicBezTo>
                    <a:pt x="1508" y="215"/>
                    <a:pt x="1510" y="206"/>
                    <a:pt x="1511" y="200"/>
                  </a:cubicBezTo>
                  <a:close/>
                  <a:moveTo>
                    <a:pt x="1518" y="220"/>
                  </a:moveTo>
                  <a:cubicBezTo>
                    <a:pt x="1520" y="222"/>
                    <a:pt x="1521" y="225"/>
                    <a:pt x="1521" y="228"/>
                  </a:cubicBezTo>
                  <a:cubicBezTo>
                    <a:pt x="1517" y="228"/>
                    <a:pt x="1518" y="224"/>
                    <a:pt x="1518" y="220"/>
                  </a:cubicBezTo>
                  <a:close/>
                  <a:moveTo>
                    <a:pt x="1523" y="208"/>
                  </a:moveTo>
                  <a:cubicBezTo>
                    <a:pt x="1523" y="209"/>
                    <a:pt x="1523" y="210"/>
                    <a:pt x="1523" y="211"/>
                  </a:cubicBezTo>
                  <a:cubicBezTo>
                    <a:pt x="1522" y="210"/>
                    <a:pt x="1521" y="208"/>
                    <a:pt x="1521" y="206"/>
                  </a:cubicBezTo>
                  <a:cubicBezTo>
                    <a:pt x="1522" y="207"/>
                    <a:pt x="1522" y="207"/>
                    <a:pt x="1523" y="208"/>
                  </a:cubicBezTo>
                  <a:close/>
                  <a:moveTo>
                    <a:pt x="1529" y="219"/>
                  </a:moveTo>
                  <a:cubicBezTo>
                    <a:pt x="1529" y="222"/>
                    <a:pt x="1530" y="224"/>
                    <a:pt x="1530" y="227"/>
                  </a:cubicBezTo>
                  <a:cubicBezTo>
                    <a:pt x="1526" y="227"/>
                    <a:pt x="1527" y="222"/>
                    <a:pt x="1526" y="219"/>
                  </a:cubicBezTo>
                  <a:cubicBezTo>
                    <a:pt x="1527" y="219"/>
                    <a:pt x="1528" y="219"/>
                    <a:pt x="1529" y="219"/>
                  </a:cubicBezTo>
                  <a:close/>
                  <a:moveTo>
                    <a:pt x="1541" y="215"/>
                  </a:moveTo>
                  <a:cubicBezTo>
                    <a:pt x="1540" y="217"/>
                    <a:pt x="1540" y="222"/>
                    <a:pt x="1539" y="224"/>
                  </a:cubicBezTo>
                  <a:cubicBezTo>
                    <a:pt x="1538" y="221"/>
                    <a:pt x="1539" y="219"/>
                    <a:pt x="1541" y="215"/>
                  </a:cubicBezTo>
                  <a:close/>
                  <a:moveTo>
                    <a:pt x="1611" y="226"/>
                  </a:moveTo>
                  <a:cubicBezTo>
                    <a:pt x="1617" y="235"/>
                    <a:pt x="1619" y="237"/>
                    <a:pt x="1606" y="236"/>
                  </a:cubicBezTo>
                  <a:cubicBezTo>
                    <a:pt x="1607" y="232"/>
                    <a:pt x="1609" y="229"/>
                    <a:pt x="1611" y="226"/>
                  </a:cubicBezTo>
                  <a:close/>
                  <a:moveTo>
                    <a:pt x="1639" y="215"/>
                  </a:moveTo>
                  <a:cubicBezTo>
                    <a:pt x="1641" y="218"/>
                    <a:pt x="1641" y="221"/>
                    <a:pt x="1641" y="224"/>
                  </a:cubicBezTo>
                  <a:cubicBezTo>
                    <a:pt x="1640" y="224"/>
                    <a:pt x="1640" y="224"/>
                    <a:pt x="1639" y="224"/>
                  </a:cubicBezTo>
                  <a:cubicBezTo>
                    <a:pt x="1639" y="221"/>
                    <a:pt x="1639" y="218"/>
                    <a:pt x="1639" y="215"/>
                  </a:cubicBezTo>
                  <a:close/>
                  <a:moveTo>
                    <a:pt x="1657" y="232"/>
                  </a:moveTo>
                  <a:cubicBezTo>
                    <a:pt x="1655" y="238"/>
                    <a:pt x="1656" y="243"/>
                    <a:pt x="1649" y="244"/>
                  </a:cubicBezTo>
                  <a:cubicBezTo>
                    <a:pt x="1650" y="241"/>
                    <a:pt x="1650" y="238"/>
                    <a:pt x="1651" y="235"/>
                  </a:cubicBezTo>
                  <a:cubicBezTo>
                    <a:pt x="1649" y="232"/>
                    <a:pt x="1648" y="239"/>
                    <a:pt x="1648" y="232"/>
                  </a:cubicBezTo>
                  <a:cubicBezTo>
                    <a:pt x="1651" y="233"/>
                    <a:pt x="1654" y="232"/>
                    <a:pt x="1657" y="232"/>
                  </a:cubicBezTo>
                  <a:close/>
                  <a:moveTo>
                    <a:pt x="1672" y="232"/>
                  </a:moveTo>
                  <a:cubicBezTo>
                    <a:pt x="1671" y="234"/>
                    <a:pt x="1671" y="241"/>
                    <a:pt x="1668" y="241"/>
                  </a:cubicBezTo>
                  <a:cubicBezTo>
                    <a:pt x="1665" y="241"/>
                    <a:pt x="1663" y="235"/>
                    <a:pt x="1663" y="231"/>
                  </a:cubicBezTo>
                  <a:cubicBezTo>
                    <a:pt x="1666" y="232"/>
                    <a:pt x="1669" y="232"/>
                    <a:pt x="1672" y="232"/>
                  </a:cubicBezTo>
                  <a:close/>
                  <a:moveTo>
                    <a:pt x="1707" y="228"/>
                  </a:moveTo>
                  <a:cubicBezTo>
                    <a:pt x="1711" y="242"/>
                    <a:pt x="1692" y="229"/>
                    <a:pt x="1687" y="232"/>
                  </a:cubicBezTo>
                  <a:cubicBezTo>
                    <a:pt x="1684" y="234"/>
                    <a:pt x="1689" y="238"/>
                    <a:pt x="1683" y="239"/>
                  </a:cubicBezTo>
                  <a:cubicBezTo>
                    <a:pt x="1679" y="239"/>
                    <a:pt x="1679" y="238"/>
                    <a:pt x="1678" y="235"/>
                  </a:cubicBezTo>
                  <a:cubicBezTo>
                    <a:pt x="1676" y="228"/>
                    <a:pt x="1702" y="228"/>
                    <a:pt x="1707" y="228"/>
                  </a:cubicBezTo>
                  <a:close/>
                  <a:moveTo>
                    <a:pt x="1720" y="207"/>
                  </a:moveTo>
                  <a:cubicBezTo>
                    <a:pt x="1728" y="206"/>
                    <a:pt x="1721" y="215"/>
                    <a:pt x="1721" y="209"/>
                  </a:cubicBezTo>
                  <a:cubicBezTo>
                    <a:pt x="1718" y="211"/>
                    <a:pt x="1717" y="211"/>
                    <a:pt x="1715" y="208"/>
                  </a:cubicBezTo>
                  <a:cubicBezTo>
                    <a:pt x="1717" y="207"/>
                    <a:pt x="1719" y="207"/>
                    <a:pt x="1720" y="207"/>
                  </a:cubicBezTo>
                  <a:close/>
                  <a:moveTo>
                    <a:pt x="1731" y="206"/>
                  </a:moveTo>
                  <a:cubicBezTo>
                    <a:pt x="1733" y="205"/>
                    <a:pt x="1731" y="213"/>
                    <a:pt x="1730" y="212"/>
                  </a:cubicBezTo>
                  <a:cubicBezTo>
                    <a:pt x="1729" y="211"/>
                    <a:pt x="1728" y="207"/>
                    <a:pt x="1731" y="206"/>
                  </a:cubicBezTo>
                  <a:close/>
                  <a:moveTo>
                    <a:pt x="1781" y="230"/>
                  </a:moveTo>
                  <a:cubicBezTo>
                    <a:pt x="1783" y="232"/>
                    <a:pt x="1782" y="232"/>
                    <a:pt x="1779" y="231"/>
                  </a:cubicBezTo>
                  <a:cubicBezTo>
                    <a:pt x="1779" y="230"/>
                    <a:pt x="1780" y="229"/>
                    <a:pt x="1781" y="230"/>
                  </a:cubicBezTo>
                  <a:close/>
                  <a:moveTo>
                    <a:pt x="1822" y="205"/>
                  </a:moveTo>
                  <a:cubicBezTo>
                    <a:pt x="1823" y="209"/>
                    <a:pt x="1824" y="211"/>
                    <a:pt x="1820" y="211"/>
                  </a:cubicBezTo>
                  <a:cubicBezTo>
                    <a:pt x="1819" y="209"/>
                    <a:pt x="1820" y="207"/>
                    <a:pt x="1822" y="205"/>
                  </a:cubicBezTo>
                  <a:close/>
                  <a:moveTo>
                    <a:pt x="1834" y="207"/>
                  </a:moveTo>
                  <a:cubicBezTo>
                    <a:pt x="1840" y="210"/>
                    <a:pt x="1833" y="214"/>
                    <a:pt x="1828" y="210"/>
                  </a:cubicBezTo>
                  <a:cubicBezTo>
                    <a:pt x="1830" y="209"/>
                    <a:pt x="1832" y="208"/>
                    <a:pt x="1834" y="207"/>
                  </a:cubicBezTo>
                  <a:close/>
                  <a:moveTo>
                    <a:pt x="1857" y="159"/>
                  </a:moveTo>
                  <a:cubicBezTo>
                    <a:pt x="1857" y="160"/>
                    <a:pt x="1857" y="160"/>
                    <a:pt x="1857" y="161"/>
                  </a:cubicBezTo>
                  <a:cubicBezTo>
                    <a:pt x="1856" y="160"/>
                    <a:pt x="1857" y="159"/>
                    <a:pt x="1857" y="159"/>
                  </a:cubicBezTo>
                  <a:close/>
                  <a:moveTo>
                    <a:pt x="1863" y="145"/>
                  </a:moveTo>
                  <a:cubicBezTo>
                    <a:pt x="1864" y="146"/>
                    <a:pt x="1864" y="143"/>
                    <a:pt x="1866" y="146"/>
                  </a:cubicBezTo>
                  <a:cubicBezTo>
                    <a:pt x="1868" y="149"/>
                    <a:pt x="1864" y="168"/>
                    <a:pt x="1864" y="172"/>
                  </a:cubicBezTo>
                  <a:cubicBezTo>
                    <a:pt x="1864" y="165"/>
                    <a:pt x="1864" y="159"/>
                    <a:pt x="1863" y="152"/>
                  </a:cubicBezTo>
                  <a:cubicBezTo>
                    <a:pt x="1862" y="158"/>
                    <a:pt x="1861" y="164"/>
                    <a:pt x="1861" y="170"/>
                  </a:cubicBezTo>
                  <a:cubicBezTo>
                    <a:pt x="1860" y="167"/>
                    <a:pt x="1860" y="143"/>
                    <a:pt x="1863" y="145"/>
                  </a:cubicBezTo>
                  <a:close/>
                  <a:moveTo>
                    <a:pt x="1871" y="170"/>
                  </a:moveTo>
                  <a:cubicBezTo>
                    <a:pt x="1871" y="170"/>
                    <a:pt x="1871" y="174"/>
                    <a:pt x="1871" y="173"/>
                  </a:cubicBezTo>
                  <a:cubicBezTo>
                    <a:pt x="1870" y="171"/>
                    <a:pt x="1871" y="172"/>
                    <a:pt x="1871" y="170"/>
                  </a:cubicBezTo>
                  <a:close/>
                  <a:moveTo>
                    <a:pt x="1873" y="158"/>
                  </a:moveTo>
                  <a:cubicBezTo>
                    <a:pt x="1874" y="159"/>
                    <a:pt x="1874" y="160"/>
                    <a:pt x="1873" y="162"/>
                  </a:cubicBezTo>
                  <a:cubicBezTo>
                    <a:pt x="1873" y="167"/>
                    <a:pt x="1872" y="157"/>
                    <a:pt x="1873" y="158"/>
                  </a:cubicBezTo>
                  <a:close/>
                  <a:moveTo>
                    <a:pt x="1883" y="154"/>
                  </a:moveTo>
                  <a:cubicBezTo>
                    <a:pt x="1898" y="149"/>
                    <a:pt x="1900" y="153"/>
                    <a:pt x="1894" y="166"/>
                  </a:cubicBezTo>
                  <a:cubicBezTo>
                    <a:pt x="1890" y="158"/>
                    <a:pt x="1882" y="171"/>
                    <a:pt x="1882" y="174"/>
                  </a:cubicBezTo>
                  <a:cubicBezTo>
                    <a:pt x="1882" y="171"/>
                    <a:pt x="1878" y="155"/>
                    <a:pt x="1883" y="154"/>
                  </a:cubicBezTo>
                  <a:close/>
                  <a:moveTo>
                    <a:pt x="1906" y="164"/>
                  </a:moveTo>
                  <a:cubicBezTo>
                    <a:pt x="1906" y="169"/>
                    <a:pt x="1906" y="173"/>
                    <a:pt x="1904" y="177"/>
                  </a:cubicBezTo>
                  <a:cubicBezTo>
                    <a:pt x="1903" y="172"/>
                    <a:pt x="1904" y="169"/>
                    <a:pt x="1906" y="164"/>
                  </a:cubicBezTo>
                  <a:close/>
                  <a:moveTo>
                    <a:pt x="1920" y="150"/>
                  </a:moveTo>
                  <a:cubicBezTo>
                    <a:pt x="1932" y="149"/>
                    <a:pt x="1942" y="149"/>
                    <a:pt x="1955" y="150"/>
                  </a:cubicBezTo>
                  <a:cubicBezTo>
                    <a:pt x="1962" y="150"/>
                    <a:pt x="1988" y="153"/>
                    <a:pt x="1972" y="165"/>
                  </a:cubicBezTo>
                  <a:cubicBezTo>
                    <a:pt x="1969" y="168"/>
                    <a:pt x="1965" y="166"/>
                    <a:pt x="1962" y="164"/>
                  </a:cubicBezTo>
                  <a:cubicBezTo>
                    <a:pt x="1956" y="158"/>
                    <a:pt x="1963" y="156"/>
                    <a:pt x="1952" y="157"/>
                  </a:cubicBezTo>
                  <a:cubicBezTo>
                    <a:pt x="1946" y="158"/>
                    <a:pt x="1938" y="163"/>
                    <a:pt x="1932" y="162"/>
                  </a:cubicBezTo>
                  <a:cubicBezTo>
                    <a:pt x="1926" y="162"/>
                    <a:pt x="1925" y="157"/>
                    <a:pt x="1918" y="163"/>
                  </a:cubicBezTo>
                  <a:cubicBezTo>
                    <a:pt x="1919" y="162"/>
                    <a:pt x="1913" y="151"/>
                    <a:pt x="1920" y="150"/>
                  </a:cubicBezTo>
                  <a:close/>
                  <a:moveTo>
                    <a:pt x="1926" y="121"/>
                  </a:moveTo>
                  <a:cubicBezTo>
                    <a:pt x="1928" y="125"/>
                    <a:pt x="1925" y="126"/>
                    <a:pt x="1922" y="123"/>
                  </a:cubicBezTo>
                  <a:cubicBezTo>
                    <a:pt x="1924" y="122"/>
                    <a:pt x="1925" y="121"/>
                    <a:pt x="1926" y="121"/>
                  </a:cubicBezTo>
                  <a:close/>
                  <a:moveTo>
                    <a:pt x="1976" y="164"/>
                  </a:moveTo>
                  <a:cubicBezTo>
                    <a:pt x="1977" y="159"/>
                    <a:pt x="1978" y="153"/>
                    <a:pt x="1983" y="151"/>
                  </a:cubicBezTo>
                  <a:cubicBezTo>
                    <a:pt x="1988" y="148"/>
                    <a:pt x="2001" y="151"/>
                    <a:pt x="2008" y="150"/>
                  </a:cubicBezTo>
                  <a:cubicBezTo>
                    <a:pt x="2029" y="147"/>
                    <a:pt x="2049" y="148"/>
                    <a:pt x="2070" y="146"/>
                  </a:cubicBezTo>
                  <a:cubicBezTo>
                    <a:pt x="2077" y="145"/>
                    <a:pt x="2091" y="140"/>
                    <a:pt x="2097" y="142"/>
                  </a:cubicBezTo>
                  <a:cubicBezTo>
                    <a:pt x="2104" y="144"/>
                    <a:pt x="2100" y="149"/>
                    <a:pt x="2094" y="152"/>
                  </a:cubicBezTo>
                  <a:cubicBezTo>
                    <a:pt x="2089" y="154"/>
                    <a:pt x="2084" y="149"/>
                    <a:pt x="2078" y="152"/>
                  </a:cubicBezTo>
                  <a:cubicBezTo>
                    <a:pt x="2075" y="154"/>
                    <a:pt x="2068" y="166"/>
                    <a:pt x="2069" y="154"/>
                  </a:cubicBezTo>
                  <a:cubicBezTo>
                    <a:pt x="2069" y="154"/>
                    <a:pt x="2060" y="164"/>
                    <a:pt x="2060" y="164"/>
                  </a:cubicBezTo>
                  <a:cubicBezTo>
                    <a:pt x="2059" y="164"/>
                    <a:pt x="2059" y="161"/>
                    <a:pt x="2059" y="161"/>
                  </a:cubicBezTo>
                  <a:cubicBezTo>
                    <a:pt x="2056" y="161"/>
                    <a:pt x="2053" y="161"/>
                    <a:pt x="2050" y="161"/>
                  </a:cubicBezTo>
                  <a:cubicBezTo>
                    <a:pt x="2047" y="162"/>
                    <a:pt x="2046" y="161"/>
                    <a:pt x="2043" y="163"/>
                  </a:cubicBezTo>
                  <a:cubicBezTo>
                    <a:pt x="2040" y="165"/>
                    <a:pt x="2040" y="170"/>
                    <a:pt x="2038" y="172"/>
                  </a:cubicBezTo>
                  <a:cubicBezTo>
                    <a:pt x="2034" y="175"/>
                    <a:pt x="2030" y="175"/>
                    <a:pt x="2026" y="176"/>
                  </a:cubicBezTo>
                  <a:cubicBezTo>
                    <a:pt x="2023" y="176"/>
                    <a:pt x="2014" y="179"/>
                    <a:pt x="2012" y="177"/>
                  </a:cubicBezTo>
                  <a:cubicBezTo>
                    <a:pt x="2010" y="174"/>
                    <a:pt x="2014" y="170"/>
                    <a:pt x="2013" y="166"/>
                  </a:cubicBezTo>
                  <a:cubicBezTo>
                    <a:pt x="2010" y="160"/>
                    <a:pt x="2011" y="166"/>
                    <a:pt x="2005" y="163"/>
                  </a:cubicBezTo>
                  <a:cubicBezTo>
                    <a:pt x="2001" y="160"/>
                    <a:pt x="2001" y="156"/>
                    <a:pt x="1997" y="157"/>
                  </a:cubicBezTo>
                  <a:cubicBezTo>
                    <a:pt x="1992" y="157"/>
                    <a:pt x="1986" y="172"/>
                    <a:pt x="1984" y="175"/>
                  </a:cubicBezTo>
                  <a:cubicBezTo>
                    <a:pt x="1985" y="172"/>
                    <a:pt x="1990" y="162"/>
                    <a:pt x="1985" y="159"/>
                  </a:cubicBezTo>
                  <a:cubicBezTo>
                    <a:pt x="1980" y="156"/>
                    <a:pt x="1977" y="169"/>
                    <a:pt x="1975" y="174"/>
                  </a:cubicBezTo>
                  <a:cubicBezTo>
                    <a:pt x="1975" y="170"/>
                    <a:pt x="1976" y="167"/>
                    <a:pt x="1976" y="164"/>
                  </a:cubicBezTo>
                  <a:close/>
                  <a:moveTo>
                    <a:pt x="2121" y="142"/>
                  </a:moveTo>
                  <a:cubicBezTo>
                    <a:pt x="2125" y="142"/>
                    <a:pt x="2123" y="150"/>
                    <a:pt x="2116" y="144"/>
                  </a:cubicBezTo>
                  <a:cubicBezTo>
                    <a:pt x="2118" y="143"/>
                    <a:pt x="2119" y="143"/>
                    <a:pt x="2121" y="142"/>
                  </a:cubicBezTo>
                  <a:close/>
                  <a:moveTo>
                    <a:pt x="2167" y="178"/>
                  </a:moveTo>
                  <a:cubicBezTo>
                    <a:pt x="2165" y="185"/>
                    <a:pt x="2172" y="188"/>
                    <a:pt x="2169" y="194"/>
                  </a:cubicBezTo>
                  <a:cubicBezTo>
                    <a:pt x="2168" y="196"/>
                    <a:pt x="2156" y="204"/>
                    <a:pt x="2153" y="204"/>
                  </a:cubicBezTo>
                  <a:cubicBezTo>
                    <a:pt x="2147" y="205"/>
                    <a:pt x="2141" y="200"/>
                    <a:pt x="2135" y="201"/>
                  </a:cubicBezTo>
                  <a:cubicBezTo>
                    <a:pt x="2128" y="203"/>
                    <a:pt x="2127" y="209"/>
                    <a:pt x="2122" y="206"/>
                  </a:cubicBezTo>
                  <a:cubicBezTo>
                    <a:pt x="2122" y="206"/>
                    <a:pt x="2122" y="207"/>
                    <a:pt x="2121" y="207"/>
                  </a:cubicBezTo>
                  <a:cubicBezTo>
                    <a:pt x="2122" y="207"/>
                    <a:pt x="2125" y="197"/>
                    <a:pt x="2124" y="196"/>
                  </a:cubicBezTo>
                  <a:cubicBezTo>
                    <a:pt x="2121" y="194"/>
                    <a:pt x="2118" y="199"/>
                    <a:pt x="2115" y="201"/>
                  </a:cubicBezTo>
                  <a:cubicBezTo>
                    <a:pt x="2102" y="207"/>
                    <a:pt x="2114" y="192"/>
                    <a:pt x="2111" y="192"/>
                  </a:cubicBezTo>
                  <a:cubicBezTo>
                    <a:pt x="2107" y="192"/>
                    <a:pt x="2099" y="202"/>
                    <a:pt x="2096" y="204"/>
                  </a:cubicBezTo>
                  <a:cubicBezTo>
                    <a:pt x="2088" y="209"/>
                    <a:pt x="2085" y="204"/>
                    <a:pt x="2076" y="206"/>
                  </a:cubicBezTo>
                  <a:cubicBezTo>
                    <a:pt x="2078" y="200"/>
                    <a:pt x="2071" y="207"/>
                    <a:pt x="2070" y="206"/>
                  </a:cubicBezTo>
                  <a:cubicBezTo>
                    <a:pt x="2068" y="206"/>
                    <a:pt x="2073" y="196"/>
                    <a:pt x="2069" y="195"/>
                  </a:cubicBezTo>
                  <a:cubicBezTo>
                    <a:pt x="2066" y="194"/>
                    <a:pt x="2062" y="207"/>
                    <a:pt x="2058" y="205"/>
                  </a:cubicBezTo>
                  <a:cubicBezTo>
                    <a:pt x="2057" y="204"/>
                    <a:pt x="2058" y="198"/>
                    <a:pt x="2057" y="197"/>
                  </a:cubicBezTo>
                  <a:cubicBezTo>
                    <a:pt x="2056" y="195"/>
                    <a:pt x="2054" y="195"/>
                    <a:pt x="2053" y="194"/>
                  </a:cubicBezTo>
                  <a:cubicBezTo>
                    <a:pt x="2050" y="190"/>
                    <a:pt x="2046" y="188"/>
                    <a:pt x="2042" y="185"/>
                  </a:cubicBezTo>
                  <a:cubicBezTo>
                    <a:pt x="2083" y="183"/>
                    <a:pt x="2126" y="177"/>
                    <a:pt x="2167" y="178"/>
                  </a:cubicBezTo>
                  <a:close/>
                  <a:moveTo>
                    <a:pt x="2133" y="140"/>
                  </a:moveTo>
                  <a:cubicBezTo>
                    <a:pt x="2134" y="143"/>
                    <a:pt x="2133" y="148"/>
                    <a:pt x="2128" y="149"/>
                  </a:cubicBezTo>
                  <a:cubicBezTo>
                    <a:pt x="2124" y="150"/>
                    <a:pt x="2133" y="140"/>
                    <a:pt x="2133" y="140"/>
                  </a:cubicBezTo>
                  <a:close/>
                  <a:moveTo>
                    <a:pt x="2151" y="140"/>
                  </a:moveTo>
                  <a:cubicBezTo>
                    <a:pt x="2157" y="140"/>
                    <a:pt x="2164" y="142"/>
                    <a:pt x="2168" y="139"/>
                  </a:cubicBezTo>
                  <a:cubicBezTo>
                    <a:pt x="2167" y="144"/>
                    <a:pt x="2168" y="145"/>
                    <a:pt x="2165" y="147"/>
                  </a:cubicBezTo>
                  <a:cubicBezTo>
                    <a:pt x="2162" y="148"/>
                    <a:pt x="2155" y="148"/>
                    <a:pt x="2153" y="147"/>
                  </a:cubicBezTo>
                  <a:cubicBezTo>
                    <a:pt x="2152" y="147"/>
                    <a:pt x="2147" y="149"/>
                    <a:pt x="2147" y="148"/>
                  </a:cubicBezTo>
                  <a:cubicBezTo>
                    <a:pt x="2145" y="146"/>
                    <a:pt x="2148" y="140"/>
                    <a:pt x="2151" y="140"/>
                  </a:cubicBezTo>
                  <a:close/>
                  <a:moveTo>
                    <a:pt x="2163" y="115"/>
                  </a:moveTo>
                  <a:cubicBezTo>
                    <a:pt x="2165" y="115"/>
                    <a:pt x="2166" y="115"/>
                    <a:pt x="2167" y="115"/>
                  </a:cubicBezTo>
                  <a:cubicBezTo>
                    <a:pt x="2167" y="115"/>
                    <a:pt x="2163" y="118"/>
                    <a:pt x="2163" y="118"/>
                  </a:cubicBezTo>
                  <a:cubicBezTo>
                    <a:pt x="2163" y="117"/>
                    <a:pt x="2163" y="116"/>
                    <a:pt x="2163" y="115"/>
                  </a:cubicBezTo>
                  <a:close/>
                  <a:moveTo>
                    <a:pt x="2175" y="140"/>
                  </a:moveTo>
                  <a:cubicBezTo>
                    <a:pt x="2183" y="139"/>
                    <a:pt x="2179" y="146"/>
                    <a:pt x="2175" y="146"/>
                  </a:cubicBezTo>
                  <a:cubicBezTo>
                    <a:pt x="2175" y="144"/>
                    <a:pt x="2174" y="142"/>
                    <a:pt x="2175" y="140"/>
                  </a:cubicBezTo>
                  <a:close/>
                  <a:moveTo>
                    <a:pt x="2208" y="211"/>
                  </a:moveTo>
                  <a:cubicBezTo>
                    <a:pt x="2208" y="210"/>
                    <a:pt x="2209" y="209"/>
                    <a:pt x="2210" y="209"/>
                  </a:cubicBezTo>
                  <a:cubicBezTo>
                    <a:pt x="2210" y="209"/>
                    <a:pt x="2208" y="211"/>
                    <a:pt x="2208" y="211"/>
                  </a:cubicBezTo>
                  <a:close/>
                  <a:moveTo>
                    <a:pt x="2183" y="178"/>
                  </a:moveTo>
                  <a:cubicBezTo>
                    <a:pt x="2188" y="178"/>
                    <a:pt x="2192" y="178"/>
                    <a:pt x="2196" y="175"/>
                  </a:cubicBezTo>
                  <a:cubicBezTo>
                    <a:pt x="2199" y="173"/>
                    <a:pt x="2201" y="168"/>
                    <a:pt x="2205" y="166"/>
                  </a:cubicBezTo>
                  <a:cubicBezTo>
                    <a:pt x="2209" y="164"/>
                    <a:pt x="2207" y="163"/>
                    <a:pt x="2208" y="168"/>
                  </a:cubicBezTo>
                  <a:cubicBezTo>
                    <a:pt x="2209" y="175"/>
                    <a:pt x="2204" y="174"/>
                    <a:pt x="2211" y="175"/>
                  </a:cubicBezTo>
                  <a:cubicBezTo>
                    <a:pt x="2213" y="176"/>
                    <a:pt x="2220" y="170"/>
                    <a:pt x="2218" y="176"/>
                  </a:cubicBezTo>
                  <a:cubicBezTo>
                    <a:pt x="2219" y="172"/>
                    <a:pt x="2232" y="166"/>
                    <a:pt x="2236" y="168"/>
                  </a:cubicBezTo>
                  <a:cubicBezTo>
                    <a:pt x="2239" y="168"/>
                    <a:pt x="2239" y="171"/>
                    <a:pt x="2241" y="172"/>
                  </a:cubicBezTo>
                  <a:cubicBezTo>
                    <a:pt x="2245" y="173"/>
                    <a:pt x="2250" y="173"/>
                    <a:pt x="2255" y="173"/>
                  </a:cubicBezTo>
                  <a:cubicBezTo>
                    <a:pt x="2252" y="177"/>
                    <a:pt x="2247" y="185"/>
                    <a:pt x="2243" y="186"/>
                  </a:cubicBezTo>
                  <a:cubicBezTo>
                    <a:pt x="2242" y="186"/>
                    <a:pt x="2237" y="186"/>
                    <a:pt x="2238" y="185"/>
                  </a:cubicBezTo>
                  <a:cubicBezTo>
                    <a:pt x="2239" y="185"/>
                    <a:pt x="2235" y="184"/>
                    <a:pt x="2234" y="184"/>
                  </a:cubicBezTo>
                  <a:cubicBezTo>
                    <a:pt x="2232" y="185"/>
                    <a:pt x="2230" y="190"/>
                    <a:pt x="2228" y="191"/>
                  </a:cubicBezTo>
                  <a:cubicBezTo>
                    <a:pt x="2220" y="202"/>
                    <a:pt x="2216" y="220"/>
                    <a:pt x="2205" y="228"/>
                  </a:cubicBezTo>
                  <a:cubicBezTo>
                    <a:pt x="2206" y="224"/>
                    <a:pt x="2203" y="227"/>
                    <a:pt x="2201" y="227"/>
                  </a:cubicBezTo>
                  <a:cubicBezTo>
                    <a:pt x="2201" y="221"/>
                    <a:pt x="2204" y="215"/>
                    <a:pt x="2206" y="210"/>
                  </a:cubicBezTo>
                  <a:cubicBezTo>
                    <a:pt x="2206" y="210"/>
                    <a:pt x="2204" y="217"/>
                    <a:pt x="2205" y="218"/>
                  </a:cubicBezTo>
                  <a:cubicBezTo>
                    <a:pt x="2206" y="219"/>
                    <a:pt x="2215" y="207"/>
                    <a:pt x="2215" y="207"/>
                  </a:cubicBezTo>
                  <a:cubicBezTo>
                    <a:pt x="2216" y="203"/>
                    <a:pt x="2213" y="205"/>
                    <a:pt x="2210" y="203"/>
                  </a:cubicBezTo>
                  <a:cubicBezTo>
                    <a:pt x="2212" y="198"/>
                    <a:pt x="2215" y="193"/>
                    <a:pt x="2217" y="188"/>
                  </a:cubicBezTo>
                  <a:cubicBezTo>
                    <a:pt x="2216" y="190"/>
                    <a:pt x="2205" y="204"/>
                    <a:pt x="2206" y="193"/>
                  </a:cubicBezTo>
                  <a:cubicBezTo>
                    <a:pt x="2206" y="195"/>
                    <a:pt x="2198" y="201"/>
                    <a:pt x="2197" y="201"/>
                  </a:cubicBezTo>
                  <a:cubicBezTo>
                    <a:pt x="2200" y="196"/>
                    <a:pt x="2203" y="191"/>
                    <a:pt x="2204" y="185"/>
                  </a:cubicBezTo>
                  <a:cubicBezTo>
                    <a:pt x="2205" y="184"/>
                    <a:pt x="2196" y="193"/>
                    <a:pt x="2194" y="193"/>
                  </a:cubicBezTo>
                  <a:cubicBezTo>
                    <a:pt x="2191" y="193"/>
                    <a:pt x="2190" y="189"/>
                    <a:pt x="2189" y="189"/>
                  </a:cubicBezTo>
                  <a:cubicBezTo>
                    <a:pt x="2185" y="189"/>
                    <a:pt x="2182" y="200"/>
                    <a:pt x="2178" y="198"/>
                  </a:cubicBezTo>
                  <a:cubicBezTo>
                    <a:pt x="2174" y="197"/>
                    <a:pt x="2182" y="181"/>
                    <a:pt x="2183" y="178"/>
                  </a:cubicBezTo>
                  <a:close/>
                  <a:moveTo>
                    <a:pt x="2192" y="146"/>
                  </a:moveTo>
                  <a:cubicBezTo>
                    <a:pt x="2193" y="145"/>
                    <a:pt x="2194" y="145"/>
                    <a:pt x="2195" y="144"/>
                  </a:cubicBezTo>
                  <a:cubicBezTo>
                    <a:pt x="2196" y="147"/>
                    <a:pt x="2195" y="148"/>
                    <a:pt x="2192" y="148"/>
                  </a:cubicBezTo>
                  <a:cubicBezTo>
                    <a:pt x="2191" y="147"/>
                    <a:pt x="2192" y="147"/>
                    <a:pt x="2192" y="146"/>
                  </a:cubicBezTo>
                  <a:close/>
                  <a:moveTo>
                    <a:pt x="2205" y="147"/>
                  </a:moveTo>
                  <a:cubicBezTo>
                    <a:pt x="2214" y="140"/>
                    <a:pt x="2231" y="147"/>
                    <a:pt x="2242" y="148"/>
                  </a:cubicBezTo>
                  <a:cubicBezTo>
                    <a:pt x="2248" y="148"/>
                    <a:pt x="2245" y="146"/>
                    <a:pt x="2252" y="149"/>
                  </a:cubicBezTo>
                  <a:cubicBezTo>
                    <a:pt x="2258" y="152"/>
                    <a:pt x="2257" y="153"/>
                    <a:pt x="2264" y="150"/>
                  </a:cubicBezTo>
                  <a:cubicBezTo>
                    <a:pt x="2262" y="153"/>
                    <a:pt x="2261" y="155"/>
                    <a:pt x="2260" y="158"/>
                  </a:cubicBezTo>
                  <a:cubicBezTo>
                    <a:pt x="2254" y="153"/>
                    <a:pt x="2236" y="157"/>
                    <a:pt x="2228" y="156"/>
                  </a:cubicBezTo>
                  <a:cubicBezTo>
                    <a:pt x="2220" y="154"/>
                    <a:pt x="2211" y="153"/>
                    <a:pt x="2203" y="152"/>
                  </a:cubicBezTo>
                  <a:cubicBezTo>
                    <a:pt x="2203" y="150"/>
                    <a:pt x="2204" y="149"/>
                    <a:pt x="2205" y="147"/>
                  </a:cubicBezTo>
                  <a:close/>
                  <a:moveTo>
                    <a:pt x="2209" y="119"/>
                  </a:moveTo>
                  <a:cubicBezTo>
                    <a:pt x="2210" y="120"/>
                    <a:pt x="2209" y="121"/>
                    <a:pt x="2208" y="122"/>
                  </a:cubicBezTo>
                  <a:cubicBezTo>
                    <a:pt x="2206" y="121"/>
                    <a:pt x="2207" y="120"/>
                    <a:pt x="2209" y="119"/>
                  </a:cubicBezTo>
                  <a:close/>
                  <a:moveTo>
                    <a:pt x="2271" y="175"/>
                  </a:moveTo>
                  <a:cubicBezTo>
                    <a:pt x="2272" y="176"/>
                    <a:pt x="2272" y="176"/>
                    <a:pt x="2273" y="176"/>
                  </a:cubicBezTo>
                  <a:cubicBezTo>
                    <a:pt x="2265" y="188"/>
                    <a:pt x="2267" y="207"/>
                    <a:pt x="2254" y="214"/>
                  </a:cubicBezTo>
                  <a:cubicBezTo>
                    <a:pt x="2254" y="214"/>
                    <a:pt x="2260" y="207"/>
                    <a:pt x="2259" y="206"/>
                  </a:cubicBezTo>
                  <a:cubicBezTo>
                    <a:pt x="2257" y="203"/>
                    <a:pt x="2246" y="217"/>
                    <a:pt x="2242" y="215"/>
                  </a:cubicBezTo>
                  <a:cubicBezTo>
                    <a:pt x="2248" y="206"/>
                    <a:pt x="2257" y="196"/>
                    <a:pt x="2260" y="187"/>
                  </a:cubicBezTo>
                  <a:cubicBezTo>
                    <a:pt x="2262" y="179"/>
                    <a:pt x="2259" y="171"/>
                    <a:pt x="2271" y="175"/>
                  </a:cubicBezTo>
                  <a:close/>
                  <a:moveTo>
                    <a:pt x="2275" y="150"/>
                  </a:moveTo>
                  <a:cubicBezTo>
                    <a:pt x="2274" y="150"/>
                    <a:pt x="2273" y="149"/>
                    <a:pt x="2273" y="149"/>
                  </a:cubicBezTo>
                  <a:cubicBezTo>
                    <a:pt x="2274" y="149"/>
                    <a:pt x="2274" y="149"/>
                    <a:pt x="2275" y="150"/>
                  </a:cubicBezTo>
                  <a:close/>
                  <a:moveTo>
                    <a:pt x="2288" y="123"/>
                  </a:moveTo>
                  <a:cubicBezTo>
                    <a:pt x="2290" y="121"/>
                    <a:pt x="2298" y="111"/>
                    <a:pt x="2303" y="116"/>
                  </a:cubicBezTo>
                  <a:cubicBezTo>
                    <a:pt x="2310" y="124"/>
                    <a:pt x="2289" y="130"/>
                    <a:pt x="2284" y="129"/>
                  </a:cubicBezTo>
                  <a:cubicBezTo>
                    <a:pt x="2285" y="127"/>
                    <a:pt x="2287" y="125"/>
                    <a:pt x="2288" y="123"/>
                  </a:cubicBezTo>
                  <a:close/>
                  <a:moveTo>
                    <a:pt x="2300" y="95"/>
                  </a:moveTo>
                  <a:cubicBezTo>
                    <a:pt x="2302" y="98"/>
                    <a:pt x="2295" y="103"/>
                    <a:pt x="2293" y="105"/>
                  </a:cubicBezTo>
                  <a:cubicBezTo>
                    <a:pt x="2293" y="105"/>
                    <a:pt x="2292" y="105"/>
                    <a:pt x="2292" y="104"/>
                  </a:cubicBezTo>
                  <a:cubicBezTo>
                    <a:pt x="2295" y="101"/>
                    <a:pt x="2297" y="98"/>
                    <a:pt x="2300" y="95"/>
                  </a:cubicBezTo>
                  <a:close/>
                  <a:moveTo>
                    <a:pt x="2304" y="267"/>
                  </a:moveTo>
                  <a:cubicBezTo>
                    <a:pt x="2304" y="269"/>
                    <a:pt x="2302" y="270"/>
                    <a:pt x="2300" y="270"/>
                  </a:cubicBezTo>
                  <a:cubicBezTo>
                    <a:pt x="2301" y="269"/>
                    <a:pt x="2302" y="268"/>
                    <a:pt x="2304" y="267"/>
                  </a:cubicBezTo>
                  <a:close/>
                  <a:moveTo>
                    <a:pt x="2313" y="184"/>
                  </a:moveTo>
                  <a:cubicBezTo>
                    <a:pt x="2314" y="189"/>
                    <a:pt x="2311" y="190"/>
                    <a:pt x="2307" y="192"/>
                  </a:cubicBezTo>
                  <a:cubicBezTo>
                    <a:pt x="2309" y="190"/>
                    <a:pt x="2311" y="187"/>
                    <a:pt x="2313" y="184"/>
                  </a:cubicBezTo>
                  <a:close/>
                  <a:moveTo>
                    <a:pt x="2311" y="176"/>
                  </a:moveTo>
                  <a:cubicBezTo>
                    <a:pt x="2313" y="176"/>
                    <a:pt x="2315" y="176"/>
                    <a:pt x="2317" y="176"/>
                  </a:cubicBezTo>
                  <a:cubicBezTo>
                    <a:pt x="2316" y="179"/>
                    <a:pt x="2314" y="181"/>
                    <a:pt x="2313" y="183"/>
                  </a:cubicBezTo>
                  <a:cubicBezTo>
                    <a:pt x="2310" y="182"/>
                    <a:pt x="2308" y="180"/>
                    <a:pt x="2308" y="178"/>
                  </a:cubicBezTo>
                  <a:cubicBezTo>
                    <a:pt x="2309" y="177"/>
                    <a:pt x="2310" y="177"/>
                    <a:pt x="2311" y="176"/>
                  </a:cubicBezTo>
                  <a:close/>
                  <a:moveTo>
                    <a:pt x="2313" y="158"/>
                  </a:moveTo>
                  <a:cubicBezTo>
                    <a:pt x="2314" y="157"/>
                    <a:pt x="2321" y="160"/>
                    <a:pt x="2322" y="161"/>
                  </a:cubicBezTo>
                  <a:cubicBezTo>
                    <a:pt x="2324" y="162"/>
                    <a:pt x="2317" y="167"/>
                    <a:pt x="2317" y="167"/>
                  </a:cubicBezTo>
                  <a:cubicBezTo>
                    <a:pt x="2319" y="161"/>
                    <a:pt x="2312" y="165"/>
                    <a:pt x="2310" y="166"/>
                  </a:cubicBezTo>
                  <a:cubicBezTo>
                    <a:pt x="2311" y="164"/>
                    <a:pt x="2313" y="160"/>
                    <a:pt x="2313" y="158"/>
                  </a:cubicBezTo>
                  <a:close/>
                  <a:moveTo>
                    <a:pt x="2328" y="177"/>
                  </a:moveTo>
                  <a:cubicBezTo>
                    <a:pt x="2335" y="177"/>
                    <a:pt x="2330" y="160"/>
                    <a:pt x="2342" y="167"/>
                  </a:cubicBezTo>
                  <a:cubicBezTo>
                    <a:pt x="2341" y="168"/>
                    <a:pt x="2341" y="169"/>
                    <a:pt x="2340" y="170"/>
                  </a:cubicBezTo>
                  <a:cubicBezTo>
                    <a:pt x="2340" y="166"/>
                    <a:pt x="2326" y="181"/>
                    <a:pt x="2321" y="182"/>
                  </a:cubicBezTo>
                  <a:cubicBezTo>
                    <a:pt x="2323" y="179"/>
                    <a:pt x="2325" y="177"/>
                    <a:pt x="2328" y="177"/>
                  </a:cubicBezTo>
                  <a:close/>
                  <a:moveTo>
                    <a:pt x="2366" y="184"/>
                  </a:moveTo>
                  <a:cubicBezTo>
                    <a:pt x="2368" y="184"/>
                    <a:pt x="2371" y="184"/>
                    <a:pt x="2373" y="184"/>
                  </a:cubicBezTo>
                  <a:cubicBezTo>
                    <a:pt x="2367" y="189"/>
                    <a:pt x="2366" y="185"/>
                    <a:pt x="2361" y="187"/>
                  </a:cubicBezTo>
                  <a:cubicBezTo>
                    <a:pt x="2356" y="189"/>
                    <a:pt x="2351" y="202"/>
                    <a:pt x="2345" y="202"/>
                  </a:cubicBezTo>
                  <a:cubicBezTo>
                    <a:pt x="2336" y="203"/>
                    <a:pt x="2344" y="188"/>
                    <a:pt x="2343" y="188"/>
                  </a:cubicBezTo>
                  <a:cubicBezTo>
                    <a:pt x="2341" y="188"/>
                    <a:pt x="2336" y="195"/>
                    <a:pt x="2334" y="196"/>
                  </a:cubicBezTo>
                  <a:cubicBezTo>
                    <a:pt x="2334" y="195"/>
                    <a:pt x="2338" y="181"/>
                    <a:pt x="2339" y="180"/>
                  </a:cubicBezTo>
                  <a:cubicBezTo>
                    <a:pt x="2344" y="176"/>
                    <a:pt x="2359" y="183"/>
                    <a:pt x="2366" y="184"/>
                  </a:cubicBezTo>
                  <a:close/>
                  <a:moveTo>
                    <a:pt x="2374" y="184"/>
                  </a:moveTo>
                  <a:cubicBezTo>
                    <a:pt x="2390" y="183"/>
                    <a:pt x="2405" y="189"/>
                    <a:pt x="2420" y="193"/>
                  </a:cubicBezTo>
                  <a:cubicBezTo>
                    <a:pt x="2436" y="198"/>
                    <a:pt x="2451" y="198"/>
                    <a:pt x="2466" y="206"/>
                  </a:cubicBezTo>
                  <a:cubicBezTo>
                    <a:pt x="2465" y="207"/>
                    <a:pt x="2455" y="217"/>
                    <a:pt x="2455" y="217"/>
                  </a:cubicBezTo>
                  <a:cubicBezTo>
                    <a:pt x="2457" y="216"/>
                    <a:pt x="2459" y="216"/>
                    <a:pt x="2460" y="215"/>
                  </a:cubicBezTo>
                  <a:cubicBezTo>
                    <a:pt x="2465" y="216"/>
                    <a:pt x="2451" y="224"/>
                    <a:pt x="2450" y="225"/>
                  </a:cubicBezTo>
                  <a:cubicBezTo>
                    <a:pt x="2446" y="228"/>
                    <a:pt x="2433" y="240"/>
                    <a:pt x="2429" y="237"/>
                  </a:cubicBezTo>
                  <a:cubicBezTo>
                    <a:pt x="2430" y="236"/>
                    <a:pt x="2440" y="225"/>
                    <a:pt x="2437" y="223"/>
                  </a:cubicBezTo>
                  <a:cubicBezTo>
                    <a:pt x="2435" y="222"/>
                    <a:pt x="2426" y="234"/>
                    <a:pt x="2424" y="235"/>
                  </a:cubicBezTo>
                  <a:cubicBezTo>
                    <a:pt x="2422" y="237"/>
                    <a:pt x="2412" y="241"/>
                    <a:pt x="2409" y="239"/>
                  </a:cubicBezTo>
                  <a:cubicBezTo>
                    <a:pt x="2410" y="235"/>
                    <a:pt x="2413" y="228"/>
                    <a:pt x="2417" y="225"/>
                  </a:cubicBezTo>
                  <a:cubicBezTo>
                    <a:pt x="2419" y="223"/>
                    <a:pt x="2422" y="224"/>
                    <a:pt x="2425" y="222"/>
                  </a:cubicBezTo>
                  <a:cubicBezTo>
                    <a:pt x="2431" y="217"/>
                    <a:pt x="2426" y="218"/>
                    <a:pt x="2425" y="211"/>
                  </a:cubicBezTo>
                  <a:cubicBezTo>
                    <a:pt x="2425" y="213"/>
                    <a:pt x="2409" y="225"/>
                    <a:pt x="2407" y="226"/>
                  </a:cubicBezTo>
                  <a:cubicBezTo>
                    <a:pt x="2410" y="222"/>
                    <a:pt x="2413" y="218"/>
                    <a:pt x="2417" y="215"/>
                  </a:cubicBezTo>
                  <a:cubicBezTo>
                    <a:pt x="2415" y="216"/>
                    <a:pt x="2396" y="230"/>
                    <a:pt x="2396" y="232"/>
                  </a:cubicBezTo>
                  <a:cubicBezTo>
                    <a:pt x="2394" y="223"/>
                    <a:pt x="2416" y="203"/>
                    <a:pt x="2421" y="198"/>
                  </a:cubicBezTo>
                  <a:cubicBezTo>
                    <a:pt x="2406" y="203"/>
                    <a:pt x="2389" y="244"/>
                    <a:pt x="2374" y="237"/>
                  </a:cubicBezTo>
                  <a:cubicBezTo>
                    <a:pt x="2379" y="234"/>
                    <a:pt x="2382" y="230"/>
                    <a:pt x="2385" y="226"/>
                  </a:cubicBezTo>
                  <a:cubicBezTo>
                    <a:pt x="2385" y="226"/>
                    <a:pt x="2385" y="226"/>
                    <a:pt x="2385" y="225"/>
                  </a:cubicBezTo>
                  <a:cubicBezTo>
                    <a:pt x="2386" y="230"/>
                    <a:pt x="2366" y="225"/>
                    <a:pt x="2364" y="225"/>
                  </a:cubicBezTo>
                  <a:cubicBezTo>
                    <a:pt x="2359" y="224"/>
                    <a:pt x="2355" y="225"/>
                    <a:pt x="2351" y="223"/>
                  </a:cubicBezTo>
                  <a:cubicBezTo>
                    <a:pt x="2345" y="219"/>
                    <a:pt x="2345" y="217"/>
                    <a:pt x="2337" y="215"/>
                  </a:cubicBezTo>
                  <a:cubicBezTo>
                    <a:pt x="2344" y="209"/>
                    <a:pt x="2352" y="203"/>
                    <a:pt x="2359" y="196"/>
                  </a:cubicBezTo>
                  <a:cubicBezTo>
                    <a:pt x="2357" y="199"/>
                    <a:pt x="2348" y="207"/>
                    <a:pt x="2348" y="211"/>
                  </a:cubicBezTo>
                  <a:cubicBezTo>
                    <a:pt x="2348" y="215"/>
                    <a:pt x="2361" y="203"/>
                    <a:pt x="2361" y="204"/>
                  </a:cubicBezTo>
                  <a:cubicBezTo>
                    <a:pt x="2364" y="200"/>
                    <a:pt x="2375" y="189"/>
                    <a:pt x="2374" y="184"/>
                  </a:cubicBezTo>
                  <a:close/>
                  <a:moveTo>
                    <a:pt x="2391" y="164"/>
                  </a:moveTo>
                  <a:cubicBezTo>
                    <a:pt x="2392" y="163"/>
                    <a:pt x="2393" y="162"/>
                    <a:pt x="2394" y="162"/>
                  </a:cubicBezTo>
                  <a:cubicBezTo>
                    <a:pt x="2395" y="160"/>
                    <a:pt x="2390" y="167"/>
                    <a:pt x="2390" y="166"/>
                  </a:cubicBezTo>
                  <a:cubicBezTo>
                    <a:pt x="2390" y="165"/>
                    <a:pt x="2390" y="164"/>
                    <a:pt x="2391" y="164"/>
                  </a:cubicBezTo>
                  <a:close/>
                  <a:moveTo>
                    <a:pt x="2458" y="187"/>
                  </a:moveTo>
                  <a:cubicBezTo>
                    <a:pt x="2462" y="184"/>
                    <a:pt x="2467" y="184"/>
                    <a:pt x="2470" y="188"/>
                  </a:cubicBezTo>
                  <a:cubicBezTo>
                    <a:pt x="2471" y="189"/>
                    <a:pt x="2465" y="193"/>
                    <a:pt x="2464" y="193"/>
                  </a:cubicBezTo>
                  <a:cubicBezTo>
                    <a:pt x="2461" y="194"/>
                    <a:pt x="2458" y="193"/>
                    <a:pt x="2454" y="191"/>
                  </a:cubicBezTo>
                  <a:cubicBezTo>
                    <a:pt x="2455" y="190"/>
                    <a:pt x="2457" y="188"/>
                    <a:pt x="2458" y="187"/>
                  </a:cubicBezTo>
                  <a:close/>
                  <a:moveTo>
                    <a:pt x="2447" y="261"/>
                  </a:moveTo>
                  <a:cubicBezTo>
                    <a:pt x="2448" y="259"/>
                    <a:pt x="2452" y="253"/>
                    <a:pt x="2455" y="253"/>
                  </a:cubicBezTo>
                  <a:cubicBezTo>
                    <a:pt x="2456" y="253"/>
                    <a:pt x="2448" y="260"/>
                    <a:pt x="2447" y="261"/>
                  </a:cubicBezTo>
                  <a:close/>
                  <a:moveTo>
                    <a:pt x="2445" y="533"/>
                  </a:moveTo>
                  <a:cubicBezTo>
                    <a:pt x="2447" y="530"/>
                    <a:pt x="2443" y="531"/>
                    <a:pt x="2449" y="530"/>
                  </a:cubicBezTo>
                  <a:cubicBezTo>
                    <a:pt x="2448" y="531"/>
                    <a:pt x="2447" y="532"/>
                    <a:pt x="2445" y="533"/>
                  </a:cubicBezTo>
                  <a:close/>
                  <a:moveTo>
                    <a:pt x="2434" y="638"/>
                  </a:moveTo>
                  <a:cubicBezTo>
                    <a:pt x="2434" y="632"/>
                    <a:pt x="2443" y="632"/>
                    <a:pt x="2443" y="639"/>
                  </a:cubicBezTo>
                  <a:cubicBezTo>
                    <a:pt x="2440" y="639"/>
                    <a:pt x="2437" y="638"/>
                    <a:pt x="2434" y="638"/>
                  </a:cubicBezTo>
                  <a:close/>
                  <a:moveTo>
                    <a:pt x="2407" y="878"/>
                  </a:moveTo>
                  <a:cubicBezTo>
                    <a:pt x="2408" y="873"/>
                    <a:pt x="2409" y="868"/>
                    <a:pt x="2409" y="863"/>
                  </a:cubicBezTo>
                  <a:cubicBezTo>
                    <a:pt x="2409" y="863"/>
                    <a:pt x="2415" y="864"/>
                    <a:pt x="2416" y="866"/>
                  </a:cubicBezTo>
                  <a:cubicBezTo>
                    <a:pt x="2416" y="868"/>
                    <a:pt x="2411" y="876"/>
                    <a:pt x="2412" y="880"/>
                  </a:cubicBezTo>
                  <a:cubicBezTo>
                    <a:pt x="2410" y="880"/>
                    <a:pt x="2408" y="879"/>
                    <a:pt x="2407" y="878"/>
                  </a:cubicBezTo>
                  <a:close/>
                  <a:moveTo>
                    <a:pt x="2399" y="912"/>
                  </a:moveTo>
                  <a:cubicBezTo>
                    <a:pt x="2400" y="906"/>
                    <a:pt x="2399" y="904"/>
                    <a:pt x="2392" y="905"/>
                  </a:cubicBezTo>
                  <a:cubicBezTo>
                    <a:pt x="2392" y="903"/>
                    <a:pt x="2394" y="902"/>
                    <a:pt x="2397" y="903"/>
                  </a:cubicBezTo>
                  <a:cubicBezTo>
                    <a:pt x="2401" y="905"/>
                    <a:pt x="2400" y="902"/>
                    <a:pt x="2400" y="908"/>
                  </a:cubicBezTo>
                  <a:cubicBezTo>
                    <a:pt x="2401" y="908"/>
                    <a:pt x="2403" y="911"/>
                    <a:pt x="2405" y="910"/>
                  </a:cubicBezTo>
                  <a:cubicBezTo>
                    <a:pt x="2401" y="917"/>
                    <a:pt x="2397" y="925"/>
                    <a:pt x="2399" y="912"/>
                  </a:cubicBezTo>
                  <a:close/>
                  <a:moveTo>
                    <a:pt x="2366" y="701"/>
                  </a:moveTo>
                  <a:cubicBezTo>
                    <a:pt x="2369" y="699"/>
                    <a:pt x="2370" y="699"/>
                    <a:pt x="2370" y="702"/>
                  </a:cubicBezTo>
                  <a:cubicBezTo>
                    <a:pt x="2370" y="702"/>
                    <a:pt x="2378" y="694"/>
                    <a:pt x="2380" y="694"/>
                  </a:cubicBezTo>
                  <a:cubicBezTo>
                    <a:pt x="2383" y="695"/>
                    <a:pt x="2380" y="702"/>
                    <a:pt x="2384" y="702"/>
                  </a:cubicBezTo>
                  <a:cubicBezTo>
                    <a:pt x="2390" y="703"/>
                    <a:pt x="2387" y="697"/>
                    <a:pt x="2393" y="700"/>
                  </a:cubicBezTo>
                  <a:cubicBezTo>
                    <a:pt x="2394" y="700"/>
                    <a:pt x="2398" y="704"/>
                    <a:pt x="2399" y="705"/>
                  </a:cubicBezTo>
                  <a:cubicBezTo>
                    <a:pt x="2401" y="713"/>
                    <a:pt x="2394" y="711"/>
                    <a:pt x="2391" y="716"/>
                  </a:cubicBezTo>
                  <a:cubicBezTo>
                    <a:pt x="2389" y="719"/>
                    <a:pt x="2403" y="723"/>
                    <a:pt x="2391" y="728"/>
                  </a:cubicBezTo>
                  <a:cubicBezTo>
                    <a:pt x="2388" y="729"/>
                    <a:pt x="2375" y="725"/>
                    <a:pt x="2378" y="722"/>
                  </a:cubicBezTo>
                  <a:cubicBezTo>
                    <a:pt x="2373" y="727"/>
                    <a:pt x="2374" y="728"/>
                    <a:pt x="2366" y="728"/>
                  </a:cubicBezTo>
                  <a:cubicBezTo>
                    <a:pt x="2366" y="719"/>
                    <a:pt x="2366" y="710"/>
                    <a:pt x="2366" y="701"/>
                  </a:cubicBezTo>
                  <a:close/>
                  <a:moveTo>
                    <a:pt x="2364" y="767"/>
                  </a:moveTo>
                  <a:cubicBezTo>
                    <a:pt x="2363" y="768"/>
                    <a:pt x="2364" y="770"/>
                    <a:pt x="2362" y="769"/>
                  </a:cubicBezTo>
                  <a:cubicBezTo>
                    <a:pt x="2362" y="767"/>
                    <a:pt x="2362" y="767"/>
                    <a:pt x="2364" y="767"/>
                  </a:cubicBezTo>
                  <a:close/>
                  <a:moveTo>
                    <a:pt x="2363" y="907"/>
                  </a:moveTo>
                  <a:cubicBezTo>
                    <a:pt x="2364" y="906"/>
                    <a:pt x="2364" y="905"/>
                    <a:pt x="2364" y="904"/>
                  </a:cubicBezTo>
                  <a:cubicBezTo>
                    <a:pt x="2364" y="904"/>
                    <a:pt x="2364" y="904"/>
                    <a:pt x="2365" y="904"/>
                  </a:cubicBezTo>
                  <a:cubicBezTo>
                    <a:pt x="2365" y="907"/>
                    <a:pt x="2365" y="909"/>
                    <a:pt x="2365" y="911"/>
                  </a:cubicBezTo>
                  <a:cubicBezTo>
                    <a:pt x="2357" y="907"/>
                    <a:pt x="2364" y="909"/>
                    <a:pt x="2363" y="907"/>
                  </a:cubicBezTo>
                  <a:close/>
                  <a:moveTo>
                    <a:pt x="2375" y="1088"/>
                  </a:moveTo>
                  <a:cubicBezTo>
                    <a:pt x="2372" y="1087"/>
                    <a:pt x="2378" y="1088"/>
                    <a:pt x="2378" y="1088"/>
                  </a:cubicBezTo>
                  <a:cubicBezTo>
                    <a:pt x="2377" y="1088"/>
                    <a:pt x="2376" y="1088"/>
                    <a:pt x="2375" y="1088"/>
                  </a:cubicBezTo>
                  <a:close/>
                  <a:moveTo>
                    <a:pt x="2375" y="1090"/>
                  </a:moveTo>
                  <a:cubicBezTo>
                    <a:pt x="2373" y="1090"/>
                    <a:pt x="2379" y="1089"/>
                    <a:pt x="2379" y="1089"/>
                  </a:cubicBezTo>
                  <a:cubicBezTo>
                    <a:pt x="2377" y="1090"/>
                    <a:pt x="2376" y="1090"/>
                    <a:pt x="2375" y="1090"/>
                  </a:cubicBezTo>
                  <a:close/>
                  <a:moveTo>
                    <a:pt x="2382" y="1093"/>
                  </a:moveTo>
                  <a:cubicBezTo>
                    <a:pt x="2380" y="1094"/>
                    <a:pt x="2375" y="1094"/>
                    <a:pt x="2375" y="1092"/>
                  </a:cubicBezTo>
                  <a:cubicBezTo>
                    <a:pt x="2377" y="1091"/>
                    <a:pt x="2381" y="1092"/>
                    <a:pt x="2383" y="1091"/>
                  </a:cubicBezTo>
                  <a:cubicBezTo>
                    <a:pt x="2383" y="1091"/>
                    <a:pt x="2382" y="1092"/>
                    <a:pt x="2382" y="1093"/>
                  </a:cubicBezTo>
                  <a:close/>
                  <a:moveTo>
                    <a:pt x="2464" y="1112"/>
                  </a:moveTo>
                  <a:cubicBezTo>
                    <a:pt x="2465" y="1112"/>
                    <a:pt x="2465" y="1112"/>
                    <a:pt x="2466" y="1112"/>
                  </a:cubicBezTo>
                  <a:cubicBezTo>
                    <a:pt x="2465" y="1112"/>
                    <a:pt x="2463" y="1113"/>
                    <a:pt x="2462" y="1112"/>
                  </a:cubicBezTo>
                  <a:cubicBezTo>
                    <a:pt x="2462" y="1112"/>
                    <a:pt x="2463" y="1112"/>
                    <a:pt x="2464" y="1112"/>
                  </a:cubicBezTo>
                  <a:close/>
                  <a:moveTo>
                    <a:pt x="2476" y="1140"/>
                  </a:moveTo>
                  <a:cubicBezTo>
                    <a:pt x="2475" y="1140"/>
                    <a:pt x="2478" y="1141"/>
                    <a:pt x="2473" y="1139"/>
                  </a:cubicBezTo>
                  <a:cubicBezTo>
                    <a:pt x="2475" y="1139"/>
                    <a:pt x="2476" y="1139"/>
                    <a:pt x="2476" y="1140"/>
                  </a:cubicBezTo>
                  <a:close/>
                  <a:moveTo>
                    <a:pt x="2477" y="1141"/>
                  </a:moveTo>
                  <a:cubicBezTo>
                    <a:pt x="2476" y="1141"/>
                    <a:pt x="2476" y="1140"/>
                    <a:pt x="2476" y="1140"/>
                  </a:cubicBezTo>
                  <a:cubicBezTo>
                    <a:pt x="2476" y="1140"/>
                    <a:pt x="2476" y="1140"/>
                    <a:pt x="2477" y="1141"/>
                  </a:cubicBezTo>
                  <a:close/>
                  <a:moveTo>
                    <a:pt x="2479" y="1215"/>
                  </a:moveTo>
                  <a:cubicBezTo>
                    <a:pt x="2477" y="1214"/>
                    <a:pt x="2474" y="1212"/>
                    <a:pt x="2475" y="1210"/>
                  </a:cubicBezTo>
                  <a:cubicBezTo>
                    <a:pt x="2479" y="1210"/>
                    <a:pt x="2483" y="1215"/>
                    <a:pt x="2479" y="1215"/>
                  </a:cubicBezTo>
                  <a:close/>
                  <a:moveTo>
                    <a:pt x="2453" y="1220"/>
                  </a:moveTo>
                  <a:cubicBezTo>
                    <a:pt x="2451" y="1219"/>
                    <a:pt x="2456" y="1220"/>
                    <a:pt x="2458" y="1221"/>
                  </a:cubicBezTo>
                  <a:cubicBezTo>
                    <a:pt x="2456" y="1221"/>
                    <a:pt x="2455" y="1220"/>
                    <a:pt x="2453" y="1220"/>
                  </a:cubicBezTo>
                  <a:close/>
                  <a:moveTo>
                    <a:pt x="2340" y="1375"/>
                  </a:moveTo>
                  <a:cubicBezTo>
                    <a:pt x="2341" y="1375"/>
                    <a:pt x="2335" y="1378"/>
                    <a:pt x="2334" y="1378"/>
                  </a:cubicBezTo>
                  <a:cubicBezTo>
                    <a:pt x="2334" y="1377"/>
                    <a:pt x="2339" y="1375"/>
                    <a:pt x="2340" y="1375"/>
                  </a:cubicBezTo>
                  <a:close/>
                  <a:moveTo>
                    <a:pt x="2191" y="1463"/>
                  </a:moveTo>
                  <a:cubicBezTo>
                    <a:pt x="2191" y="1464"/>
                    <a:pt x="2191" y="1465"/>
                    <a:pt x="2190" y="1466"/>
                  </a:cubicBezTo>
                  <a:cubicBezTo>
                    <a:pt x="2191" y="1461"/>
                    <a:pt x="2189" y="1469"/>
                    <a:pt x="2189" y="1471"/>
                  </a:cubicBezTo>
                  <a:cubicBezTo>
                    <a:pt x="2193" y="1463"/>
                    <a:pt x="2191" y="1457"/>
                    <a:pt x="2195" y="1451"/>
                  </a:cubicBezTo>
                  <a:cubicBezTo>
                    <a:pt x="2194" y="1455"/>
                    <a:pt x="2192" y="1459"/>
                    <a:pt x="2191" y="1463"/>
                  </a:cubicBezTo>
                  <a:close/>
                  <a:moveTo>
                    <a:pt x="2191" y="1465"/>
                  </a:moveTo>
                  <a:cubicBezTo>
                    <a:pt x="2191" y="1464"/>
                    <a:pt x="2192" y="1463"/>
                    <a:pt x="2192" y="1463"/>
                  </a:cubicBezTo>
                  <a:cubicBezTo>
                    <a:pt x="2192" y="1463"/>
                    <a:pt x="2191" y="1464"/>
                    <a:pt x="2191" y="1465"/>
                  </a:cubicBezTo>
                  <a:close/>
                  <a:moveTo>
                    <a:pt x="2189" y="1481"/>
                  </a:moveTo>
                  <a:cubicBezTo>
                    <a:pt x="2189" y="1481"/>
                    <a:pt x="2188" y="1481"/>
                    <a:pt x="2188" y="1481"/>
                  </a:cubicBezTo>
                  <a:cubicBezTo>
                    <a:pt x="2188" y="1481"/>
                    <a:pt x="2188" y="1481"/>
                    <a:pt x="2189" y="1481"/>
                  </a:cubicBezTo>
                  <a:close/>
                  <a:moveTo>
                    <a:pt x="2188" y="1469"/>
                  </a:moveTo>
                  <a:cubicBezTo>
                    <a:pt x="2188" y="1470"/>
                    <a:pt x="2188" y="1470"/>
                    <a:pt x="2188" y="1471"/>
                  </a:cubicBezTo>
                  <a:cubicBezTo>
                    <a:pt x="2188" y="1471"/>
                    <a:pt x="2189" y="1468"/>
                    <a:pt x="2188" y="1467"/>
                  </a:cubicBezTo>
                  <a:cubicBezTo>
                    <a:pt x="2188" y="1467"/>
                    <a:pt x="2188" y="1468"/>
                    <a:pt x="2188" y="1469"/>
                  </a:cubicBezTo>
                  <a:close/>
                  <a:moveTo>
                    <a:pt x="2189" y="1476"/>
                  </a:moveTo>
                  <a:cubicBezTo>
                    <a:pt x="2189" y="1477"/>
                    <a:pt x="2188" y="1475"/>
                    <a:pt x="2189" y="1474"/>
                  </a:cubicBezTo>
                  <a:cubicBezTo>
                    <a:pt x="2189" y="1474"/>
                    <a:pt x="2189" y="1475"/>
                    <a:pt x="2189" y="1476"/>
                  </a:cubicBezTo>
                  <a:close/>
                  <a:moveTo>
                    <a:pt x="2187" y="1477"/>
                  </a:moveTo>
                  <a:cubicBezTo>
                    <a:pt x="2187" y="1479"/>
                    <a:pt x="2188" y="1475"/>
                    <a:pt x="2188" y="1474"/>
                  </a:cubicBezTo>
                  <a:cubicBezTo>
                    <a:pt x="2188" y="1475"/>
                    <a:pt x="2188" y="1476"/>
                    <a:pt x="2187" y="1477"/>
                  </a:cubicBezTo>
                  <a:close/>
                  <a:moveTo>
                    <a:pt x="2188" y="1482"/>
                  </a:moveTo>
                  <a:cubicBezTo>
                    <a:pt x="2188" y="1481"/>
                    <a:pt x="2189" y="1481"/>
                    <a:pt x="2189" y="1480"/>
                  </a:cubicBezTo>
                  <a:cubicBezTo>
                    <a:pt x="2188" y="1480"/>
                    <a:pt x="2188" y="1481"/>
                    <a:pt x="2188" y="1482"/>
                  </a:cubicBezTo>
                  <a:close/>
                  <a:moveTo>
                    <a:pt x="2190" y="1477"/>
                  </a:moveTo>
                  <a:cubicBezTo>
                    <a:pt x="2190" y="1478"/>
                    <a:pt x="2190" y="1478"/>
                    <a:pt x="2189" y="1479"/>
                  </a:cubicBezTo>
                  <a:cubicBezTo>
                    <a:pt x="2190" y="1478"/>
                    <a:pt x="2190" y="1478"/>
                    <a:pt x="2190" y="1477"/>
                  </a:cubicBezTo>
                  <a:close/>
                  <a:moveTo>
                    <a:pt x="2191" y="1473"/>
                  </a:moveTo>
                  <a:cubicBezTo>
                    <a:pt x="2191" y="1474"/>
                    <a:pt x="2189" y="1479"/>
                    <a:pt x="2188" y="1481"/>
                  </a:cubicBezTo>
                  <a:cubicBezTo>
                    <a:pt x="2189" y="1478"/>
                    <a:pt x="2190" y="1475"/>
                    <a:pt x="2191" y="1473"/>
                  </a:cubicBezTo>
                  <a:close/>
                  <a:moveTo>
                    <a:pt x="2190" y="1475"/>
                  </a:moveTo>
                  <a:cubicBezTo>
                    <a:pt x="2189" y="1477"/>
                    <a:pt x="2189" y="1479"/>
                    <a:pt x="2188" y="1481"/>
                  </a:cubicBezTo>
                  <a:cubicBezTo>
                    <a:pt x="2186" y="1479"/>
                    <a:pt x="2187" y="1477"/>
                    <a:pt x="2190" y="1475"/>
                  </a:cubicBezTo>
                  <a:close/>
                  <a:moveTo>
                    <a:pt x="2184" y="1438"/>
                  </a:moveTo>
                  <a:cubicBezTo>
                    <a:pt x="2183" y="1439"/>
                    <a:pt x="2185" y="1428"/>
                    <a:pt x="2185" y="1428"/>
                  </a:cubicBezTo>
                  <a:cubicBezTo>
                    <a:pt x="2186" y="1430"/>
                    <a:pt x="2185" y="1437"/>
                    <a:pt x="2184" y="1438"/>
                  </a:cubicBezTo>
                  <a:close/>
                  <a:moveTo>
                    <a:pt x="2183" y="1470"/>
                  </a:moveTo>
                  <a:cubicBezTo>
                    <a:pt x="2181" y="1468"/>
                    <a:pt x="2182" y="1465"/>
                    <a:pt x="2184" y="1463"/>
                  </a:cubicBezTo>
                  <a:cubicBezTo>
                    <a:pt x="2184" y="1466"/>
                    <a:pt x="2183" y="1468"/>
                    <a:pt x="2183" y="1470"/>
                  </a:cubicBezTo>
                  <a:close/>
                  <a:moveTo>
                    <a:pt x="2181" y="1501"/>
                  </a:moveTo>
                  <a:cubicBezTo>
                    <a:pt x="2182" y="1498"/>
                    <a:pt x="2183" y="1496"/>
                    <a:pt x="2184" y="1493"/>
                  </a:cubicBezTo>
                  <a:cubicBezTo>
                    <a:pt x="2183" y="1496"/>
                    <a:pt x="2182" y="1498"/>
                    <a:pt x="2181" y="1501"/>
                  </a:cubicBezTo>
                  <a:close/>
                  <a:moveTo>
                    <a:pt x="2181" y="1467"/>
                  </a:moveTo>
                  <a:cubicBezTo>
                    <a:pt x="2181" y="1467"/>
                    <a:pt x="2180" y="1470"/>
                    <a:pt x="2180" y="1471"/>
                  </a:cubicBezTo>
                  <a:cubicBezTo>
                    <a:pt x="2180" y="1470"/>
                    <a:pt x="2180" y="1468"/>
                    <a:pt x="2181" y="1467"/>
                  </a:cubicBezTo>
                  <a:close/>
                  <a:moveTo>
                    <a:pt x="2167" y="1453"/>
                  </a:moveTo>
                  <a:cubicBezTo>
                    <a:pt x="2167" y="1454"/>
                    <a:pt x="2167" y="1454"/>
                    <a:pt x="2166" y="1454"/>
                  </a:cubicBezTo>
                  <a:cubicBezTo>
                    <a:pt x="2166" y="1453"/>
                    <a:pt x="2165" y="1445"/>
                    <a:pt x="2165" y="1444"/>
                  </a:cubicBezTo>
                  <a:cubicBezTo>
                    <a:pt x="2165" y="1445"/>
                    <a:pt x="2161" y="1450"/>
                    <a:pt x="2161" y="1450"/>
                  </a:cubicBezTo>
                  <a:cubicBezTo>
                    <a:pt x="2161" y="1450"/>
                    <a:pt x="2162" y="1438"/>
                    <a:pt x="2164" y="1437"/>
                  </a:cubicBezTo>
                  <a:cubicBezTo>
                    <a:pt x="2164" y="1438"/>
                    <a:pt x="2167" y="1447"/>
                    <a:pt x="2168" y="1442"/>
                  </a:cubicBezTo>
                  <a:cubicBezTo>
                    <a:pt x="2168" y="1446"/>
                    <a:pt x="2168" y="1450"/>
                    <a:pt x="2167" y="1453"/>
                  </a:cubicBezTo>
                  <a:close/>
                  <a:moveTo>
                    <a:pt x="2166" y="1480"/>
                  </a:moveTo>
                  <a:cubicBezTo>
                    <a:pt x="2166" y="1479"/>
                    <a:pt x="2166" y="1478"/>
                    <a:pt x="2166" y="1477"/>
                  </a:cubicBezTo>
                  <a:cubicBezTo>
                    <a:pt x="2166" y="1478"/>
                    <a:pt x="2166" y="1479"/>
                    <a:pt x="2166" y="1480"/>
                  </a:cubicBezTo>
                  <a:close/>
                  <a:moveTo>
                    <a:pt x="2165" y="1477"/>
                  </a:moveTo>
                  <a:cubicBezTo>
                    <a:pt x="2167" y="1477"/>
                    <a:pt x="2164" y="1480"/>
                    <a:pt x="2165" y="1483"/>
                  </a:cubicBezTo>
                  <a:cubicBezTo>
                    <a:pt x="2165" y="1481"/>
                    <a:pt x="2165" y="1479"/>
                    <a:pt x="2165" y="1477"/>
                  </a:cubicBezTo>
                  <a:close/>
                  <a:moveTo>
                    <a:pt x="2164" y="1493"/>
                  </a:moveTo>
                  <a:cubicBezTo>
                    <a:pt x="2163" y="1495"/>
                    <a:pt x="2167" y="1490"/>
                    <a:pt x="2167" y="1490"/>
                  </a:cubicBezTo>
                  <a:cubicBezTo>
                    <a:pt x="2168" y="1493"/>
                    <a:pt x="2166" y="1498"/>
                    <a:pt x="2166" y="1501"/>
                  </a:cubicBezTo>
                  <a:cubicBezTo>
                    <a:pt x="2167" y="1499"/>
                    <a:pt x="2167" y="1498"/>
                    <a:pt x="2165" y="1497"/>
                  </a:cubicBezTo>
                  <a:cubicBezTo>
                    <a:pt x="2165" y="1498"/>
                    <a:pt x="2164" y="1501"/>
                    <a:pt x="2163" y="1501"/>
                  </a:cubicBezTo>
                  <a:cubicBezTo>
                    <a:pt x="2162" y="1501"/>
                    <a:pt x="2162" y="1492"/>
                    <a:pt x="2164" y="1493"/>
                  </a:cubicBezTo>
                  <a:close/>
                  <a:moveTo>
                    <a:pt x="2141" y="1395"/>
                  </a:moveTo>
                  <a:cubicBezTo>
                    <a:pt x="2141" y="1394"/>
                    <a:pt x="2142" y="1409"/>
                    <a:pt x="2141" y="1409"/>
                  </a:cubicBezTo>
                  <a:cubicBezTo>
                    <a:pt x="2141" y="1404"/>
                    <a:pt x="2141" y="1400"/>
                    <a:pt x="2141" y="1395"/>
                  </a:cubicBezTo>
                  <a:close/>
                  <a:moveTo>
                    <a:pt x="2106" y="1361"/>
                  </a:moveTo>
                  <a:cubicBezTo>
                    <a:pt x="2107" y="1366"/>
                    <a:pt x="2107" y="1370"/>
                    <a:pt x="2108" y="1375"/>
                  </a:cubicBezTo>
                  <a:cubicBezTo>
                    <a:pt x="2107" y="1375"/>
                    <a:pt x="2106" y="1362"/>
                    <a:pt x="2106" y="1361"/>
                  </a:cubicBezTo>
                  <a:close/>
                  <a:moveTo>
                    <a:pt x="2105" y="1352"/>
                  </a:moveTo>
                  <a:cubicBezTo>
                    <a:pt x="2105" y="1353"/>
                    <a:pt x="2105" y="1356"/>
                    <a:pt x="2105" y="1357"/>
                  </a:cubicBezTo>
                  <a:cubicBezTo>
                    <a:pt x="2105" y="1356"/>
                    <a:pt x="2105" y="1354"/>
                    <a:pt x="2105" y="1352"/>
                  </a:cubicBezTo>
                  <a:close/>
                  <a:moveTo>
                    <a:pt x="2101" y="1377"/>
                  </a:moveTo>
                  <a:cubicBezTo>
                    <a:pt x="2101" y="1379"/>
                    <a:pt x="2102" y="1380"/>
                    <a:pt x="2099" y="1381"/>
                  </a:cubicBezTo>
                  <a:cubicBezTo>
                    <a:pt x="2100" y="1379"/>
                    <a:pt x="2101" y="1378"/>
                    <a:pt x="2101" y="1377"/>
                  </a:cubicBezTo>
                  <a:close/>
                  <a:moveTo>
                    <a:pt x="2093" y="1362"/>
                  </a:moveTo>
                  <a:cubicBezTo>
                    <a:pt x="2094" y="1358"/>
                    <a:pt x="2095" y="1367"/>
                    <a:pt x="2094" y="1368"/>
                  </a:cubicBezTo>
                  <a:cubicBezTo>
                    <a:pt x="2094" y="1367"/>
                    <a:pt x="2093" y="1362"/>
                    <a:pt x="2093" y="1362"/>
                  </a:cubicBezTo>
                  <a:close/>
                  <a:moveTo>
                    <a:pt x="2092" y="1393"/>
                  </a:moveTo>
                  <a:cubicBezTo>
                    <a:pt x="2092" y="1391"/>
                    <a:pt x="2095" y="1394"/>
                    <a:pt x="2093" y="1397"/>
                  </a:cubicBezTo>
                  <a:cubicBezTo>
                    <a:pt x="2092" y="1396"/>
                    <a:pt x="2092" y="1394"/>
                    <a:pt x="2092" y="1393"/>
                  </a:cubicBezTo>
                  <a:close/>
                  <a:moveTo>
                    <a:pt x="2092" y="1423"/>
                  </a:moveTo>
                  <a:cubicBezTo>
                    <a:pt x="2093" y="1419"/>
                    <a:pt x="2092" y="1428"/>
                    <a:pt x="2093" y="1419"/>
                  </a:cubicBezTo>
                  <a:cubicBezTo>
                    <a:pt x="2093" y="1422"/>
                    <a:pt x="2094" y="1425"/>
                    <a:pt x="2094" y="1428"/>
                  </a:cubicBezTo>
                  <a:cubicBezTo>
                    <a:pt x="2094" y="1428"/>
                    <a:pt x="2093" y="1428"/>
                    <a:pt x="2093" y="1428"/>
                  </a:cubicBezTo>
                  <a:cubicBezTo>
                    <a:pt x="2092" y="1427"/>
                    <a:pt x="2091" y="1425"/>
                    <a:pt x="2092" y="1423"/>
                  </a:cubicBezTo>
                  <a:close/>
                  <a:moveTo>
                    <a:pt x="2088" y="1423"/>
                  </a:moveTo>
                  <a:cubicBezTo>
                    <a:pt x="2088" y="1418"/>
                    <a:pt x="2083" y="1389"/>
                    <a:pt x="2086" y="1387"/>
                  </a:cubicBezTo>
                  <a:cubicBezTo>
                    <a:pt x="2089" y="1393"/>
                    <a:pt x="2094" y="1410"/>
                    <a:pt x="2091" y="1416"/>
                  </a:cubicBezTo>
                  <a:cubicBezTo>
                    <a:pt x="2090" y="1415"/>
                    <a:pt x="2090" y="1413"/>
                    <a:pt x="2090" y="1412"/>
                  </a:cubicBezTo>
                  <a:cubicBezTo>
                    <a:pt x="2091" y="1413"/>
                    <a:pt x="2089" y="1426"/>
                    <a:pt x="2088" y="1423"/>
                  </a:cubicBezTo>
                  <a:close/>
                  <a:moveTo>
                    <a:pt x="2085" y="1407"/>
                  </a:moveTo>
                  <a:cubicBezTo>
                    <a:pt x="2085" y="1406"/>
                    <a:pt x="2085" y="1405"/>
                    <a:pt x="2086" y="1404"/>
                  </a:cubicBezTo>
                  <a:cubicBezTo>
                    <a:pt x="2086" y="1407"/>
                    <a:pt x="2086" y="1410"/>
                    <a:pt x="2086" y="1413"/>
                  </a:cubicBezTo>
                  <a:cubicBezTo>
                    <a:pt x="2085" y="1411"/>
                    <a:pt x="2085" y="1409"/>
                    <a:pt x="2085" y="1407"/>
                  </a:cubicBezTo>
                  <a:close/>
                  <a:moveTo>
                    <a:pt x="2077" y="1415"/>
                  </a:moveTo>
                  <a:cubicBezTo>
                    <a:pt x="2077" y="1415"/>
                    <a:pt x="2077" y="1415"/>
                    <a:pt x="2076" y="1416"/>
                  </a:cubicBezTo>
                  <a:cubicBezTo>
                    <a:pt x="2076" y="1414"/>
                    <a:pt x="2075" y="1409"/>
                    <a:pt x="2076" y="1408"/>
                  </a:cubicBezTo>
                  <a:cubicBezTo>
                    <a:pt x="2077" y="1411"/>
                    <a:pt x="2079" y="1413"/>
                    <a:pt x="2077" y="1415"/>
                  </a:cubicBezTo>
                  <a:close/>
                  <a:moveTo>
                    <a:pt x="2066" y="1440"/>
                  </a:moveTo>
                  <a:cubicBezTo>
                    <a:pt x="2067" y="1437"/>
                    <a:pt x="2068" y="1447"/>
                    <a:pt x="2068" y="1447"/>
                  </a:cubicBezTo>
                  <a:cubicBezTo>
                    <a:pt x="2067" y="1445"/>
                    <a:pt x="2067" y="1443"/>
                    <a:pt x="2066" y="1440"/>
                  </a:cubicBezTo>
                  <a:close/>
                  <a:moveTo>
                    <a:pt x="2048" y="1428"/>
                  </a:moveTo>
                  <a:cubicBezTo>
                    <a:pt x="2048" y="1427"/>
                    <a:pt x="2048" y="1427"/>
                    <a:pt x="2048" y="1426"/>
                  </a:cubicBezTo>
                  <a:cubicBezTo>
                    <a:pt x="2049" y="1427"/>
                    <a:pt x="2049" y="1428"/>
                    <a:pt x="2049" y="1429"/>
                  </a:cubicBezTo>
                  <a:cubicBezTo>
                    <a:pt x="2048" y="1428"/>
                    <a:pt x="2050" y="1431"/>
                    <a:pt x="2050" y="1431"/>
                  </a:cubicBezTo>
                  <a:cubicBezTo>
                    <a:pt x="2049" y="1430"/>
                    <a:pt x="2049" y="1429"/>
                    <a:pt x="2048" y="1428"/>
                  </a:cubicBezTo>
                  <a:close/>
                  <a:moveTo>
                    <a:pt x="2034" y="1460"/>
                  </a:moveTo>
                  <a:cubicBezTo>
                    <a:pt x="2035" y="1461"/>
                    <a:pt x="2036" y="1461"/>
                    <a:pt x="2036" y="1463"/>
                  </a:cubicBezTo>
                  <a:cubicBezTo>
                    <a:pt x="2035" y="1462"/>
                    <a:pt x="2035" y="1461"/>
                    <a:pt x="2034" y="1460"/>
                  </a:cubicBezTo>
                  <a:close/>
                  <a:moveTo>
                    <a:pt x="2014" y="1469"/>
                  </a:moveTo>
                  <a:cubicBezTo>
                    <a:pt x="2015" y="1469"/>
                    <a:pt x="2014" y="1469"/>
                    <a:pt x="2014" y="1471"/>
                  </a:cubicBezTo>
                  <a:cubicBezTo>
                    <a:pt x="2013" y="1470"/>
                    <a:pt x="2013" y="1469"/>
                    <a:pt x="2014" y="1469"/>
                  </a:cubicBezTo>
                  <a:close/>
                  <a:moveTo>
                    <a:pt x="1991" y="1465"/>
                  </a:moveTo>
                  <a:cubicBezTo>
                    <a:pt x="1991" y="1469"/>
                    <a:pt x="1990" y="1463"/>
                    <a:pt x="1991" y="1463"/>
                  </a:cubicBezTo>
                  <a:cubicBezTo>
                    <a:pt x="1991" y="1464"/>
                    <a:pt x="1991" y="1464"/>
                    <a:pt x="1991" y="1465"/>
                  </a:cubicBezTo>
                  <a:close/>
                  <a:moveTo>
                    <a:pt x="1969" y="1433"/>
                  </a:moveTo>
                  <a:cubicBezTo>
                    <a:pt x="1969" y="1432"/>
                    <a:pt x="1969" y="1429"/>
                    <a:pt x="1969" y="1428"/>
                  </a:cubicBezTo>
                  <a:cubicBezTo>
                    <a:pt x="1970" y="1431"/>
                    <a:pt x="1971" y="1434"/>
                    <a:pt x="1971" y="1438"/>
                  </a:cubicBezTo>
                  <a:cubicBezTo>
                    <a:pt x="1970" y="1436"/>
                    <a:pt x="1970" y="1434"/>
                    <a:pt x="1969" y="1433"/>
                  </a:cubicBezTo>
                  <a:close/>
                  <a:moveTo>
                    <a:pt x="1951" y="1438"/>
                  </a:moveTo>
                  <a:cubicBezTo>
                    <a:pt x="1954" y="1441"/>
                    <a:pt x="1954" y="1448"/>
                    <a:pt x="1954" y="1451"/>
                  </a:cubicBezTo>
                  <a:cubicBezTo>
                    <a:pt x="1953" y="1451"/>
                    <a:pt x="1953" y="1451"/>
                    <a:pt x="1953" y="1451"/>
                  </a:cubicBezTo>
                  <a:cubicBezTo>
                    <a:pt x="1952" y="1447"/>
                    <a:pt x="1951" y="1445"/>
                    <a:pt x="1951" y="1438"/>
                  </a:cubicBezTo>
                  <a:close/>
                  <a:moveTo>
                    <a:pt x="1950" y="1442"/>
                  </a:moveTo>
                  <a:cubicBezTo>
                    <a:pt x="1950" y="1440"/>
                    <a:pt x="1951" y="1452"/>
                    <a:pt x="1949" y="1450"/>
                  </a:cubicBezTo>
                  <a:cubicBezTo>
                    <a:pt x="1949" y="1448"/>
                    <a:pt x="1949" y="1445"/>
                    <a:pt x="1950" y="1442"/>
                  </a:cubicBezTo>
                  <a:close/>
                  <a:moveTo>
                    <a:pt x="1944" y="1453"/>
                  </a:moveTo>
                  <a:cubicBezTo>
                    <a:pt x="1944" y="1451"/>
                    <a:pt x="1943" y="1450"/>
                    <a:pt x="1944" y="1449"/>
                  </a:cubicBezTo>
                  <a:cubicBezTo>
                    <a:pt x="1944" y="1449"/>
                    <a:pt x="1945" y="1455"/>
                    <a:pt x="1944" y="1454"/>
                  </a:cubicBezTo>
                  <a:cubicBezTo>
                    <a:pt x="1944" y="1454"/>
                    <a:pt x="1944" y="1453"/>
                    <a:pt x="1944" y="1453"/>
                  </a:cubicBezTo>
                  <a:close/>
                  <a:moveTo>
                    <a:pt x="1938" y="1418"/>
                  </a:moveTo>
                  <a:cubicBezTo>
                    <a:pt x="1938" y="1417"/>
                    <a:pt x="1938" y="1416"/>
                    <a:pt x="1938" y="1415"/>
                  </a:cubicBezTo>
                  <a:cubicBezTo>
                    <a:pt x="1939" y="1419"/>
                    <a:pt x="1939" y="1422"/>
                    <a:pt x="1939" y="1425"/>
                  </a:cubicBezTo>
                  <a:cubicBezTo>
                    <a:pt x="1939" y="1422"/>
                    <a:pt x="1938" y="1420"/>
                    <a:pt x="1938" y="1418"/>
                  </a:cubicBezTo>
                  <a:close/>
                  <a:moveTo>
                    <a:pt x="1933" y="1426"/>
                  </a:moveTo>
                  <a:cubicBezTo>
                    <a:pt x="1933" y="1426"/>
                    <a:pt x="1933" y="1422"/>
                    <a:pt x="1934" y="1421"/>
                  </a:cubicBezTo>
                  <a:cubicBezTo>
                    <a:pt x="1934" y="1424"/>
                    <a:pt x="1934" y="1427"/>
                    <a:pt x="1934" y="1431"/>
                  </a:cubicBezTo>
                  <a:cubicBezTo>
                    <a:pt x="1934" y="1429"/>
                    <a:pt x="1933" y="1428"/>
                    <a:pt x="1933" y="1426"/>
                  </a:cubicBezTo>
                  <a:close/>
                  <a:moveTo>
                    <a:pt x="1920" y="1455"/>
                  </a:moveTo>
                  <a:cubicBezTo>
                    <a:pt x="1920" y="1455"/>
                    <a:pt x="1921" y="1452"/>
                    <a:pt x="1921" y="1452"/>
                  </a:cubicBezTo>
                  <a:cubicBezTo>
                    <a:pt x="1923" y="1454"/>
                    <a:pt x="1922" y="1460"/>
                    <a:pt x="1922" y="1462"/>
                  </a:cubicBezTo>
                  <a:cubicBezTo>
                    <a:pt x="1922" y="1460"/>
                    <a:pt x="1921" y="1457"/>
                    <a:pt x="1920" y="1455"/>
                  </a:cubicBezTo>
                  <a:close/>
                  <a:moveTo>
                    <a:pt x="1884" y="1489"/>
                  </a:moveTo>
                  <a:cubicBezTo>
                    <a:pt x="1885" y="1489"/>
                    <a:pt x="1884" y="1493"/>
                    <a:pt x="1885" y="1493"/>
                  </a:cubicBezTo>
                  <a:cubicBezTo>
                    <a:pt x="1884" y="1492"/>
                    <a:pt x="1884" y="1491"/>
                    <a:pt x="1884" y="1489"/>
                  </a:cubicBezTo>
                  <a:close/>
                  <a:moveTo>
                    <a:pt x="1882" y="1473"/>
                  </a:moveTo>
                  <a:cubicBezTo>
                    <a:pt x="1883" y="1473"/>
                    <a:pt x="1886" y="1478"/>
                    <a:pt x="1883" y="1477"/>
                  </a:cubicBezTo>
                  <a:cubicBezTo>
                    <a:pt x="1883" y="1476"/>
                    <a:pt x="1882" y="1474"/>
                    <a:pt x="1882" y="1473"/>
                  </a:cubicBezTo>
                  <a:close/>
                  <a:moveTo>
                    <a:pt x="1867" y="1482"/>
                  </a:moveTo>
                  <a:cubicBezTo>
                    <a:pt x="1867" y="1477"/>
                    <a:pt x="1866" y="1473"/>
                    <a:pt x="1870" y="1471"/>
                  </a:cubicBezTo>
                  <a:cubicBezTo>
                    <a:pt x="1870" y="1473"/>
                    <a:pt x="1870" y="1474"/>
                    <a:pt x="1871" y="1476"/>
                  </a:cubicBezTo>
                  <a:cubicBezTo>
                    <a:pt x="1865" y="1468"/>
                    <a:pt x="1877" y="1472"/>
                    <a:pt x="1879" y="1471"/>
                  </a:cubicBezTo>
                  <a:cubicBezTo>
                    <a:pt x="1879" y="1474"/>
                    <a:pt x="1881" y="1477"/>
                    <a:pt x="1879" y="1480"/>
                  </a:cubicBezTo>
                  <a:cubicBezTo>
                    <a:pt x="1876" y="1484"/>
                    <a:pt x="1869" y="1483"/>
                    <a:pt x="1867" y="1482"/>
                  </a:cubicBezTo>
                  <a:close/>
                  <a:moveTo>
                    <a:pt x="1861" y="1437"/>
                  </a:moveTo>
                  <a:cubicBezTo>
                    <a:pt x="1862" y="1438"/>
                    <a:pt x="1862" y="1440"/>
                    <a:pt x="1861" y="1441"/>
                  </a:cubicBezTo>
                  <a:cubicBezTo>
                    <a:pt x="1862" y="1442"/>
                    <a:pt x="1860" y="1436"/>
                    <a:pt x="1861" y="1437"/>
                  </a:cubicBezTo>
                  <a:close/>
                  <a:moveTo>
                    <a:pt x="1839" y="1455"/>
                  </a:moveTo>
                  <a:cubicBezTo>
                    <a:pt x="1839" y="1454"/>
                    <a:pt x="1839" y="1453"/>
                    <a:pt x="1839" y="1452"/>
                  </a:cubicBezTo>
                  <a:cubicBezTo>
                    <a:pt x="1841" y="1459"/>
                    <a:pt x="1840" y="1456"/>
                    <a:pt x="1839" y="1455"/>
                  </a:cubicBezTo>
                  <a:close/>
                  <a:moveTo>
                    <a:pt x="1833" y="1451"/>
                  </a:moveTo>
                  <a:cubicBezTo>
                    <a:pt x="1833" y="1446"/>
                    <a:pt x="1831" y="1441"/>
                    <a:pt x="1834" y="1437"/>
                  </a:cubicBezTo>
                  <a:cubicBezTo>
                    <a:pt x="1834" y="1442"/>
                    <a:pt x="1835" y="1446"/>
                    <a:pt x="1835" y="1450"/>
                  </a:cubicBezTo>
                  <a:cubicBezTo>
                    <a:pt x="1835" y="1450"/>
                    <a:pt x="1834" y="1451"/>
                    <a:pt x="1833" y="1451"/>
                  </a:cubicBezTo>
                  <a:close/>
                  <a:moveTo>
                    <a:pt x="1827" y="1446"/>
                  </a:moveTo>
                  <a:cubicBezTo>
                    <a:pt x="1827" y="1445"/>
                    <a:pt x="1827" y="1443"/>
                    <a:pt x="1828" y="1443"/>
                  </a:cubicBezTo>
                  <a:cubicBezTo>
                    <a:pt x="1826" y="1444"/>
                    <a:pt x="1836" y="1451"/>
                    <a:pt x="1827" y="1450"/>
                  </a:cubicBezTo>
                  <a:cubicBezTo>
                    <a:pt x="1827" y="1449"/>
                    <a:pt x="1827" y="1448"/>
                    <a:pt x="1827" y="1446"/>
                  </a:cubicBezTo>
                  <a:close/>
                  <a:moveTo>
                    <a:pt x="1823" y="1447"/>
                  </a:moveTo>
                  <a:cubicBezTo>
                    <a:pt x="1822" y="1444"/>
                    <a:pt x="1821" y="1442"/>
                    <a:pt x="1824" y="1440"/>
                  </a:cubicBezTo>
                  <a:cubicBezTo>
                    <a:pt x="1825" y="1443"/>
                    <a:pt x="1825" y="1446"/>
                    <a:pt x="1823" y="1447"/>
                  </a:cubicBezTo>
                  <a:close/>
                  <a:moveTo>
                    <a:pt x="1747" y="1471"/>
                  </a:moveTo>
                  <a:cubicBezTo>
                    <a:pt x="1748" y="1469"/>
                    <a:pt x="1749" y="1469"/>
                    <a:pt x="1751" y="1469"/>
                  </a:cubicBezTo>
                  <a:cubicBezTo>
                    <a:pt x="1750" y="1470"/>
                    <a:pt x="1748" y="1471"/>
                    <a:pt x="1747" y="1471"/>
                  </a:cubicBezTo>
                  <a:close/>
                  <a:moveTo>
                    <a:pt x="1724" y="1509"/>
                  </a:moveTo>
                  <a:cubicBezTo>
                    <a:pt x="1724" y="1509"/>
                    <a:pt x="1724" y="1509"/>
                    <a:pt x="1724" y="1509"/>
                  </a:cubicBezTo>
                  <a:cubicBezTo>
                    <a:pt x="1724" y="1509"/>
                    <a:pt x="1724" y="1509"/>
                    <a:pt x="1724" y="1509"/>
                  </a:cubicBezTo>
                  <a:close/>
                  <a:moveTo>
                    <a:pt x="1721" y="1509"/>
                  </a:moveTo>
                  <a:cubicBezTo>
                    <a:pt x="1721" y="1509"/>
                    <a:pt x="1721" y="1509"/>
                    <a:pt x="1721" y="1509"/>
                  </a:cubicBezTo>
                  <a:cubicBezTo>
                    <a:pt x="1721" y="1508"/>
                    <a:pt x="1721" y="1508"/>
                    <a:pt x="1721" y="1509"/>
                  </a:cubicBezTo>
                  <a:close/>
                  <a:moveTo>
                    <a:pt x="1687" y="1508"/>
                  </a:moveTo>
                  <a:cubicBezTo>
                    <a:pt x="1687" y="1508"/>
                    <a:pt x="1685" y="1501"/>
                    <a:pt x="1685" y="1500"/>
                  </a:cubicBezTo>
                  <a:cubicBezTo>
                    <a:pt x="1687" y="1501"/>
                    <a:pt x="1692" y="1507"/>
                    <a:pt x="1687" y="1508"/>
                  </a:cubicBezTo>
                  <a:close/>
                  <a:moveTo>
                    <a:pt x="1678" y="1501"/>
                  </a:moveTo>
                  <a:cubicBezTo>
                    <a:pt x="1678" y="1500"/>
                    <a:pt x="1681" y="1509"/>
                    <a:pt x="1681" y="1509"/>
                  </a:cubicBezTo>
                  <a:cubicBezTo>
                    <a:pt x="1678" y="1509"/>
                    <a:pt x="1678" y="1504"/>
                    <a:pt x="1678" y="1501"/>
                  </a:cubicBezTo>
                  <a:close/>
                  <a:moveTo>
                    <a:pt x="1656" y="1532"/>
                  </a:moveTo>
                  <a:cubicBezTo>
                    <a:pt x="1656" y="1532"/>
                    <a:pt x="1656" y="1531"/>
                    <a:pt x="1656" y="1530"/>
                  </a:cubicBezTo>
                  <a:cubicBezTo>
                    <a:pt x="1656" y="1531"/>
                    <a:pt x="1657" y="1537"/>
                    <a:pt x="1657" y="1538"/>
                  </a:cubicBezTo>
                  <a:cubicBezTo>
                    <a:pt x="1656" y="1536"/>
                    <a:pt x="1656" y="1534"/>
                    <a:pt x="1656" y="1532"/>
                  </a:cubicBezTo>
                  <a:close/>
                  <a:moveTo>
                    <a:pt x="1607" y="1538"/>
                  </a:moveTo>
                  <a:cubicBezTo>
                    <a:pt x="1608" y="1539"/>
                    <a:pt x="1607" y="1536"/>
                    <a:pt x="1607" y="1536"/>
                  </a:cubicBezTo>
                  <a:cubicBezTo>
                    <a:pt x="1611" y="1537"/>
                    <a:pt x="1608" y="1540"/>
                    <a:pt x="1607" y="1541"/>
                  </a:cubicBezTo>
                  <a:cubicBezTo>
                    <a:pt x="1606" y="1540"/>
                    <a:pt x="1606" y="1539"/>
                    <a:pt x="1607" y="1538"/>
                  </a:cubicBezTo>
                  <a:close/>
                  <a:moveTo>
                    <a:pt x="1501" y="1568"/>
                  </a:moveTo>
                  <a:cubicBezTo>
                    <a:pt x="1502" y="1567"/>
                    <a:pt x="1503" y="1567"/>
                    <a:pt x="1503" y="1568"/>
                  </a:cubicBezTo>
                  <a:cubicBezTo>
                    <a:pt x="1507" y="1559"/>
                    <a:pt x="1510" y="1560"/>
                    <a:pt x="1516" y="1554"/>
                  </a:cubicBezTo>
                  <a:cubicBezTo>
                    <a:pt x="1516" y="1554"/>
                    <a:pt x="1516" y="1562"/>
                    <a:pt x="1516" y="1563"/>
                  </a:cubicBezTo>
                  <a:cubicBezTo>
                    <a:pt x="1515" y="1569"/>
                    <a:pt x="1508" y="1574"/>
                    <a:pt x="1502" y="1576"/>
                  </a:cubicBezTo>
                  <a:cubicBezTo>
                    <a:pt x="1502" y="1576"/>
                    <a:pt x="1500" y="1569"/>
                    <a:pt x="1501" y="1568"/>
                  </a:cubicBezTo>
                  <a:close/>
                  <a:moveTo>
                    <a:pt x="1496" y="1528"/>
                  </a:moveTo>
                  <a:cubicBezTo>
                    <a:pt x="1493" y="1527"/>
                    <a:pt x="1493" y="1522"/>
                    <a:pt x="1495" y="1519"/>
                  </a:cubicBezTo>
                  <a:cubicBezTo>
                    <a:pt x="1497" y="1517"/>
                    <a:pt x="1500" y="1520"/>
                    <a:pt x="1501" y="1519"/>
                  </a:cubicBezTo>
                  <a:cubicBezTo>
                    <a:pt x="1503" y="1517"/>
                    <a:pt x="1503" y="1519"/>
                    <a:pt x="1505" y="1517"/>
                  </a:cubicBezTo>
                  <a:cubicBezTo>
                    <a:pt x="1506" y="1516"/>
                    <a:pt x="1506" y="1509"/>
                    <a:pt x="1508" y="1510"/>
                  </a:cubicBezTo>
                  <a:cubicBezTo>
                    <a:pt x="1510" y="1510"/>
                    <a:pt x="1511" y="1524"/>
                    <a:pt x="1511" y="1524"/>
                  </a:cubicBezTo>
                  <a:cubicBezTo>
                    <a:pt x="1510" y="1522"/>
                    <a:pt x="1509" y="1521"/>
                    <a:pt x="1509" y="1519"/>
                  </a:cubicBezTo>
                  <a:cubicBezTo>
                    <a:pt x="1510" y="1523"/>
                    <a:pt x="1500" y="1531"/>
                    <a:pt x="1496" y="1528"/>
                  </a:cubicBezTo>
                  <a:close/>
                  <a:moveTo>
                    <a:pt x="1494" y="1549"/>
                  </a:moveTo>
                  <a:cubicBezTo>
                    <a:pt x="1495" y="1549"/>
                    <a:pt x="1495" y="1549"/>
                    <a:pt x="1496" y="1549"/>
                  </a:cubicBezTo>
                  <a:cubicBezTo>
                    <a:pt x="1496" y="1551"/>
                    <a:pt x="1495" y="1551"/>
                    <a:pt x="1494" y="1549"/>
                  </a:cubicBezTo>
                  <a:close/>
                  <a:moveTo>
                    <a:pt x="1426" y="1525"/>
                  </a:moveTo>
                  <a:cubicBezTo>
                    <a:pt x="1427" y="1532"/>
                    <a:pt x="1427" y="1533"/>
                    <a:pt x="1425" y="1525"/>
                  </a:cubicBezTo>
                  <a:cubicBezTo>
                    <a:pt x="1425" y="1525"/>
                    <a:pt x="1426" y="1525"/>
                    <a:pt x="1426" y="1525"/>
                  </a:cubicBezTo>
                  <a:close/>
                  <a:moveTo>
                    <a:pt x="1385" y="1510"/>
                  </a:moveTo>
                  <a:cubicBezTo>
                    <a:pt x="1384" y="1505"/>
                    <a:pt x="1384" y="1498"/>
                    <a:pt x="1387" y="1494"/>
                  </a:cubicBezTo>
                  <a:cubicBezTo>
                    <a:pt x="1388" y="1494"/>
                    <a:pt x="1391" y="1498"/>
                    <a:pt x="1392" y="1498"/>
                  </a:cubicBezTo>
                  <a:cubicBezTo>
                    <a:pt x="1393" y="1498"/>
                    <a:pt x="1393" y="1483"/>
                    <a:pt x="1393" y="1483"/>
                  </a:cubicBezTo>
                  <a:cubicBezTo>
                    <a:pt x="1394" y="1482"/>
                    <a:pt x="1399" y="1482"/>
                    <a:pt x="1400" y="1481"/>
                  </a:cubicBezTo>
                  <a:cubicBezTo>
                    <a:pt x="1401" y="1485"/>
                    <a:pt x="1401" y="1488"/>
                    <a:pt x="1402" y="1491"/>
                  </a:cubicBezTo>
                  <a:cubicBezTo>
                    <a:pt x="1402" y="1490"/>
                    <a:pt x="1402" y="1483"/>
                    <a:pt x="1404" y="1481"/>
                  </a:cubicBezTo>
                  <a:cubicBezTo>
                    <a:pt x="1405" y="1482"/>
                    <a:pt x="1407" y="1483"/>
                    <a:pt x="1407" y="1485"/>
                  </a:cubicBezTo>
                  <a:cubicBezTo>
                    <a:pt x="1407" y="1486"/>
                    <a:pt x="1408" y="1479"/>
                    <a:pt x="1408" y="1479"/>
                  </a:cubicBezTo>
                  <a:cubicBezTo>
                    <a:pt x="1408" y="1479"/>
                    <a:pt x="1409" y="1479"/>
                    <a:pt x="1409" y="1479"/>
                  </a:cubicBezTo>
                  <a:cubicBezTo>
                    <a:pt x="1409" y="1480"/>
                    <a:pt x="1411" y="1494"/>
                    <a:pt x="1413" y="1494"/>
                  </a:cubicBezTo>
                  <a:cubicBezTo>
                    <a:pt x="1415" y="1492"/>
                    <a:pt x="1412" y="1486"/>
                    <a:pt x="1415" y="1484"/>
                  </a:cubicBezTo>
                  <a:cubicBezTo>
                    <a:pt x="1417" y="1483"/>
                    <a:pt x="1419" y="1488"/>
                    <a:pt x="1420" y="1488"/>
                  </a:cubicBezTo>
                  <a:cubicBezTo>
                    <a:pt x="1422" y="1489"/>
                    <a:pt x="1422" y="1478"/>
                    <a:pt x="1422" y="1478"/>
                  </a:cubicBezTo>
                  <a:cubicBezTo>
                    <a:pt x="1426" y="1476"/>
                    <a:pt x="1428" y="1492"/>
                    <a:pt x="1428" y="1493"/>
                  </a:cubicBezTo>
                  <a:cubicBezTo>
                    <a:pt x="1428" y="1498"/>
                    <a:pt x="1429" y="1495"/>
                    <a:pt x="1426" y="1499"/>
                  </a:cubicBezTo>
                  <a:cubicBezTo>
                    <a:pt x="1426" y="1500"/>
                    <a:pt x="1423" y="1501"/>
                    <a:pt x="1422" y="1503"/>
                  </a:cubicBezTo>
                  <a:cubicBezTo>
                    <a:pt x="1421" y="1503"/>
                    <a:pt x="1421" y="1514"/>
                    <a:pt x="1419" y="1514"/>
                  </a:cubicBezTo>
                  <a:cubicBezTo>
                    <a:pt x="1416" y="1513"/>
                    <a:pt x="1417" y="1504"/>
                    <a:pt x="1414" y="1502"/>
                  </a:cubicBezTo>
                  <a:cubicBezTo>
                    <a:pt x="1411" y="1501"/>
                    <a:pt x="1409" y="1510"/>
                    <a:pt x="1407" y="1503"/>
                  </a:cubicBezTo>
                  <a:cubicBezTo>
                    <a:pt x="1409" y="1508"/>
                    <a:pt x="1401" y="1512"/>
                    <a:pt x="1398" y="1513"/>
                  </a:cubicBezTo>
                  <a:cubicBezTo>
                    <a:pt x="1396" y="1513"/>
                    <a:pt x="1395" y="1509"/>
                    <a:pt x="1393" y="1509"/>
                  </a:cubicBezTo>
                  <a:cubicBezTo>
                    <a:pt x="1391" y="1508"/>
                    <a:pt x="1387" y="1509"/>
                    <a:pt x="1385" y="1510"/>
                  </a:cubicBezTo>
                  <a:close/>
                  <a:moveTo>
                    <a:pt x="1381" y="1457"/>
                  </a:moveTo>
                  <a:cubicBezTo>
                    <a:pt x="1384" y="1464"/>
                    <a:pt x="1387" y="1468"/>
                    <a:pt x="1381" y="1473"/>
                  </a:cubicBezTo>
                  <a:cubicBezTo>
                    <a:pt x="1380" y="1469"/>
                    <a:pt x="1375" y="1459"/>
                    <a:pt x="1381" y="1457"/>
                  </a:cubicBezTo>
                  <a:close/>
                  <a:moveTo>
                    <a:pt x="1332" y="1494"/>
                  </a:moveTo>
                  <a:cubicBezTo>
                    <a:pt x="1333" y="1496"/>
                    <a:pt x="1334" y="1499"/>
                    <a:pt x="1333" y="1501"/>
                  </a:cubicBezTo>
                  <a:cubicBezTo>
                    <a:pt x="1331" y="1499"/>
                    <a:pt x="1331" y="1497"/>
                    <a:pt x="1332" y="1494"/>
                  </a:cubicBezTo>
                  <a:close/>
                  <a:moveTo>
                    <a:pt x="1315" y="1483"/>
                  </a:moveTo>
                  <a:cubicBezTo>
                    <a:pt x="1316" y="1478"/>
                    <a:pt x="1319" y="1480"/>
                    <a:pt x="1318" y="1485"/>
                  </a:cubicBezTo>
                  <a:cubicBezTo>
                    <a:pt x="1317" y="1486"/>
                    <a:pt x="1315" y="1484"/>
                    <a:pt x="1315" y="1483"/>
                  </a:cubicBezTo>
                  <a:close/>
                  <a:moveTo>
                    <a:pt x="1284" y="1470"/>
                  </a:moveTo>
                  <a:cubicBezTo>
                    <a:pt x="1287" y="1469"/>
                    <a:pt x="1282" y="1472"/>
                    <a:pt x="1281" y="1471"/>
                  </a:cubicBezTo>
                  <a:cubicBezTo>
                    <a:pt x="1282" y="1471"/>
                    <a:pt x="1283" y="1471"/>
                    <a:pt x="1284" y="1470"/>
                  </a:cubicBezTo>
                  <a:close/>
                  <a:moveTo>
                    <a:pt x="1258" y="1476"/>
                  </a:moveTo>
                  <a:cubicBezTo>
                    <a:pt x="1257" y="1476"/>
                    <a:pt x="1257" y="1472"/>
                    <a:pt x="1257" y="1472"/>
                  </a:cubicBezTo>
                  <a:cubicBezTo>
                    <a:pt x="1257" y="1473"/>
                    <a:pt x="1258" y="1474"/>
                    <a:pt x="1258" y="1476"/>
                  </a:cubicBezTo>
                  <a:close/>
                  <a:moveTo>
                    <a:pt x="1251" y="1476"/>
                  </a:moveTo>
                  <a:cubicBezTo>
                    <a:pt x="1252" y="1474"/>
                    <a:pt x="1252" y="1474"/>
                    <a:pt x="1252" y="1477"/>
                  </a:cubicBezTo>
                  <a:cubicBezTo>
                    <a:pt x="1251" y="1477"/>
                    <a:pt x="1251" y="1477"/>
                    <a:pt x="1251" y="1476"/>
                  </a:cubicBezTo>
                  <a:close/>
                  <a:moveTo>
                    <a:pt x="980" y="1491"/>
                  </a:moveTo>
                  <a:cubicBezTo>
                    <a:pt x="980" y="1492"/>
                    <a:pt x="979" y="1493"/>
                    <a:pt x="979" y="1494"/>
                  </a:cubicBezTo>
                  <a:cubicBezTo>
                    <a:pt x="976" y="1485"/>
                    <a:pt x="978" y="1493"/>
                    <a:pt x="980" y="1491"/>
                  </a:cubicBezTo>
                  <a:close/>
                  <a:moveTo>
                    <a:pt x="971" y="1491"/>
                  </a:moveTo>
                  <a:cubicBezTo>
                    <a:pt x="972" y="1491"/>
                    <a:pt x="973" y="1491"/>
                    <a:pt x="974" y="1491"/>
                  </a:cubicBezTo>
                  <a:cubicBezTo>
                    <a:pt x="970" y="1496"/>
                    <a:pt x="971" y="1491"/>
                    <a:pt x="971" y="1491"/>
                  </a:cubicBezTo>
                  <a:close/>
                  <a:moveTo>
                    <a:pt x="970" y="1462"/>
                  </a:moveTo>
                  <a:cubicBezTo>
                    <a:pt x="972" y="1467"/>
                    <a:pt x="973" y="1470"/>
                    <a:pt x="968" y="1472"/>
                  </a:cubicBezTo>
                  <a:cubicBezTo>
                    <a:pt x="969" y="1469"/>
                    <a:pt x="970" y="1465"/>
                    <a:pt x="970" y="1462"/>
                  </a:cubicBezTo>
                  <a:close/>
                  <a:moveTo>
                    <a:pt x="960" y="1490"/>
                  </a:moveTo>
                  <a:cubicBezTo>
                    <a:pt x="963" y="1489"/>
                    <a:pt x="961" y="1495"/>
                    <a:pt x="961" y="1495"/>
                  </a:cubicBezTo>
                  <a:cubicBezTo>
                    <a:pt x="960" y="1494"/>
                    <a:pt x="959" y="1493"/>
                    <a:pt x="957" y="1492"/>
                  </a:cubicBezTo>
                  <a:cubicBezTo>
                    <a:pt x="958" y="1492"/>
                    <a:pt x="959" y="1491"/>
                    <a:pt x="960" y="1490"/>
                  </a:cubicBezTo>
                  <a:close/>
                  <a:moveTo>
                    <a:pt x="950" y="1499"/>
                  </a:moveTo>
                  <a:cubicBezTo>
                    <a:pt x="945" y="1504"/>
                    <a:pt x="942" y="1492"/>
                    <a:pt x="953" y="1493"/>
                  </a:cubicBezTo>
                  <a:cubicBezTo>
                    <a:pt x="953" y="1495"/>
                    <a:pt x="951" y="1497"/>
                    <a:pt x="950" y="1499"/>
                  </a:cubicBezTo>
                  <a:close/>
                  <a:moveTo>
                    <a:pt x="944" y="1529"/>
                  </a:moveTo>
                  <a:cubicBezTo>
                    <a:pt x="944" y="1527"/>
                    <a:pt x="945" y="1526"/>
                    <a:pt x="946" y="1526"/>
                  </a:cubicBezTo>
                  <a:cubicBezTo>
                    <a:pt x="946" y="1529"/>
                    <a:pt x="945" y="1530"/>
                    <a:pt x="944" y="1529"/>
                  </a:cubicBezTo>
                  <a:close/>
                  <a:moveTo>
                    <a:pt x="938" y="1496"/>
                  </a:moveTo>
                  <a:cubicBezTo>
                    <a:pt x="941" y="1494"/>
                    <a:pt x="942" y="1502"/>
                    <a:pt x="938" y="1502"/>
                  </a:cubicBezTo>
                  <a:cubicBezTo>
                    <a:pt x="937" y="1502"/>
                    <a:pt x="936" y="1497"/>
                    <a:pt x="938" y="1496"/>
                  </a:cubicBezTo>
                  <a:close/>
                  <a:moveTo>
                    <a:pt x="860" y="1540"/>
                  </a:moveTo>
                  <a:cubicBezTo>
                    <a:pt x="860" y="1540"/>
                    <a:pt x="860" y="1546"/>
                    <a:pt x="860" y="1546"/>
                  </a:cubicBezTo>
                  <a:cubicBezTo>
                    <a:pt x="859" y="1544"/>
                    <a:pt x="859" y="1542"/>
                    <a:pt x="860" y="1540"/>
                  </a:cubicBezTo>
                  <a:close/>
                  <a:moveTo>
                    <a:pt x="726" y="1519"/>
                  </a:moveTo>
                  <a:cubicBezTo>
                    <a:pt x="726" y="1517"/>
                    <a:pt x="725" y="1516"/>
                    <a:pt x="725" y="1514"/>
                  </a:cubicBezTo>
                  <a:cubicBezTo>
                    <a:pt x="732" y="1512"/>
                    <a:pt x="738" y="1514"/>
                    <a:pt x="745" y="1514"/>
                  </a:cubicBezTo>
                  <a:cubicBezTo>
                    <a:pt x="751" y="1514"/>
                    <a:pt x="757" y="1504"/>
                    <a:pt x="760" y="1514"/>
                  </a:cubicBezTo>
                  <a:cubicBezTo>
                    <a:pt x="760" y="1514"/>
                    <a:pt x="763" y="1512"/>
                    <a:pt x="763" y="1512"/>
                  </a:cubicBezTo>
                  <a:cubicBezTo>
                    <a:pt x="763" y="1510"/>
                    <a:pt x="763" y="1520"/>
                    <a:pt x="762" y="1519"/>
                  </a:cubicBezTo>
                  <a:cubicBezTo>
                    <a:pt x="756" y="1517"/>
                    <a:pt x="755" y="1520"/>
                    <a:pt x="748" y="1521"/>
                  </a:cubicBezTo>
                  <a:cubicBezTo>
                    <a:pt x="743" y="1521"/>
                    <a:pt x="743" y="1519"/>
                    <a:pt x="739" y="1519"/>
                  </a:cubicBezTo>
                  <a:cubicBezTo>
                    <a:pt x="735" y="1519"/>
                    <a:pt x="730" y="1520"/>
                    <a:pt x="726" y="1519"/>
                  </a:cubicBezTo>
                  <a:close/>
                  <a:moveTo>
                    <a:pt x="709" y="1519"/>
                  </a:moveTo>
                  <a:cubicBezTo>
                    <a:pt x="708" y="1515"/>
                    <a:pt x="707" y="1515"/>
                    <a:pt x="710" y="1514"/>
                  </a:cubicBezTo>
                  <a:cubicBezTo>
                    <a:pt x="711" y="1516"/>
                    <a:pt x="711" y="1518"/>
                    <a:pt x="709" y="1519"/>
                  </a:cubicBezTo>
                  <a:close/>
                  <a:moveTo>
                    <a:pt x="695" y="1492"/>
                  </a:moveTo>
                  <a:cubicBezTo>
                    <a:pt x="695" y="1489"/>
                    <a:pt x="700" y="1494"/>
                    <a:pt x="700" y="1494"/>
                  </a:cubicBezTo>
                  <a:cubicBezTo>
                    <a:pt x="697" y="1497"/>
                    <a:pt x="695" y="1495"/>
                    <a:pt x="695" y="1492"/>
                  </a:cubicBezTo>
                  <a:close/>
                  <a:moveTo>
                    <a:pt x="614" y="1497"/>
                  </a:moveTo>
                  <a:cubicBezTo>
                    <a:pt x="613" y="1492"/>
                    <a:pt x="618" y="1492"/>
                    <a:pt x="621" y="1492"/>
                  </a:cubicBezTo>
                  <a:cubicBezTo>
                    <a:pt x="621" y="1496"/>
                    <a:pt x="618" y="1498"/>
                    <a:pt x="614" y="1497"/>
                  </a:cubicBezTo>
                  <a:close/>
                  <a:moveTo>
                    <a:pt x="538" y="1533"/>
                  </a:moveTo>
                  <a:cubicBezTo>
                    <a:pt x="541" y="1533"/>
                    <a:pt x="545" y="1534"/>
                    <a:pt x="547" y="1535"/>
                  </a:cubicBezTo>
                  <a:cubicBezTo>
                    <a:pt x="547" y="1536"/>
                    <a:pt x="547" y="1537"/>
                    <a:pt x="547" y="1538"/>
                  </a:cubicBezTo>
                  <a:cubicBezTo>
                    <a:pt x="546" y="1538"/>
                    <a:pt x="536" y="1533"/>
                    <a:pt x="538" y="1533"/>
                  </a:cubicBezTo>
                  <a:close/>
                  <a:moveTo>
                    <a:pt x="450" y="1480"/>
                  </a:moveTo>
                  <a:cubicBezTo>
                    <a:pt x="449" y="1464"/>
                    <a:pt x="485" y="1478"/>
                    <a:pt x="479" y="1489"/>
                  </a:cubicBezTo>
                  <a:cubicBezTo>
                    <a:pt x="481" y="1485"/>
                    <a:pt x="482" y="1494"/>
                    <a:pt x="482" y="1495"/>
                  </a:cubicBezTo>
                  <a:cubicBezTo>
                    <a:pt x="484" y="1494"/>
                    <a:pt x="484" y="1492"/>
                    <a:pt x="484" y="1490"/>
                  </a:cubicBezTo>
                  <a:cubicBezTo>
                    <a:pt x="486" y="1491"/>
                    <a:pt x="489" y="1492"/>
                    <a:pt x="491" y="1492"/>
                  </a:cubicBezTo>
                  <a:cubicBezTo>
                    <a:pt x="489" y="1494"/>
                    <a:pt x="489" y="1495"/>
                    <a:pt x="489" y="1497"/>
                  </a:cubicBezTo>
                  <a:cubicBezTo>
                    <a:pt x="493" y="1499"/>
                    <a:pt x="500" y="1490"/>
                    <a:pt x="504" y="1491"/>
                  </a:cubicBezTo>
                  <a:cubicBezTo>
                    <a:pt x="509" y="1491"/>
                    <a:pt x="510" y="1496"/>
                    <a:pt x="516" y="1497"/>
                  </a:cubicBezTo>
                  <a:cubicBezTo>
                    <a:pt x="513" y="1503"/>
                    <a:pt x="520" y="1498"/>
                    <a:pt x="520" y="1500"/>
                  </a:cubicBezTo>
                  <a:cubicBezTo>
                    <a:pt x="520" y="1502"/>
                    <a:pt x="515" y="1503"/>
                    <a:pt x="512" y="1504"/>
                  </a:cubicBezTo>
                  <a:cubicBezTo>
                    <a:pt x="510" y="1505"/>
                    <a:pt x="508" y="1506"/>
                    <a:pt x="506" y="1506"/>
                  </a:cubicBezTo>
                  <a:cubicBezTo>
                    <a:pt x="505" y="1505"/>
                    <a:pt x="503" y="1505"/>
                    <a:pt x="502" y="1504"/>
                  </a:cubicBezTo>
                  <a:cubicBezTo>
                    <a:pt x="497" y="1505"/>
                    <a:pt x="494" y="1505"/>
                    <a:pt x="497" y="1512"/>
                  </a:cubicBezTo>
                  <a:cubicBezTo>
                    <a:pt x="496" y="1512"/>
                    <a:pt x="492" y="1510"/>
                    <a:pt x="491" y="1509"/>
                  </a:cubicBezTo>
                  <a:cubicBezTo>
                    <a:pt x="491" y="1508"/>
                    <a:pt x="492" y="1503"/>
                    <a:pt x="490" y="1502"/>
                  </a:cubicBezTo>
                  <a:cubicBezTo>
                    <a:pt x="488" y="1501"/>
                    <a:pt x="486" y="1503"/>
                    <a:pt x="486" y="1507"/>
                  </a:cubicBezTo>
                  <a:cubicBezTo>
                    <a:pt x="480" y="1503"/>
                    <a:pt x="473" y="1500"/>
                    <a:pt x="467" y="1497"/>
                  </a:cubicBezTo>
                  <a:cubicBezTo>
                    <a:pt x="463" y="1495"/>
                    <a:pt x="458" y="1493"/>
                    <a:pt x="455" y="1491"/>
                  </a:cubicBezTo>
                  <a:cubicBezTo>
                    <a:pt x="450" y="1486"/>
                    <a:pt x="451" y="1486"/>
                    <a:pt x="450" y="1480"/>
                  </a:cubicBezTo>
                  <a:close/>
                  <a:moveTo>
                    <a:pt x="433" y="1447"/>
                  </a:moveTo>
                  <a:cubicBezTo>
                    <a:pt x="435" y="1445"/>
                    <a:pt x="436" y="1451"/>
                    <a:pt x="436" y="1452"/>
                  </a:cubicBezTo>
                  <a:cubicBezTo>
                    <a:pt x="437" y="1452"/>
                    <a:pt x="432" y="1449"/>
                    <a:pt x="432" y="1449"/>
                  </a:cubicBezTo>
                  <a:cubicBezTo>
                    <a:pt x="432" y="1449"/>
                    <a:pt x="433" y="1448"/>
                    <a:pt x="433" y="1447"/>
                  </a:cubicBezTo>
                  <a:close/>
                  <a:moveTo>
                    <a:pt x="421" y="1368"/>
                  </a:moveTo>
                  <a:cubicBezTo>
                    <a:pt x="422" y="1369"/>
                    <a:pt x="422" y="1370"/>
                    <a:pt x="419" y="1371"/>
                  </a:cubicBezTo>
                  <a:cubicBezTo>
                    <a:pt x="418" y="1369"/>
                    <a:pt x="419" y="1369"/>
                    <a:pt x="421" y="1368"/>
                  </a:cubicBezTo>
                  <a:close/>
                  <a:moveTo>
                    <a:pt x="416" y="1436"/>
                  </a:moveTo>
                  <a:cubicBezTo>
                    <a:pt x="417" y="1436"/>
                    <a:pt x="417" y="1435"/>
                    <a:pt x="418" y="1435"/>
                  </a:cubicBezTo>
                  <a:cubicBezTo>
                    <a:pt x="422" y="1438"/>
                    <a:pt x="412" y="1454"/>
                    <a:pt x="410" y="1452"/>
                  </a:cubicBezTo>
                  <a:cubicBezTo>
                    <a:pt x="407" y="1449"/>
                    <a:pt x="414" y="1438"/>
                    <a:pt x="416" y="1436"/>
                  </a:cubicBezTo>
                  <a:close/>
                  <a:moveTo>
                    <a:pt x="397" y="1395"/>
                  </a:moveTo>
                  <a:cubicBezTo>
                    <a:pt x="396" y="1396"/>
                    <a:pt x="395" y="1396"/>
                    <a:pt x="394" y="1396"/>
                  </a:cubicBezTo>
                  <a:cubicBezTo>
                    <a:pt x="394" y="1393"/>
                    <a:pt x="394" y="1391"/>
                    <a:pt x="396" y="1389"/>
                  </a:cubicBezTo>
                  <a:cubicBezTo>
                    <a:pt x="396" y="1391"/>
                    <a:pt x="397" y="1393"/>
                    <a:pt x="397" y="1395"/>
                  </a:cubicBezTo>
                  <a:close/>
                  <a:moveTo>
                    <a:pt x="361" y="1296"/>
                  </a:moveTo>
                  <a:cubicBezTo>
                    <a:pt x="362" y="1295"/>
                    <a:pt x="362" y="1294"/>
                    <a:pt x="363" y="1293"/>
                  </a:cubicBezTo>
                  <a:cubicBezTo>
                    <a:pt x="364" y="1295"/>
                    <a:pt x="365" y="1298"/>
                    <a:pt x="365" y="1300"/>
                  </a:cubicBezTo>
                  <a:cubicBezTo>
                    <a:pt x="366" y="1298"/>
                    <a:pt x="366" y="1296"/>
                    <a:pt x="366" y="1294"/>
                  </a:cubicBezTo>
                  <a:cubicBezTo>
                    <a:pt x="369" y="1296"/>
                    <a:pt x="369" y="1294"/>
                    <a:pt x="373" y="1292"/>
                  </a:cubicBezTo>
                  <a:cubicBezTo>
                    <a:pt x="372" y="1297"/>
                    <a:pt x="375" y="1299"/>
                    <a:pt x="371" y="1303"/>
                  </a:cubicBezTo>
                  <a:cubicBezTo>
                    <a:pt x="364" y="1309"/>
                    <a:pt x="362" y="1302"/>
                    <a:pt x="361" y="1296"/>
                  </a:cubicBezTo>
                  <a:close/>
                  <a:moveTo>
                    <a:pt x="353" y="1290"/>
                  </a:moveTo>
                  <a:cubicBezTo>
                    <a:pt x="354" y="1291"/>
                    <a:pt x="355" y="1292"/>
                    <a:pt x="355" y="1294"/>
                  </a:cubicBezTo>
                  <a:cubicBezTo>
                    <a:pt x="354" y="1294"/>
                    <a:pt x="353" y="1295"/>
                    <a:pt x="353" y="1295"/>
                  </a:cubicBezTo>
                  <a:cubicBezTo>
                    <a:pt x="352" y="1293"/>
                    <a:pt x="352" y="1292"/>
                    <a:pt x="353" y="1290"/>
                  </a:cubicBezTo>
                  <a:close/>
                  <a:moveTo>
                    <a:pt x="321" y="1271"/>
                  </a:moveTo>
                  <a:cubicBezTo>
                    <a:pt x="320" y="1273"/>
                    <a:pt x="319" y="1273"/>
                    <a:pt x="320" y="1275"/>
                  </a:cubicBezTo>
                  <a:cubicBezTo>
                    <a:pt x="317" y="1271"/>
                    <a:pt x="318" y="1270"/>
                    <a:pt x="318" y="1266"/>
                  </a:cubicBezTo>
                  <a:cubicBezTo>
                    <a:pt x="319" y="1268"/>
                    <a:pt x="320" y="1269"/>
                    <a:pt x="321" y="1271"/>
                  </a:cubicBezTo>
                  <a:close/>
                  <a:moveTo>
                    <a:pt x="290" y="1285"/>
                  </a:moveTo>
                  <a:cubicBezTo>
                    <a:pt x="290" y="1286"/>
                    <a:pt x="290" y="1287"/>
                    <a:pt x="290" y="1288"/>
                  </a:cubicBezTo>
                  <a:cubicBezTo>
                    <a:pt x="289" y="1286"/>
                    <a:pt x="289" y="1284"/>
                    <a:pt x="289" y="1282"/>
                  </a:cubicBezTo>
                  <a:cubicBezTo>
                    <a:pt x="290" y="1283"/>
                    <a:pt x="290" y="1284"/>
                    <a:pt x="290" y="1285"/>
                  </a:cubicBezTo>
                  <a:close/>
                  <a:moveTo>
                    <a:pt x="273" y="1302"/>
                  </a:moveTo>
                  <a:cubicBezTo>
                    <a:pt x="272" y="1298"/>
                    <a:pt x="267" y="1280"/>
                    <a:pt x="275" y="1285"/>
                  </a:cubicBezTo>
                  <a:cubicBezTo>
                    <a:pt x="281" y="1289"/>
                    <a:pt x="276" y="1298"/>
                    <a:pt x="273" y="1302"/>
                  </a:cubicBezTo>
                  <a:close/>
                  <a:moveTo>
                    <a:pt x="235" y="1341"/>
                  </a:moveTo>
                  <a:cubicBezTo>
                    <a:pt x="239" y="1340"/>
                    <a:pt x="242" y="1341"/>
                    <a:pt x="246" y="1340"/>
                  </a:cubicBezTo>
                  <a:cubicBezTo>
                    <a:pt x="250" y="1339"/>
                    <a:pt x="254" y="1337"/>
                    <a:pt x="258" y="1336"/>
                  </a:cubicBezTo>
                  <a:cubicBezTo>
                    <a:pt x="262" y="1335"/>
                    <a:pt x="269" y="1334"/>
                    <a:pt x="265" y="1341"/>
                  </a:cubicBezTo>
                  <a:cubicBezTo>
                    <a:pt x="264" y="1343"/>
                    <a:pt x="253" y="1348"/>
                    <a:pt x="250" y="1349"/>
                  </a:cubicBezTo>
                  <a:cubicBezTo>
                    <a:pt x="244" y="1352"/>
                    <a:pt x="237" y="1353"/>
                    <a:pt x="230" y="1355"/>
                  </a:cubicBezTo>
                  <a:cubicBezTo>
                    <a:pt x="228" y="1347"/>
                    <a:pt x="225" y="1345"/>
                    <a:pt x="235" y="1341"/>
                  </a:cubicBezTo>
                  <a:close/>
                  <a:moveTo>
                    <a:pt x="218" y="1308"/>
                  </a:moveTo>
                  <a:cubicBezTo>
                    <a:pt x="225" y="1293"/>
                    <a:pt x="225" y="1324"/>
                    <a:pt x="228" y="1326"/>
                  </a:cubicBezTo>
                  <a:cubicBezTo>
                    <a:pt x="227" y="1327"/>
                    <a:pt x="225" y="1328"/>
                    <a:pt x="224" y="1328"/>
                  </a:cubicBezTo>
                  <a:cubicBezTo>
                    <a:pt x="221" y="1321"/>
                    <a:pt x="213" y="1316"/>
                    <a:pt x="218" y="1308"/>
                  </a:cubicBezTo>
                  <a:close/>
                  <a:moveTo>
                    <a:pt x="219" y="1283"/>
                  </a:moveTo>
                  <a:cubicBezTo>
                    <a:pt x="219" y="1284"/>
                    <a:pt x="219" y="1285"/>
                    <a:pt x="219" y="1285"/>
                  </a:cubicBezTo>
                  <a:cubicBezTo>
                    <a:pt x="218" y="1284"/>
                    <a:pt x="219" y="1284"/>
                    <a:pt x="219" y="1283"/>
                  </a:cubicBezTo>
                  <a:close/>
                  <a:moveTo>
                    <a:pt x="261" y="1015"/>
                  </a:moveTo>
                  <a:cubicBezTo>
                    <a:pt x="263" y="1017"/>
                    <a:pt x="262" y="1018"/>
                    <a:pt x="258" y="1017"/>
                  </a:cubicBezTo>
                  <a:cubicBezTo>
                    <a:pt x="259" y="1016"/>
                    <a:pt x="260" y="1016"/>
                    <a:pt x="261" y="1015"/>
                  </a:cubicBezTo>
                  <a:close/>
                  <a:moveTo>
                    <a:pt x="257" y="1006"/>
                  </a:moveTo>
                  <a:cubicBezTo>
                    <a:pt x="256" y="1009"/>
                    <a:pt x="254" y="1008"/>
                    <a:pt x="250" y="1008"/>
                  </a:cubicBezTo>
                  <a:cubicBezTo>
                    <a:pt x="252" y="1008"/>
                    <a:pt x="254" y="1001"/>
                    <a:pt x="257" y="1006"/>
                  </a:cubicBezTo>
                  <a:close/>
                  <a:moveTo>
                    <a:pt x="229" y="609"/>
                  </a:moveTo>
                  <a:cubicBezTo>
                    <a:pt x="229" y="609"/>
                    <a:pt x="229" y="609"/>
                    <a:pt x="229" y="609"/>
                  </a:cubicBezTo>
                  <a:cubicBezTo>
                    <a:pt x="229" y="609"/>
                    <a:pt x="229" y="609"/>
                    <a:pt x="229" y="609"/>
                  </a:cubicBezTo>
                  <a:close/>
                  <a:moveTo>
                    <a:pt x="242" y="598"/>
                  </a:moveTo>
                  <a:cubicBezTo>
                    <a:pt x="243" y="599"/>
                    <a:pt x="243" y="599"/>
                    <a:pt x="242" y="600"/>
                  </a:cubicBezTo>
                  <a:cubicBezTo>
                    <a:pt x="240" y="599"/>
                    <a:pt x="239" y="598"/>
                    <a:pt x="238" y="596"/>
                  </a:cubicBezTo>
                  <a:cubicBezTo>
                    <a:pt x="239" y="596"/>
                    <a:pt x="241" y="597"/>
                    <a:pt x="242" y="598"/>
                  </a:cubicBezTo>
                  <a:close/>
                  <a:moveTo>
                    <a:pt x="238" y="561"/>
                  </a:moveTo>
                  <a:cubicBezTo>
                    <a:pt x="235" y="562"/>
                    <a:pt x="234" y="562"/>
                    <a:pt x="235" y="560"/>
                  </a:cubicBezTo>
                  <a:cubicBezTo>
                    <a:pt x="236" y="560"/>
                    <a:pt x="237" y="561"/>
                    <a:pt x="238" y="561"/>
                  </a:cubicBezTo>
                  <a:close/>
                  <a:moveTo>
                    <a:pt x="288" y="391"/>
                  </a:moveTo>
                  <a:cubicBezTo>
                    <a:pt x="287" y="390"/>
                    <a:pt x="290" y="389"/>
                    <a:pt x="291" y="392"/>
                  </a:cubicBezTo>
                  <a:cubicBezTo>
                    <a:pt x="290" y="392"/>
                    <a:pt x="289" y="391"/>
                    <a:pt x="288" y="391"/>
                  </a:cubicBezTo>
                  <a:close/>
                  <a:moveTo>
                    <a:pt x="330" y="353"/>
                  </a:moveTo>
                  <a:cubicBezTo>
                    <a:pt x="330" y="354"/>
                    <a:pt x="334" y="357"/>
                    <a:pt x="334" y="358"/>
                  </a:cubicBezTo>
                  <a:cubicBezTo>
                    <a:pt x="333" y="357"/>
                    <a:pt x="327" y="354"/>
                    <a:pt x="330" y="353"/>
                  </a:cubicBezTo>
                  <a:close/>
                  <a:moveTo>
                    <a:pt x="340" y="376"/>
                  </a:moveTo>
                  <a:cubicBezTo>
                    <a:pt x="340" y="377"/>
                    <a:pt x="341" y="378"/>
                    <a:pt x="341" y="379"/>
                  </a:cubicBezTo>
                  <a:cubicBezTo>
                    <a:pt x="340" y="379"/>
                    <a:pt x="335" y="376"/>
                    <a:pt x="336" y="374"/>
                  </a:cubicBezTo>
                  <a:cubicBezTo>
                    <a:pt x="337" y="374"/>
                    <a:pt x="339" y="375"/>
                    <a:pt x="340" y="376"/>
                  </a:cubicBezTo>
                  <a:close/>
                  <a:moveTo>
                    <a:pt x="338" y="293"/>
                  </a:moveTo>
                  <a:cubicBezTo>
                    <a:pt x="335" y="290"/>
                    <a:pt x="332" y="288"/>
                    <a:pt x="329" y="285"/>
                  </a:cubicBezTo>
                  <a:cubicBezTo>
                    <a:pt x="333" y="287"/>
                    <a:pt x="336" y="289"/>
                    <a:pt x="340" y="292"/>
                  </a:cubicBezTo>
                  <a:cubicBezTo>
                    <a:pt x="339" y="292"/>
                    <a:pt x="339" y="293"/>
                    <a:pt x="338" y="293"/>
                  </a:cubicBezTo>
                  <a:close/>
                  <a:moveTo>
                    <a:pt x="395" y="308"/>
                  </a:moveTo>
                  <a:cubicBezTo>
                    <a:pt x="394" y="309"/>
                    <a:pt x="386" y="307"/>
                    <a:pt x="389" y="304"/>
                  </a:cubicBezTo>
                  <a:cubicBezTo>
                    <a:pt x="390" y="303"/>
                    <a:pt x="397" y="308"/>
                    <a:pt x="397" y="308"/>
                  </a:cubicBezTo>
                  <a:cubicBezTo>
                    <a:pt x="397" y="308"/>
                    <a:pt x="396" y="308"/>
                    <a:pt x="395" y="308"/>
                  </a:cubicBezTo>
                  <a:close/>
                  <a:moveTo>
                    <a:pt x="406" y="281"/>
                  </a:moveTo>
                  <a:cubicBezTo>
                    <a:pt x="407" y="277"/>
                    <a:pt x="415" y="286"/>
                    <a:pt x="415" y="287"/>
                  </a:cubicBezTo>
                  <a:cubicBezTo>
                    <a:pt x="412" y="285"/>
                    <a:pt x="409" y="283"/>
                    <a:pt x="406" y="281"/>
                  </a:cubicBezTo>
                  <a:close/>
                  <a:moveTo>
                    <a:pt x="423" y="298"/>
                  </a:moveTo>
                  <a:cubicBezTo>
                    <a:pt x="423" y="298"/>
                    <a:pt x="422" y="297"/>
                    <a:pt x="422" y="297"/>
                  </a:cubicBezTo>
                  <a:cubicBezTo>
                    <a:pt x="424" y="298"/>
                    <a:pt x="425" y="299"/>
                    <a:pt x="427" y="301"/>
                  </a:cubicBezTo>
                  <a:cubicBezTo>
                    <a:pt x="425" y="301"/>
                    <a:pt x="424" y="300"/>
                    <a:pt x="423" y="298"/>
                  </a:cubicBezTo>
                  <a:close/>
                  <a:moveTo>
                    <a:pt x="445" y="323"/>
                  </a:moveTo>
                  <a:cubicBezTo>
                    <a:pt x="447" y="325"/>
                    <a:pt x="448" y="328"/>
                    <a:pt x="450" y="330"/>
                  </a:cubicBezTo>
                  <a:cubicBezTo>
                    <a:pt x="446" y="326"/>
                    <a:pt x="440" y="322"/>
                    <a:pt x="439" y="316"/>
                  </a:cubicBezTo>
                  <a:cubicBezTo>
                    <a:pt x="441" y="318"/>
                    <a:pt x="443" y="321"/>
                    <a:pt x="445" y="323"/>
                  </a:cubicBezTo>
                  <a:close/>
                  <a:moveTo>
                    <a:pt x="447" y="304"/>
                  </a:moveTo>
                  <a:cubicBezTo>
                    <a:pt x="441" y="306"/>
                    <a:pt x="441" y="302"/>
                    <a:pt x="439" y="298"/>
                  </a:cubicBezTo>
                  <a:cubicBezTo>
                    <a:pt x="442" y="300"/>
                    <a:pt x="444" y="302"/>
                    <a:pt x="447" y="304"/>
                  </a:cubicBezTo>
                  <a:close/>
                  <a:moveTo>
                    <a:pt x="451" y="301"/>
                  </a:moveTo>
                  <a:cubicBezTo>
                    <a:pt x="447" y="300"/>
                    <a:pt x="445" y="301"/>
                    <a:pt x="445" y="297"/>
                  </a:cubicBezTo>
                  <a:cubicBezTo>
                    <a:pt x="451" y="295"/>
                    <a:pt x="453" y="297"/>
                    <a:pt x="456" y="302"/>
                  </a:cubicBezTo>
                  <a:cubicBezTo>
                    <a:pt x="454" y="301"/>
                    <a:pt x="453" y="301"/>
                    <a:pt x="451" y="301"/>
                  </a:cubicBezTo>
                  <a:close/>
                  <a:moveTo>
                    <a:pt x="461" y="318"/>
                  </a:moveTo>
                  <a:cubicBezTo>
                    <a:pt x="457" y="319"/>
                    <a:pt x="453" y="314"/>
                    <a:pt x="450" y="312"/>
                  </a:cubicBezTo>
                  <a:cubicBezTo>
                    <a:pt x="456" y="312"/>
                    <a:pt x="457" y="313"/>
                    <a:pt x="461" y="318"/>
                  </a:cubicBezTo>
                  <a:close/>
                  <a:moveTo>
                    <a:pt x="471" y="302"/>
                  </a:moveTo>
                  <a:cubicBezTo>
                    <a:pt x="470" y="300"/>
                    <a:pt x="470" y="300"/>
                    <a:pt x="469" y="299"/>
                  </a:cubicBezTo>
                  <a:cubicBezTo>
                    <a:pt x="473" y="299"/>
                    <a:pt x="477" y="300"/>
                    <a:pt x="481" y="301"/>
                  </a:cubicBezTo>
                  <a:cubicBezTo>
                    <a:pt x="477" y="301"/>
                    <a:pt x="474" y="301"/>
                    <a:pt x="471" y="302"/>
                  </a:cubicBezTo>
                  <a:close/>
                  <a:moveTo>
                    <a:pt x="481" y="317"/>
                  </a:moveTo>
                  <a:cubicBezTo>
                    <a:pt x="478" y="315"/>
                    <a:pt x="474" y="313"/>
                    <a:pt x="473" y="309"/>
                  </a:cubicBezTo>
                  <a:cubicBezTo>
                    <a:pt x="476" y="312"/>
                    <a:pt x="485" y="314"/>
                    <a:pt x="485" y="320"/>
                  </a:cubicBezTo>
                  <a:cubicBezTo>
                    <a:pt x="483" y="319"/>
                    <a:pt x="482" y="318"/>
                    <a:pt x="481" y="317"/>
                  </a:cubicBezTo>
                  <a:close/>
                  <a:moveTo>
                    <a:pt x="485" y="325"/>
                  </a:moveTo>
                  <a:cubicBezTo>
                    <a:pt x="485" y="325"/>
                    <a:pt x="485" y="326"/>
                    <a:pt x="485" y="327"/>
                  </a:cubicBezTo>
                  <a:cubicBezTo>
                    <a:pt x="481" y="323"/>
                    <a:pt x="474" y="318"/>
                    <a:pt x="472" y="313"/>
                  </a:cubicBezTo>
                  <a:cubicBezTo>
                    <a:pt x="476" y="312"/>
                    <a:pt x="484" y="322"/>
                    <a:pt x="485" y="325"/>
                  </a:cubicBezTo>
                  <a:close/>
                  <a:moveTo>
                    <a:pt x="488" y="311"/>
                  </a:moveTo>
                  <a:cubicBezTo>
                    <a:pt x="488" y="310"/>
                    <a:pt x="489" y="310"/>
                    <a:pt x="489" y="309"/>
                  </a:cubicBezTo>
                  <a:cubicBezTo>
                    <a:pt x="490" y="309"/>
                    <a:pt x="489" y="310"/>
                    <a:pt x="488" y="311"/>
                  </a:cubicBezTo>
                  <a:close/>
                  <a:moveTo>
                    <a:pt x="526" y="311"/>
                  </a:moveTo>
                  <a:cubicBezTo>
                    <a:pt x="532" y="307"/>
                    <a:pt x="514" y="303"/>
                    <a:pt x="532" y="300"/>
                  </a:cubicBezTo>
                  <a:cubicBezTo>
                    <a:pt x="530" y="302"/>
                    <a:pt x="528" y="320"/>
                    <a:pt x="522" y="311"/>
                  </a:cubicBezTo>
                  <a:cubicBezTo>
                    <a:pt x="523" y="311"/>
                    <a:pt x="524" y="311"/>
                    <a:pt x="526" y="311"/>
                  </a:cubicBezTo>
                  <a:close/>
                  <a:moveTo>
                    <a:pt x="526" y="263"/>
                  </a:moveTo>
                  <a:cubicBezTo>
                    <a:pt x="524" y="263"/>
                    <a:pt x="521" y="263"/>
                    <a:pt x="519" y="263"/>
                  </a:cubicBezTo>
                  <a:cubicBezTo>
                    <a:pt x="523" y="261"/>
                    <a:pt x="529" y="259"/>
                    <a:pt x="532" y="262"/>
                  </a:cubicBezTo>
                  <a:cubicBezTo>
                    <a:pt x="530" y="262"/>
                    <a:pt x="528" y="263"/>
                    <a:pt x="526" y="263"/>
                  </a:cubicBezTo>
                  <a:close/>
                  <a:moveTo>
                    <a:pt x="558" y="260"/>
                  </a:moveTo>
                  <a:cubicBezTo>
                    <a:pt x="558" y="259"/>
                    <a:pt x="558" y="258"/>
                    <a:pt x="559" y="257"/>
                  </a:cubicBezTo>
                  <a:cubicBezTo>
                    <a:pt x="558" y="258"/>
                    <a:pt x="558" y="259"/>
                    <a:pt x="558" y="260"/>
                  </a:cubicBezTo>
                  <a:close/>
                  <a:moveTo>
                    <a:pt x="569" y="303"/>
                  </a:moveTo>
                  <a:cubicBezTo>
                    <a:pt x="566" y="304"/>
                    <a:pt x="567" y="303"/>
                    <a:pt x="565" y="299"/>
                  </a:cubicBezTo>
                  <a:cubicBezTo>
                    <a:pt x="567" y="299"/>
                    <a:pt x="568" y="301"/>
                    <a:pt x="569" y="303"/>
                  </a:cubicBezTo>
                  <a:close/>
                  <a:moveTo>
                    <a:pt x="574" y="299"/>
                  </a:moveTo>
                  <a:cubicBezTo>
                    <a:pt x="574" y="299"/>
                    <a:pt x="574" y="300"/>
                    <a:pt x="575" y="300"/>
                  </a:cubicBezTo>
                  <a:cubicBezTo>
                    <a:pt x="574" y="300"/>
                    <a:pt x="574" y="299"/>
                    <a:pt x="574" y="299"/>
                  </a:cubicBezTo>
                  <a:close/>
                  <a:moveTo>
                    <a:pt x="578" y="281"/>
                  </a:moveTo>
                  <a:cubicBezTo>
                    <a:pt x="577" y="280"/>
                    <a:pt x="576" y="279"/>
                    <a:pt x="575" y="277"/>
                  </a:cubicBezTo>
                  <a:cubicBezTo>
                    <a:pt x="577" y="277"/>
                    <a:pt x="578" y="279"/>
                    <a:pt x="578" y="281"/>
                  </a:cubicBezTo>
                  <a:close/>
                  <a:moveTo>
                    <a:pt x="593" y="249"/>
                  </a:moveTo>
                  <a:cubicBezTo>
                    <a:pt x="592" y="249"/>
                    <a:pt x="586" y="235"/>
                    <a:pt x="597" y="247"/>
                  </a:cubicBezTo>
                  <a:cubicBezTo>
                    <a:pt x="596" y="248"/>
                    <a:pt x="595" y="248"/>
                    <a:pt x="593" y="249"/>
                  </a:cubicBezTo>
                  <a:close/>
                  <a:moveTo>
                    <a:pt x="600" y="278"/>
                  </a:moveTo>
                  <a:cubicBezTo>
                    <a:pt x="601" y="279"/>
                    <a:pt x="601" y="279"/>
                    <a:pt x="600" y="280"/>
                  </a:cubicBezTo>
                  <a:cubicBezTo>
                    <a:pt x="596" y="278"/>
                    <a:pt x="597" y="274"/>
                    <a:pt x="597" y="270"/>
                  </a:cubicBezTo>
                  <a:cubicBezTo>
                    <a:pt x="598" y="273"/>
                    <a:pt x="599" y="275"/>
                    <a:pt x="600" y="278"/>
                  </a:cubicBezTo>
                  <a:close/>
                  <a:moveTo>
                    <a:pt x="608" y="275"/>
                  </a:moveTo>
                  <a:cubicBezTo>
                    <a:pt x="609" y="275"/>
                    <a:pt x="609" y="279"/>
                    <a:pt x="609" y="279"/>
                  </a:cubicBezTo>
                  <a:cubicBezTo>
                    <a:pt x="606" y="279"/>
                    <a:pt x="606" y="274"/>
                    <a:pt x="606" y="274"/>
                  </a:cubicBezTo>
                  <a:cubicBezTo>
                    <a:pt x="606" y="275"/>
                    <a:pt x="607" y="275"/>
                    <a:pt x="608" y="275"/>
                  </a:cubicBezTo>
                  <a:close/>
                  <a:moveTo>
                    <a:pt x="612" y="278"/>
                  </a:moveTo>
                  <a:cubicBezTo>
                    <a:pt x="610" y="275"/>
                    <a:pt x="611" y="275"/>
                    <a:pt x="614" y="277"/>
                  </a:cubicBezTo>
                  <a:cubicBezTo>
                    <a:pt x="613" y="277"/>
                    <a:pt x="612" y="277"/>
                    <a:pt x="612" y="278"/>
                  </a:cubicBezTo>
                  <a:close/>
                  <a:moveTo>
                    <a:pt x="633" y="275"/>
                  </a:moveTo>
                  <a:cubicBezTo>
                    <a:pt x="628" y="276"/>
                    <a:pt x="625" y="277"/>
                    <a:pt x="620" y="276"/>
                  </a:cubicBezTo>
                  <a:cubicBezTo>
                    <a:pt x="622" y="274"/>
                    <a:pt x="626" y="266"/>
                    <a:pt x="631" y="268"/>
                  </a:cubicBezTo>
                  <a:cubicBezTo>
                    <a:pt x="632" y="269"/>
                    <a:pt x="635" y="274"/>
                    <a:pt x="633" y="275"/>
                  </a:cubicBezTo>
                  <a:close/>
                  <a:moveTo>
                    <a:pt x="646" y="273"/>
                  </a:moveTo>
                  <a:cubicBezTo>
                    <a:pt x="640" y="275"/>
                    <a:pt x="642" y="265"/>
                    <a:pt x="645" y="267"/>
                  </a:cubicBezTo>
                  <a:cubicBezTo>
                    <a:pt x="646" y="268"/>
                    <a:pt x="649" y="272"/>
                    <a:pt x="646" y="273"/>
                  </a:cubicBezTo>
                  <a:close/>
                  <a:moveTo>
                    <a:pt x="682" y="266"/>
                  </a:moveTo>
                  <a:cubicBezTo>
                    <a:pt x="677" y="268"/>
                    <a:pt x="671" y="269"/>
                    <a:pt x="665" y="270"/>
                  </a:cubicBezTo>
                  <a:cubicBezTo>
                    <a:pt x="662" y="270"/>
                    <a:pt x="660" y="272"/>
                    <a:pt x="657" y="269"/>
                  </a:cubicBezTo>
                  <a:cubicBezTo>
                    <a:pt x="655" y="267"/>
                    <a:pt x="657" y="262"/>
                    <a:pt x="656" y="261"/>
                  </a:cubicBezTo>
                  <a:cubicBezTo>
                    <a:pt x="664" y="268"/>
                    <a:pt x="666" y="261"/>
                    <a:pt x="673" y="259"/>
                  </a:cubicBezTo>
                  <a:cubicBezTo>
                    <a:pt x="678" y="258"/>
                    <a:pt x="691" y="264"/>
                    <a:pt x="682" y="266"/>
                  </a:cubicBezTo>
                  <a:close/>
                  <a:moveTo>
                    <a:pt x="686" y="320"/>
                  </a:moveTo>
                  <a:cubicBezTo>
                    <a:pt x="680" y="320"/>
                    <a:pt x="682" y="317"/>
                    <a:pt x="681" y="312"/>
                  </a:cubicBezTo>
                  <a:cubicBezTo>
                    <a:pt x="683" y="314"/>
                    <a:pt x="682" y="305"/>
                    <a:pt x="684" y="305"/>
                  </a:cubicBezTo>
                  <a:cubicBezTo>
                    <a:pt x="685" y="306"/>
                    <a:pt x="690" y="320"/>
                    <a:pt x="686" y="320"/>
                  </a:cubicBezTo>
                  <a:close/>
                  <a:moveTo>
                    <a:pt x="698" y="309"/>
                  </a:moveTo>
                  <a:cubicBezTo>
                    <a:pt x="704" y="318"/>
                    <a:pt x="710" y="306"/>
                    <a:pt x="717" y="306"/>
                  </a:cubicBezTo>
                  <a:cubicBezTo>
                    <a:pt x="727" y="306"/>
                    <a:pt x="721" y="312"/>
                    <a:pt x="716" y="315"/>
                  </a:cubicBezTo>
                  <a:cubicBezTo>
                    <a:pt x="714" y="316"/>
                    <a:pt x="714" y="319"/>
                    <a:pt x="711" y="319"/>
                  </a:cubicBezTo>
                  <a:cubicBezTo>
                    <a:pt x="707" y="319"/>
                    <a:pt x="692" y="308"/>
                    <a:pt x="689" y="316"/>
                  </a:cubicBezTo>
                  <a:cubicBezTo>
                    <a:pt x="684" y="306"/>
                    <a:pt x="691" y="299"/>
                    <a:pt x="698" y="309"/>
                  </a:cubicBezTo>
                  <a:close/>
                  <a:moveTo>
                    <a:pt x="735" y="249"/>
                  </a:moveTo>
                  <a:cubicBezTo>
                    <a:pt x="740" y="259"/>
                    <a:pt x="754" y="240"/>
                    <a:pt x="759" y="255"/>
                  </a:cubicBezTo>
                  <a:cubicBezTo>
                    <a:pt x="749" y="256"/>
                    <a:pt x="739" y="257"/>
                    <a:pt x="729" y="259"/>
                  </a:cubicBezTo>
                  <a:cubicBezTo>
                    <a:pt x="720" y="260"/>
                    <a:pt x="703" y="266"/>
                    <a:pt x="694" y="264"/>
                  </a:cubicBezTo>
                  <a:cubicBezTo>
                    <a:pt x="688" y="262"/>
                    <a:pt x="687" y="255"/>
                    <a:pt x="695" y="254"/>
                  </a:cubicBezTo>
                  <a:cubicBezTo>
                    <a:pt x="699" y="254"/>
                    <a:pt x="700" y="257"/>
                    <a:pt x="703" y="257"/>
                  </a:cubicBezTo>
                  <a:cubicBezTo>
                    <a:pt x="706" y="256"/>
                    <a:pt x="708" y="253"/>
                    <a:pt x="710" y="252"/>
                  </a:cubicBezTo>
                  <a:cubicBezTo>
                    <a:pt x="715" y="251"/>
                    <a:pt x="719" y="253"/>
                    <a:pt x="722" y="253"/>
                  </a:cubicBezTo>
                  <a:cubicBezTo>
                    <a:pt x="722" y="253"/>
                    <a:pt x="726" y="251"/>
                    <a:pt x="727" y="250"/>
                  </a:cubicBezTo>
                  <a:cubicBezTo>
                    <a:pt x="730" y="249"/>
                    <a:pt x="733" y="250"/>
                    <a:pt x="735" y="249"/>
                  </a:cubicBezTo>
                  <a:close/>
                  <a:moveTo>
                    <a:pt x="786" y="294"/>
                  </a:moveTo>
                  <a:cubicBezTo>
                    <a:pt x="790" y="294"/>
                    <a:pt x="789" y="312"/>
                    <a:pt x="792" y="312"/>
                  </a:cubicBezTo>
                  <a:cubicBezTo>
                    <a:pt x="795" y="311"/>
                    <a:pt x="794" y="304"/>
                    <a:pt x="796" y="303"/>
                  </a:cubicBezTo>
                  <a:cubicBezTo>
                    <a:pt x="797" y="302"/>
                    <a:pt x="799" y="307"/>
                    <a:pt x="800" y="308"/>
                  </a:cubicBezTo>
                  <a:cubicBezTo>
                    <a:pt x="804" y="312"/>
                    <a:pt x="805" y="313"/>
                    <a:pt x="811" y="314"/>
                  </a:cubicBezTo>
                  <a:cubicBezTo>
                    <a:pt x="814" y="314"/>
                    <a:pt x="814" y="316"/>
                    <a:pt x="817" y="314"/>
                  </a:cubicBezTo>
                  <a:cubicBezTo>
                    <a:pt x="821" y="311"/>
                    <a:pt x="816" y="303"/>
                    <a:pt x="824" y="304"/>
                  </a:cubicBezTo>
                  <a:cubicBezTo>
                    <a:pt x="830" y="305"/>
                    <a:pt x="823" y="309"/>
                    <a:pt x="823" y="309"/>
                  </a:cubicBezTo>
                  <a:cubicBezTo>
                    <a:pt x="824" y="306"/>
                    <a:pt x="817" y="314"/>
                    <a:pt x="820" y="313"/>
                  </a:cubicBezTo>
                  <a:cubicBezTo>
                    <a:pt x="819" y="314"/>
                    <a:pt x="819" y="315"/>
                    <a:pt x="818" y="316"/>
                  </a:cubicBezTo>
                  <a:cubicBezTo>
                    <a:pt x="816" y="317"/>
                    <a:pt x="810" y="316"/>
                    <a:pt x="807" y="316"/>
                  </a:cubicBezTo>
                  <a:cubicBezTo>
                    <a:pt x="801" y="316"/>
                    <a:pt x="789" y="320"/>
                    <a:pt x="784" y="318"/>
                  </a:cubicBezTo>
                  <a:cubicBezTo>
                    <a:pt x="779" y="317"/>
                    <a:pt x="779" y="317"/>
                    <a:pt x="783" y="315"/>
                  </a:cubicBezTo>
                  <a:cubicBezTo>
                    <a:pt x="784" y="315"/>
                    <a:pt x="786" y="295"/>
                    <a:pt x="786" y="294"/>
                  </a:cubicBezTo>
                  <a:close/>
                  <a:moveTo>
                    <a:pt x="820" y="259"/>
                  </a:moveTo>
                  <a:cubicBezTo>
                    <a:pt x="821" y="259"/>
                    <a:pt x="822" y="259"/>
                    <a:pt x="823" y="259"/>
                  </a:cubicBezTo>
                  <a:cubicBezTo>
                    <a:pt x="823" y="265"/>
                    <a:pt x="822" y="265"/>
                    <a:pt x="820" y="259"/>
                  </a:cubicBezTo>
                  <a:close/>
                  <a:moveTo>
                    <a:pt x="854" y="249"/>
                  </a:moveTo>
                  <a:cubicBezTo>
                    <a:pt x="849" y="251"/>
                    <a:pt x="846" y="243"/>
                    <a:pt x="851" y="243"/>
                  </a:cubicBezTo>
                  <a:cubicBezTo>
                    <a:pt x="853" y="242"/>
                    <a:pt x="857" y="247"/>
                    <a:pt x="854" y="249"/>
                  </a:cubicBezTo>
                  <a:close/>
                  <a:moveTo>
                    <a:pt x="845" y="258"/>
                  </a:moveTo>
                  <a:cubicBezTo>
                    <a:pt x="846" y="257"/>
                    <a:pt x="846" y="257"/>
                    <a:pt x="847" y="257"/>
                  </a:cubicBezTo>
                  <a:cubicBezTo>
                    <a:pt x="846" y="257"/>
                    <a:pt x="846" y="258"/>
                    <a:pt x="845" y="258"/>
                  </a:cubicBezTo>
                  <a:close/>
                  <a:moveTo>
                    <a:pt x="942" y="242"/>
                  </a:moveTo>
                  <a:cubicBezTo>
                    <a:pt x="942" y="243"/>
                    <a:pt x="943" y="251"/>
                    <a:pt x="942" y="250"/>
                  </a:cubicBezTo>
                  <a:cubicBezTo>
                    <a:pt x="941" y="248"/>
                    <a:pt x="941" y="243"/>
                    <a:pt x="942" y="242"/>
                  </a:cubicBezTo>
                  <a:close/>
                  <a:moveTo>
                    <a:pt x="943" y="242"/>
                  </a:moveTo>
                  <a:cubicBezTo>
                    <a:pt x="943" y="242"/>
                    <a:pt x="943" y="242"/>
                    <a:pt x="944" y="242"/>
                  </a:cubicBezTo>
                  <a:cubicBezTo>
                    <a:pt x="943" y="242"/>
                    <a:pt x="943" y="243"/>
                    <a:pt x="943" y="242"/>
                  </a:cubicBezTo>
                  <a:close/>
                  <a:moveTo>
                    <a:pt x="951" y="248"/>
                  </a:moveTo>
                  <a:cubicBezTo>
                    <a:pt x="951" y="246"/>
                    <a:pt x="951" y="244"/>
                    <a:pt x="951" y="242"/>
                  </a:cubicBezTo>
                  <a:cubicBezTo>
                    <a:pt x="953" y="243"/>
                    <a:pt x="953" y="245"/>
                    <a:pt x="951" y="248"/>
                  </a:cubicBezTo>
                  <a:close/>
                  <a:moveTo>
                    <a:pt x="955" y="250"/>
                  </a:moveTo>
                  <a:cubicBezTo>
                    <a:pt x="954" y="248"/>
                    <a:pt x="954" y="246"/>
                    <a:pt x="954" y="244"/>
                  </a:cubicBezTo>
                  <a:cubicBezTo>
                    <a:pt x="956" y="244"/>
                    <a:pt x="956" y="246"/>
                    <a:pt x="955" y="250"/>
                  </a:cubicBezTo>
                  <a:close/>
                  <a:moveTo>
                    <a:pt x="974" y="248"/>
                  </a:moveTo>
                  <a:cubicBezTo>
                    <a:pt x="972" y="249"/>
                    <a:pt x="972" y="247"/>
                    <a:pt x="973" y="244"/>
                  </a:cubicBezTo>
                  <a:cubicBezTo>
                    <a:pt x="975" y="244"/>
                    <a:pt x="975" y="246"/>
                    <a:pt x="974" y="248"/>
                  </a:cubicBezTo>
                  <a:close/>
                  <a:moveTo>
                    <a:pt x="980" y="245"/>
                  </a:moveTo>
                  <a:cubicBezTo>
                    <a:pt x="980" y="245"/>
                    <a:pt x="980" y="247"/>
                    <a:pt x="980" y="247"/>
                  </a:cubicBezTo>
                  <a:cubicBezTo>
                    <a:pt x="977" y="248"/>
                    <a:pt x="978" y="245"/>
                    <a:pt x="980" y="245"/>
                  </a:cubicBezTo>
                  <a:close/>
                  <a:moveTo>
                    <a:pt x="1012" y="240"/>
                  </a:moveTo>
                  <a:cubicBezTo>
                    <a:pt x="1013" y="240"/>
                    <a:pt x="1014" y="240"/>
                    <a:pt x="1015" y="240"/>
                  </a:cubicBezTo>
                  <a:cubicBezTo>
                    <a:pt x="1014" y="241"/>
                    <a:pt x="1013" y="241"/>
                    <a:pt x="1012" y="240"/>
                  </a:cubicBezTo>
                  <a:close/>
                  <a:moveTo>
                    <a:pt x="1019" y="240"/>
                  </a:moveTo>
                  <a:cubicBezTo>
                    <a:pt x="1019" y="242"/>
                    <a:pt x="1018" y="245"/>
                    <a:pt x="1018" y="247"/>
                  </a:cubicBezTo>
                  <a:cubicBezTo>
                    <a:pt x="1018" y="245"/>
                    <a:pt x="1018" y="242"/>
                    <a:pt x="1018" y="239"/>
                  </a:cubicBezTo>
                  <a:cubicBezTo>
                    <a:pt x="1019" y="238"/>
                    <a:pt x="1019" y="239"/>
                    <a:pt x="1019" y="240"/>
                  </a:cubicBezTo>
                  <a:close/>
                  <a:moveTo>
                    <a:pt x="1024" y="243"/>
                  </a:moveTo>
                  <a:cubicBezTo>
                    <a:pt x="1025" y="246"/>
                    <a:pt x="1025" y="247"/>
                    <a:pt x="1023" y="249"/>
                  </a:cubicBezTo>
                  <a:cubicBezTo>
                    <a:pt x="1023" y="243"/>
                    <a:pt x="1023" y="241"/>
                    <a:pt x="1025" y="237"/>
                  </a:cubicBezTo>
                  <a:cubicBezTo>
                    <a:pt x="1025" y="239"/>
                    <a:pt x="1025" y="241"/>
                    <a:pt x="1024" y="243"/>
                  </a:cubicBezTo>
                  <a:close/>
                  <a:moveTo>
                    <a:pt x="1031" y="261"/>
                  </a:moveTo>
                  <a:cubicBezTo>
                    <a:pt x="1031" y="262"/>
                    <a:pt x="1028" y="262"/>
                    <a:pt x="1028" y="262"/>
                  </a:cubicBezTo>
                  <a:cubicBezTo>
                    <a:pt x="1029" y="261"/>
                    <a:pt x="1030" y="261"/>
                    <a:pt x="1031" y="261"/>
                  </a:cubicBezTo>
                  <a:close/>
                  <a:moveTo>
                    <a:pt x="1035" y="250"/>
                  </a:moveTo>
                  <a:cubicBezTo>
                    <a:pt x="1035" y="250"/>
                    <a:pt x="1034" y="246"/>
                    <a:pt x="1034" y="246"/>
                  </a:cubicBezTo>
                  <a:cubicBezTo>
                    <a:pt x="1032" y="249"/>
                    <a:pt x="1033" y="251"/>
                    <a:pt x="1030" y="252"/>
                  </a:cubicBezTo>
                  <a:cubicBezTo>
                    <a:pt x="1030" y="253"/>
                    <a:pt x="1030" y="247"/>
                    <a:pt x="1030" y="247"/>
                  </a:cubicBezTo>
                  <a:cubicBezTo>
                    <a:pt x="1033" y="243"/>
                    <a:pt x="1038" y="246"/>
                    <a:pt x="1035" y="250"/>
                  </a:cubicBezTo>
                  <a:close/>
                  <a:moveTo>
                    <a:pt x="1045" y="264"/>
                  </a:moveTo>
                  <a:cubicBezTo>
                    <a:pt x="1041" y="263"/>
                    <a:pt x="1037" y="264"/>
                    <a:pt x="1035" y="261"/>
                  </a:cubicBezTo>
                  <a:cubicBezTo>
                    <a:pt x="1038" y="261"/>
                    <a:pt x="1042" y="260"/>
                    <a:pt x="1045" y="260"/>
                  </a:cubicBezTo>
                  <a:cubicBezTo>
                    <a:pt x="1045" y="261"/>
                    <a:pt x="1045" y="262"/>
                    <a:pt x="1045" y="264"/>
                  </a:cubicBezTo>
                  <a:close/>
                  <a:moveTo>
                    <a:pt x="1064" y="235"/>
                  </a:moveTo>
                  <a:cubicBezTo>
                    <a:pt x="1064" y="238"/>
                    <a:pt x="1063" y="237"/>
                    <a:pt x="1062" y="235"/>
                  </a:cubicBezTo>
                  <a:cubicBezTo>
                    <a:pt x="1063" y="235"/>
                    <a:pt x="1063" y="235"/>
                    <a:pt x="1064" y="235"/>
                  </a:cubicBezTo>
                  <a:close/>
                  <a:moveTo>
                    <a:pt x="1219" y="243"/>
                  </a:moveTo>
                  <a:cubicBezTo>
                    <a:pt x="1218" y="243"/>
                    <a:pt x="1218" y="241"/>
                    <a:pt x="1218" y="240"/>
                  </a:cubicBezTo>
                  <a:cubicBezTo>
                    <a:pt x="1218" y="241"/>
                    <a:pt x="1218" y="242"/>
                    <a:pt x="1219" y="243"/>
                  </a:cubicBezTo>
                  <a:close/>
                  <a:moveTo>
                    <a:pt x="1449" y="202"/>
                  </a:moveTo>
                  <a:cubicBezTo>
                    <a:pt x="1449" y="202"/>
                    <a:pt x="1448" y="199"/>
                    <a:pt x="1450" y="199"/>
                  </a:cubicBezTo>
                  <a:cubicBezTo>
                    <a:pt x="1450" y="199"/>
                    <a:pt x="1451" y="203"/>
                    <a:pt x="1449" y="202"/>
                  </a:cubicBezTo>
                  <a:close/>
                  <a:moveTo>
                    <a:pt x="1641" y="230"/>
                  </a:moveTo>
                  <a:cubicBezTo>
                    <a:pt x="1641" y="231"/>
                    <a:pt x="1640" y="231"/>
                    <a:pt x="1640" y="232"/>
                  </a:cubicBezTo>
                  <a:cubicBezTo>
                    <a:pt x="1640" y="231"/>
                    <a:pt x="1639" y="229"/>
                    <a:pt x="1639" y="227"/>
                  </a:cubicBezTo>
                  <a:cubicBezTo>
                    <a:pt x="1641" y="228"/>
                    <a:pt x="1641" y="228"/>
                    <a:pt x="1641" y="230"/>
                  </a:cubicBezTo>
                  <a:close/>
                  <a:moveTo>
                    <a:pt x="1643" y="245"/>
                  </a:moveTo>
                  <a:cubicBezTo>
                    <a:pt x="1644" y="242"/>
                    <a:pt x="1644" y="240"/>
                    <a:pt x="1645" y="237"/>
                  </a:cubicBezTo>
                  <a:cubicBezTo>
                    <a:pt x="1645" y="239"/>
                    <a:pt x="1646" y="244"/>
                    <a:pt x="1643" y="245"/>
                  </a:cubicBezTo>
                  <a:close/>
                  <a:moveTo>
                    <a:pt x="1656" y="243"/>
                  </a:moveTo>
                  <a:cubicBezTo>
                    <a:pt x="1657" y="242"/>
                    <a:pt x="1658" y="242"/>
                    <a:pt x="1659" y="242"/>
                  </a:cubicBezTo>
                  <a:cubicBezTo>
                    <a:pt x="1658" y="243"/>
                    <a:pt x="1657" y="243"/>
                    <a:pt x="1656" y="243"/>
                  </a:cubicBezTo>
                  <a:close/>
                  <a:moveTo>
                    <a:pt x="1684" y="245"/>
                  </a:moveTo>
                  <a:cubicBezTo>
                    <a:pt x="1684" y="245"/>
                    <a:pt x="1683" y="241"/>
                    <a:pt x="1686" y="242"/>
                  </a:cubicBezTo>
                  <a:cubicBezTo>
                    <a:pt x="1685" y="243"/>
                    <a:pt x="1685" y="244"/>
                    <a:pt x="1684" y="245"/>
                  </a:cubicBezTo>
                  <a:close/>
                  <a:moveTo>
                    <a:pt x="1847" y="209"/>
                  </a:moveTo>
                  <a:cubicBezTo>
                    <a:pt x="1846" y="211"/>
                    <a:pt x="1845" y="211"/>
                    <a:pt x="1844" y="212"/>
                  </a:cubicBezTo>
                  <a:cubicBezTo>
                    <a:pt x="1841" y="209"/>
                    <a:pt x="1847" y="203"/>
                    <a:pt x="1848" y="201"/>
                  </a:cubicBezTo>
                  <a:cubicBezTo>
                    <a:pt x="1848" y="204"/>
                    <a:pt x="1847" y="207"/>
                    <a:pt x="1847" y="209"/>
                  </a:cubicBezTo>
                  <a:close/>
                  <a:moveTo>
                    <a:pt x="1855" y="211"/>
                  </a:moveTo>
                  <a:cubicBezTo>
                    <a:pt x="1852" y="211"/>
                    <a:pt x="1852" y="210"/>
                    <a:pt x="1853" y="207"/>
                  </a:cubicBezTo>
                  <a:cubicBezTo>
                    <a:pt x="1855" y="205"/>
                    <a:pt x="1858" y="208"/>
                    <a:pt x="1861" y="209"/>
                  </a:cubicBezTo>
                  <a:cubicBezTo>
                    <a:pt x="1859" y="209"/>
                    <a:pt x="1857" y="210"/>
                    <a:pt x="1855" y="211"/>
                  </a:cubicBezTo>
                  <a:close/>
                  <a:moveTo>
                    <a:pt x="1875" y="203"/>
                  </a:moveTo>
                  <a:cubicBezTo>
                    <a:pt x="1878" y="202"/>
                    <a:pt x="1881" y="201"/>
                    <a:pt x="1884" y="201"/>
                  </a:cubicBezTo>
                  <a:cubicBezTo>
                    <a:pt x="1886" y="201"/>
                    <a:pt x="1883" y="207"/>
                    <a:pt x="1883" y="207"/>
                  </a:cubicBezTo>
                  <a:cubicBezTo>
                    <a:pt x="1880" y="209"/>
                    <a:pt x="1878" y="208"/>
                    <a:pt x="1875" y="208"/>
                  </a:cubicBezTo>
                  <a:cubicBezTo>
                    <a:pt x="1872" y="208"/>
                    <a:pt x="1870" y="209"/>
                    <a:pt x="1867" y="209"/>
                  </a:cubicBezTo>
                  <a:cubicBezTo>
                    <a:pt x="1870" y="207"/>
                    <a:pt x="1872" y="204"/>
                    <a:pt x="1875" y="203"/>
                  </a:cubicBezTo>
                  <a:close/>
                  <a:moveTo>
                    <a:pt x="2004" y="177"/>
                  </a:moveTo>
                  <a:cubicBezTo>
                    <a:pt x="2002" y="178"/>
                    <a:pt x="1997" y="176"/>
                    <a:pt x="1995" y="176"/>
                  </a:cubicBezTo>
                  <a:cubicBezTo>
                    <a:pt x="2000" y="167"/>
                    <a:pt x="2011" y="175"/>
                    <a:pt x="2004" y="177"/>
                  </a:cubicBezTo>
                  <a:close/>
                  <a:moveTo>
                    <a:pt x="2039" y="187"/>
                  </a:moveTo>
                  <a:cubicBezTo>
                    <a:pt x="2037" y="186"/>
                    <a:pt x="2037" y="186"/>
                    <a:pt x="2039" y="186"/>
                  </a:cubicBezTo>
                  <a:cubicBezTo>
                    <a:pt x="2040" y="185"/>
                    <a:pt x="2040" y="186"/>
                    <a:pt x="2039" y="187"/>
                  </a:cubicBezTo>
                  <a:close/>
                  <a:moveTo>
                    <a:pt x="2106" y="246"/>
                  </a:moveTo>
                  <a:cubicBezTo>
                    <a:pt x="2109" y="245"/>
                    <a:pt x="2109" y="246"/>
                    <a:pt x="2110" y="249"/>
                  </a:cubicBezTo>
                  <a:cubicBezTo>
                    <a:pt x="2106" y="246"/>
                    <a:pt x="2107" y="247"/>
                    <a:pt x="2103" y="250"/>
                  </a:cubicBezTo>
                  <a:cubicBezTo>
                    <a:pt x="2103" y="248"/>
                    <a:pt x="2105" y="247"/>
                    <a:pt x="2106" y="246"/>
                  </a:cubicBezTo>
                  <a:close/>
                  <a:moveTo>
                    <a:pt x="2125" y="229"/>
                  </a:moveTo>
                  <a:cubicBezTo>
                    <a:pt x="2124" y="228"/>
                    <a:pt x="2124" y="228"/>
                    <a:pt x="2125" y="227"/>
                  </a:cubicBezTo>
                  <a:cubicBezTo>
                    <a:pt x="2126" y="227"/>
                    <a:pt x="2125" y="229"/>
                    <a:pt x="2125" y="229"/>
                  </a:cubicBezTo>
                  <a:close/>
                  <a:moveTo>
                    <a:pt x="2114" y="251"/>
                  </a:moveTo>
                  <a:cubicBezTo>
                    <a:pt x="2114" y="251"/>
                    <a:pt x="2116" y="247"/>
                    <a:pt x="2117" y="247"/>
                  </a:cubicBezTo>
                  <a:cubicBezTo>
                    <a:pt x="2120" y="248"/>
                    <a:pt x="2114" y="251"/>
                    <a:pt x="2114" y="251"/>
                  </a:cubicBezTo>
                  <a:close/>
                  <a:moveTo>
                    <a:pt x="2156" y="221"/>
                  </a:moveTo>
                  <a:cubicBezTo>
                    <a:pt x="2155" y="222"/>
                    <a:pt x="2155" y="223"/>
                    <a:pt x="2153" y="223"/>
                  </a:cubicBezTo>
                  <a:cubicBezTo>
                    <a:pt x="2156" y="220"/>
                    <a:pt x="2157" y="220"/>
                    <a:pt x="2156" y="221"/>
                  </a:cubicBezTo>
                  <a:close/>
                  <a:moveTo>
                    <a:pt x="2199" y="219"/>
                  </a:moveTo>
                  <a:cubicBezTo>
                    <a:pt x="2195" y="225"/>
                    <a:pt x="2187" y="227"/>
                    <a:pt x="2187" y="217"/>
                  </a:cubicBezTo>
                  <a:cubicBezTo>
                    <a:pt x="2190" y="216"/>
                    <a:pt x="2193" y="215"/>
                    <a:pt x="2196" y="214"/>
                  </a:cubicBezTo>
                  <a:cubicBezTo>
                    <a:pt x="2196" y="218"/>
                    <a:pt x="2197" y="216"/>
                    <a:pt x="2200" y="216"/>
                  </a:cubicBezTo>
                  <a:cubicBezTo>
                    <a:pt x="2200" y="217"/>
                    <a:pt x="2200" y="218"/>
                    <a:pt x="2199" y="219"/>
                  </a:cubicBezTo>
                  <a:close/>
                  <a:moveTo>
                    <a:pt x="2194" y="284"/>
                  </a:moveTo>
                  <a:cubicBezTo>
                    <a:pt x="2193" y="285"/>
                    <a:pt x="2192" y="286"/>
                    <a:pt x="2190" y="286"/>
                  </a:cubicBezTo>
                  <a:cubicBezTo>
                    <a:pt x="2191" y="285"/>
                    <a:pt x="2192" y="285"/>
                    <a:pt x="2194" y="284"/>
                  </a:cubicBezTo>
                  <a:close/>
                  <a:moveTo>
                    <a:pt x="2286" y="256"/>
                  </a:moveTo>
                  <a:cubicBezTo>
                    <a:pt x="2285" y="257"/>
                    <a:pt x="2285" y="257"/>
                    <a:pt x="2284" y="258"/>
                  </a:cubicBezTo>
                  <a:cubicBezTo>
                    <a:pt x="2286" y="254"/>
                    <a:pt x="2289" y="249"/>
                    <a:pt x="2293" y="249"/>
                  </a:cubicBezTo>
                  <a:cubicBezTo>
                    <a:pt x="2291" y="251"/>
                    <a:pt x="2289" y="253"/>
                    <a:pt x="2286" y="256"/>
                  </a:cubicBezTo>
                  <a:close/>
                  <a:moveTo>
                    <a:pt x="2327" y="188"/>
                  </a:moveTo>
                  <a:cubicBezTo>
                    <a:pt x="2327" y="188"/>
                    <a:pt x="2330" y="182"/>
                    <a:pt x="2331" y="183"/>
                  </a:cubicBezTo>
                  <a:cubicBezTo>
                    <a:pt x="2331" y="185"/>
                    <a:pt x="2328" y="187"/>
                    <a:pt x="2327" y="188"/>
                  </a:cubicBezTo>
                  <a:close/>
                  <a:moveTo>
                    <a:pt x="2327" y="206"/>
                  </a:moveTo>
                  <a:cubicBezTo>
                    <a:pt x="2330" y="205"/>
                    <a:pt x="2330" y="208"/>
                    <a:pt x="2329" y="210"/>
                  </a:cubicBezTo>
                  <a:cubicBezTo>
                    <a:pt x="2327" y="213"/>
                    <a:pt x="2326" y="211"/>
                    <a:pt x="2322" y="210"/>
                  </a:cubicBezTo>
                  <a:cubicBezTo>
                    <a:pt x="2324" y="208"/>
                    <a:pt x="2326" y="207"/>
                    <a:pt x="2327" y="206"/>
                  </a:cubicBezTo>
                  <a:close/>
                  <a:moveTo>
                    <a:pt x="2362" y="553"/>
                  </a:moveTo>
                  <a:cubicBezTo>
                    <a:pt x="2361" y="554"/>
                    <a:pt x="2361" y="554"/>
                    <a:pt x="2361" y="552"/>
                  </a:cubicBezTo>
                  <a:cubicBezTo>
                    <a:pt x="2362" y="552"/>
                    <a:pt x="2363" y="552"/>
                    <a:pt x="2364" y="551"/>
                  </a:cubicBezTo>
                  <a:cubicBezTo>
                    <a:pt x="2363" y="552"/>
                    <a:pt x="2363" y="553"/>
                    <a:pt x="2362" y="553"/>
                  </a:cubicBezTo>
                  <a:close/>
                  <a:moveTo>
                    <a:pt x="2389" y="364"/>
                  </a:moveTo>
                  <a:cubicBezTo>
                    <a:pt x="2386" y="367"/>
                    <a:pt x="2384" y="369"/>
                    <a:pt x="2380" y="371"/>
                  </a:cubicBezTo>
                  <a:cubicBezTo>
                    <a:pt x="2380" y="367"/>
                    <a:pt x="2385" y="360"/>
                    <a:pt x="2389" y="359"/>
                  </a:cubicBezTo>
                  <a:cubicBezTo>
                    <a:pt x="2391" y="361"/>
                    <a:pt x="2391" y="362"/>
                    <a:pt x="2389" y="364"/>
                  </a:cubicBezTo>
                  <a:close/>
                  <a:moveTo>
                    <a:pt x="2417" y="473"/>
                  </a:moveTo>
                  <a:cubicBezTo>
                    <a:pt x="2418" y="472"/>
                    <a:pt x="2427" y="465"/>
                    <a:pt x="2428" y="468"/>
                  </a:cubicBezTo>
                  <a:cubicBezTo>
                    <a:pt x="2430" y="470"/>
                    <a:pt x="2426" y="473"/>
                    <a:pt x="2425" y="474"/>
                  </a:cubicBezTo>
                  <a:cubicBezTo>
                    <a:pt x="2421" y="480"/>
                    <a:pt x="2422" y="477"/>
                    <a:pt x="2421" y="482"/>
                  </a:cubicBezTo>
                  <a:cubicBezTo>
                    <a:pt x="2415" y="480"/>
                    <a:pt x="2408" y="480"/>
                    <a:pt x="2417" y="473"/>
                  </a:cubicBezTo>
                  <a:close/>
                  <a:moveTo>
                    <a:pt x="2428" y="484"/>
                  </a:moveTo>
                  <a:cubicBezTo>
                    <a:pt x="2429" y="483"/>
                    <a:pt x="2430" y="482"/>
                    <a:pt x="2431" y="481"/>
                  </a:cubicBezTo>
                  <a:cubicBezTo>
                    <a:pt x="2431" y="484"/>
                    <a:pt x="2430" y="485"/>
                    <a:pt x="2428" y="484"/>
                  </a:cubicBezTo>
                  <a:close/>
                  <a:moveTo>
                    <a:pt x="2443" y="665"/>
                  </a:moveTo>
                  <a:cubicBezTo>
                    <a:pt x="2437" y="663"/>
                    <a:pt x="2436" y="675"/>
                    <a:pt x="2443" y="674"/>
                  </a:cubicBezTo>
                  <a:cubicBezTo>
                    <a:pt x="2442" y="678"/>
                    <a:pt x="2442" y="681"/>
                    <a:pt x="2442" y="685"/>
                  </a:cubicBezTo>
                  <a:cubicBezTo>
                    <a:pt x="2434" y="683"/>
                    <a:pt x="2436" y="685"/>
                    <a:pt x="2434" y="678"/>
                  </a:cubicBezTo>
                  <a:cubicBezTo>
                    <a:pt x="2432" y="673"/>
                    <a:pt x="2434" y="664"/>
                    <a:pt x="2434" y="658"/>
                  </a:cubicBezTo>
                  <a:cubicBezTo>
                    <a:pt x="2442" y="659"/>
                    <a:pt x="2443" y="658"/>
                    <a:pt x="2443" y="665"/>
                  </a:cubicBezTo>
                  <a:close/>
                  <a:moveTo>
                    <a:pt x="2419" y="827"/>
                  </a:moveTo>
                  <a:cubicBezTo>
                    <a:pt x="2418" y="825"/>
                    <a:pt x="2424" y="829"/>
                    <a:pt x="2423" y="828"/>
                  </a:cubicBezTo>
                  <a:cubicBezTo>
                    <a:pt x="2421" y="829"/>
                    <a:pt x="2420" y="829"/>
                    <a:pt x="2419" y="827"/>
                  </a:cubicBezTo>
                  <a:close/>
                  <a:moveTo>
                    <a:pt x="2414" y="837"/>
                  </a:moveTo>
                  <a:cubicBezTo>
                    <a:pt x="2415" y="833"/>
                    <a:pt x="2422" y="832"/>
                    <a:pt x="2421" y="837"/>
                  </a:cubicBezTo>
                  <a:cubicBezTo>
                    <a:pt x="2419" y="837"/>
                    <a:pt x="2416" y="837"/>
                    <a:pt x="2414" y="837"/>
                  </a:cubicBezTo>
                  <a:close/>
                  <a:moveTo>
                    <a:pt x="2391" y="741"/>
                  </a:moveTo>
                  <a:cubicBezTo>
                    <a:pt x="2391" y="744"/>
                    <a:pt x="2392" y="747"/>
                    <a:pt x="2390" y="748"/>
                  </a:cubicBezTo>
                  <a:cubicBezTo>
                    <a:pt x="2390" y="746"/>
                    <a:pt x="2391" y="743"/>
                    <a:pt x="2391" y="741"/>
                  </a:cubicBezTo>
                  <a:close/>
                  <a:moveTo>
                    <a:pt x="2393" y="682"/>
                  </a:moveTo>
                  <a:cubicBezTo>
                    <a:pt x="2392" y="675"/>
                    <a:pt x="2372" y="673"/>
                    <a:pt x="2366" y="674"/>
                  </a:cubicBezTo>
                  <a:cubicBezTo>
                    <a:pt x="2366" y="673"/>
                    <a:pt x="2366" y="672"/>
                    <a:pt x="2366" y="671"/>
                  </a:cubicBezTo>
                  <a:cubicBezTo>
                    <a:pt x="2372" y="672"/>
                    <a:pt x="2379" y="670"/>
                    <a:pt x="2385" y="670"/>
                  </a:cubicBezTo>
                  <a:cubicBezTo>
                    <a:pt x="2393" y="669"/>
                    <a:pt x="2393" y="675"/>
                    <a:pt x="2395" y="682"/>
                  </a:cubicBezTo>
                  <a:cubicBezTo>
                    <a:pt x="2394" y="682"/>
                    <a:pt x="2393" y="682"/>
                    <a:pt x="2393" y="682"/>
                  </a:cubicBezTo>
                  <a:close/>
                  <a:moveTo>
                    <a:pt x="2359" y="950"/>
                  </a:moveTo>
                  <a:cubicBezTo>
                    <a:pt x="2361" y="947"/>
                    <a:pt x="2359" y="954"/>
                    <a:pt x="2359" y="953"/>
                  </a:cubicBezTo>
                  <a:cubicBezTo>
                    <a:pt x="2359" y="952"/>
                    <a:pt x="2359" y="951"/>
                    <a:pt x="2359" y="950"/>
                  </a:cubicBezTo>
                  <a:close/>
                  <a:moveTo>
                    <a:pt x="2356" y="972"/>
                  </a:moveTo>
                  <a:cubicBezTo>
                    <a:pt x="2356" y="973"/>
                    <a:pt x="2359" y="963"/>
                    <a:pt x="2358" y="967"/>
                  </a:cubicBezTo>
                  <a:cubicBezTo>
                    <a:pt x="2358" y="969"/>
                    <a:pt x="2358" y="971"/>
                    <a:pt x="2356" y="972"/>
                  </a:cubicBezTo>
                  <a:close/>
                  <a:moveTo>
                    <a:pt x="2356" y="998"/>
                  </a:moveTo>
                  <a:cubicBezTo>
                    <a:pt x="2349" y="996"/>
                    <a:pt x="2333" y="995"/>
                    <a:pt x="2344" y="982"/>
                  </a:cubicBezTo>
                  <a:cubicBezTo>
                    <a:pt x="2346" y="984"/>
                    <a:pt x="2345" y="989"/>
                    <a:pt x="2350" y="989"/>
                  </a:cubicBezTo>
                  <a:cubicBezTo>
                    <a:pt x="2354" y="989"/>
                    <a:pt x="2353" y="983"/>
                    <a:pt x="2356" y="979"/>
                  </a:cubicBezTo>
                  <a:cubicBezTo>
                    <a:pt x="2355" y="985"/>
                    <a:pt x="2357" y="991"/>
                    <a:pt x="2356" y="998"/>
                  </a:cubicBezTo>
                  <a:close/>
                  <a:moveTo>
                    <a:pt x="2353" y="1048"/>
                  </a:moveTo>
                  <a:cubicBezTo>
                    <a:pt x="2351" y="1048"/>
                    <a:pt x="2350" y="1048"/>
                    <a:pt x="2349" y="1048"/>
                  </a:cubicBezTo>
                  <a:cubicBezTo>
                    <a:pt x="2349" y="1045"/>
                    <a:pt x="2350" y="1042"/>
                    <a:pt x="2351" y="1039"/>
                  </a:cubicBezTo>
                  <a:cubicBezTo>
                    <a:pt x="2357" y="1038"/>
                    <a:pt x="2349" y="1047"/>
                    <a:pt x="2353" y="1048"/>
                  </a:cubicBezTo>
                  <a:close/>
                  <a:moveTo>
                    <a:pt x="2413" y="1131"/>
                  </a:moveTo>
                  <a:cubicBezTo>
                    <a:pt x="2413" y="1132"/>
                    <a:pt x="2412" y="1134"/>
                    <a:pt x="2411" y="1135"/>
                  </a:cubicBezTo>
                  <a:cubicBezTo>
                    <a:pt x="2412" y="1134"/>
                    <a:pt x="2409" y="1130"/>
                    <a:pt x="2413" y="1131"/>
                  </a:cubicBezTo>
                  <a:close/>
                  <a:moveTo>
                    <a:pt x="2429" y="1201"/>
                  </a:moveTo>
                  <a:cubicBezTo>
                    <a:pt x="2426" y="1203"/>
                    <a:pt x="2424" y="1203"/>
                    <a:pt x="2423" y="1201"/>
                  </a:cubicBezTo>
                  <a:cubicBezTo>
                    <a:pt x="2425" y="1200"/>
                    <a:pt x="2427" y="1200"/>
                    <a:pt x="2429" y="1201"/>
                  </a:cubicBezTo>
                  <a:close/>
                  <a:moveTo>
                    <a:pt x="2445" y="1173"/>
                  </a:moveTo>
                  <a:cubicBezTo>
                    <a:pt x="2444" y="1172"/>
                    <a:pt x="2432" y="1172"/>
                    <a:pt x="2433" y="1166"/>
                  </a:cubicBezTo>
                  <a:cubicBezTo>
                    <a:pt x="2432" y="1174"/>
                    <a:pt x="2439" y="1166"/>
                    <a:pt x="2438" y="1166"/>
                  </a:cubicBezTo>
                  <a:cubicBezTo>
                    <a:pt x="2441" y="1166"/>
                    <a:pt x="2444" y="1166"/>
                    <a:pt x="2447" y="1166"/>
                  </a:cubicBezTo>
                  <a:cubicBezTo>
                    <a:pt x="2449" y="1166"/>
                    <a:pt x="2453" y="1165"/>
                    <a:pt x="2455" y="1164"/>
                  </a:cubicBezTo>
                  <a:cubicBezTo>
                    <a:pt x="2455" y="1164"/>
                    <a:pt x="2449" y="1162"/>
                    <a:pt x="2449" y="1161"/>
                  </a:cubicBezTo>
                  <a:cubicBezTo>
                    <a:pt x="2449" y="1161"/>
                    <a:pt x="2454" y="1162"/>
                    <a:pt x="2454" y="1161"/>
                  </a:cubicBezTo>
                  <a:cubicBezTo>
                    <a:pt x="2454" y="1160"/>
                    <a:pt x="2449" y="1161"/>
                    <a:pt x="2449" y="1160"/>
                  </a:cubicBezTo>
                  <a:cubicBezTo>
                    <a:pt x="2451" y="1160"/>
                    <a:pt x="2460" y="1159"/>
                    <a:pt x="2462" y="1161"/>
                  </a:cubicBezTo>
                  <a:cubicBezTo>
                    <a:pt x="2461" y="1160"/>
                    <a:pt x="2461" y="1170"/>
                    <a:pt x="2462" y="1169"/>
                  </a:cubicBezTo>
                  <a:cubicBezTo>
                    <a:pt x="2461" y="1173"/>
                    <a:pt x="2458" y="1173"/>
                    <a:pt x="2459" y="1177"/>
                  </a:cubicBezTo>
                  <a:cubicBezTo>
                    <a:pt x="2454" y="1176"/>
                    <a:pt x="2450" y="1175"/>
                    <a:pt x="2445" y="1173"/>
                  </a:cubicBezTo>
                  <a:close/>
                  <a:moveTo>
                    <a:pt x="2439" y="1163"/>
                  </a:moveTo>
                  <a:cubicBezTo>
                    <a:pt x="2440" y="1164"/>
                    <a:pt x="2439" y="1165"/>
                    <a:pt x="2438" y="1165"/>
                  </a:cubicBezTo>
                  <a:cubicBezTo>
                    <a:pt x="2437" y="1163"/>
                    <a:pt x="2438" y="1163"/>
                    <a:pt x="2439" y="1163"/>
                  </a:cubicBezTo>
                  <a:close/>
                  <a:moveTo>
                    <a:pt x="2449" y="1157"/>
                  </a:moveTo>
                  <a:cubicBezTo>
                    <a:pt x="2450" y="1157"/>
                    <a:pt x="2458" y="1156"/>
                    <a:pt x="2458" y="1157"/>
                  </a:cubicBezTo>
                  <a:cubicBezTo>
                    <a:pt x="2457" y="1155"/>
                    <a:pt x="2455" y="1153"/>
                    <a:pt x="2454" y="1152"/>
                  </a:cubicBezTo>
                  <a:cubicBezTo>
                    <a:pt x="2453" y="1152"/>
                    <a:pt x="2465" y="1145"/>
                    <a:pt x="2467" y="1150"/>
                  </a:cubicBezTo>
                  <a:cubicBezTo>
                    <a:pt x="2467" y="1151"/>
                    <a:pt x="2466" y="1152"/>
                    <a:pt x="2466" y="1152"/>
                  </a:cubicBezTo>
                  <a:cubicBezTo>
                    <a:pt x="2466" y="1152"/>
                    <a:pt x="2467" y="1152"/>
                    <a:pt x="2467" y="1152"/>
                  </a:cubicBezTo>
                  <a:cubicBezTo>
                    <a:pt x="2465" y="1156"/>
                    <a:pt x="2463" y="1158"/>
                    <a:pt x="2459" y="1160"/>
                  </a:cubicBezTo>
                  <a:cubicBezTo>
                    <a:pt x="2456" y="1161"/>
                    <a:pt x="2449" y="1160"/>
                    <a:pt x="2449" y="1157"/>
                  </a:cubicBezTo>
                  <a:close/>
                  <a:moveTo>
                    <a:pt x="2447" y="1160"/>
                  </a:moveTo>
                  <a:cubicBezTo>
                    <a:pt x="2445" y="1161"/>
                    <a:pt x="2444" y="1161"/>
                    <a:pt x="2444" y="1159"/>
                  </a:cubicBezTo>
                  <a:cubicBezTo>
                    <a:pt x="2445" y="1159"/>
                    <a:pt x="2449" y="1160"/>
                    <a:pt x="2447" y="1160"/>
                  </a:cubicBezTo>
                  <a:close/>
                  <a:moveTo>
                    <a:pt x="2444" y="1161"/>
                  </a:moveTo>
                  <a:cubicBezTo>
                    <a:pt x="2445" y="1161"/>
                    <a:pt x="2448" y="1161"/>
                    <a:pt x="2448" y="1162"/>
                  </a:cubicBezTo>
                  <a:cubicBezTo>
                    <a:pt x="2445" y="1163"/>
                    <a:pt x="2444" y="1163"/>
                    <a:pt x="2444" y="1161"/>
                  </a:cubicBezTo>
                  <a:close/>
                  <a:moveTo>
                    <a:pt x="2438" y="1161"/>
                  </a:moveTo>
                  <a:cubicBezTo>
                    <a:pt x="2438" y="1162"/>
                    <a:pt x="2442" y="1159"/>
                    <a:pt x="2442" y="1161"/>
                  </a:cubicBezTo>
                  <a:cubicBezTo>
                    <a:pt x="2441" y="1161"/>
                    <a:pt x="2439" y="1161"/>
                    <a:pt x="2438" y="1161"/>
                  </a:cubicBezTo>
                  <a:close/>
                  <a:moveTo>
                    <a:pt x="2442" y="1159"/>
                  </a:moveTo>
                  <a:cubicBezTo>
                    <a:pt x="2442" y="1160"/>
                    <a:pt x="2441" y="1160"/>
                    <a:pt x="2439" y="1159"/>
                  </a:cubicBezTo>
                  <a:cubicBezTo>
                    <a:pt x="2440" y="1159"/>
                    <a:pt x="2441" y="1159"/>
                    <a:pt x="2442" y="1159"/>
                  </a:cubicBezTo>
                  <a:close/>
                  <a:moveTo>
                    <a:pt x="2447" y="1158"/>
                  </a:moveTo>
                  <a:cubicBezTo>
                    <a:pt x="2447" y="1158"/>
                    <a:pt x="2448" y="1158"/>
                    <a:pt x="2448" y="1159"/>
                  </a:cubicBezTo>
                  <a:cubicBezTo>
                    <a:pt x="2447" y="1158"/>
                    <a:pt x="2447" y="1158"/>
                    <a:pt x="2447" y="1158"/>
                  </a:cubicBezTo>
                  <a:close/>
                  <a:moveTo>
                    <a:pt x="2434" y="1219"/>
                  </a:moveTo>
                  <a:cubicBezTo>
                    <a:pt x="2436" y="1218"/>
                    <a:pt x="2437" y="1218"/>
                    <a:pt x="2440" y="1217"/>
                  </a:cubicBezTo>
                  <a:cubicBezTo>
                    <a:pt x="2440" y="1218"/>
                    <a:pt x="2440" y="1219"/>
                    <a:pt x="2440" y="1220"/>
                  </a:cubicBezTo>
                  <a:cubicBezTo>
                    <a:pt x="2438" y="1220"/>
                    <a:pt x="2436" y="1220"/>
                    <a:pt x="2434" y="1219"/>
                  </a:cubicBezTo>
                  <a:close/>
                  <a:moveTo>
                    <a:pt x="2433" y="1220"/>
                  </a:moveTo>
                  <a:cubicBezTo>
                    <a:pt x="2434" y="1220"/>
                    <a:pt x="2436" y="1221"/>
                    <a:pt x="2437" y="1221"/>
                  </a:cubicBezTo>
                  <a:cubicBezTo>
                    <a:pt x="2434" y="1223"/>
                    <a:pt x="2434" y="1222"/>
                    <a:pt x="2433" y="1220"/>
                  </a:cubicBezTo>
                  <a:close/>
                  <a:moveTo>
                    <a:pt x="2432" y="1307"/>
                  </a:moveTo>
                  <a:cubicBezTo>
                    <a:pt x="2428" y="1306"/>
                    <a:pt x="2433" y="1307"/>
                    <a:pt x="2434" y="1307"/>
                  </a:cubicBezTo>
                  <a:cubicBezTo>
                    <a:pt x="2433" y="1307"/>
                    <a:pt x="2433" y="1307"/>
                    <a:pt x="2432" y="1307"/>
                  </a:cubicBezTo>
                  <a:close/>
                  <a:moveTo>
                    <a:pt x="2425" y="1324"/>
                  </a:moveTo>
                  <a:cubicBezTo>
                    <a:pt x="2424" y="1324"/>
                    <a:pt x="2423" y="1323"/>
                    <a:pt x="2422" y="1323"/>
                  </a:cubicBezTo>
                  <a:cubicBezTo>
                    <a:pt x="2424" y="1323"/>
                    <a:pt x="2424" y="1324"/>
                    <a:pt x="2425" y="1324"/>
                  </a:cubicBezTo>
                  <a:close/>
                  <a:moveTo>
                    <a:pt x="2422" y="1328"/>
                  </a:moveTo>
                  <a:cubicBezTo>
                    <a:pt x="2421" y="1328"/>
                    <a:pt x="2418" y="1327"/>
                    <a:pt x="2416" y="1327"/>
                  </a:cubicBezTo>
                  <a:cubicBezTo>
                    <a:pt x="2418" y="1327"/>
                    <a:pt x="2420" y="1327"/>
                    <a:pt x="2422" y="1328"/>
                  </a:cubicBezTo>
                  <a:close/>
                  <a:moveTo>
                    <a:pt x="2405" y="1326"/>
                  </a:moveTo>
                  <a:cubicBezTo>
                    <a:pt x="2408" y="1329"/>
                    <a:pt x="2401" y="1326"/>
                    <a:pt x="2401" y="1326"/>
                  </a:cubicBezTo>
                  <a:cubicBezTo>
                    <a:pt x="2402" y="1326"/>
                    <a:pt x="2404" y="1326"/>
                    <a:pt x="2405" y="1326"/>
                  </a:cubicBezTo>
                  <a:close/>
                  <a:moveTo>
                    <a:pt x="2397" y="1319"/>
                  </a:moveTo>
                  <a:cubicBezTo>
                    <a:pt x="2399" y="1319"/>
                    <a:pt x="2401" y="1318"/>
                    <a:pt x="2401" y="1320"/>
                  </a:cubicBezTo>
                  <a:cubicBezTo>
                    <a:pt x="2399" y="1320"/>
                    <a:pt x="2397" y="1320"/>
                    <a:pt x="2397" y="1319"/>
                  </a:cubicBezTo>
                  <a:close/>
                  <a:moveTo>
                    <a:pt x="2160" y="1404"/>
                  </a:moveTo>
                  <a:cubicBezTo>
                    <a:pt x="2160" y="1399"/>
                    <a:pt x="2161" y="1395"/>
                    <a:pt x="2162" y="1390"/>
                  </a:cubicBezTo>
                  <a:cubicBezTo>
                    <a:pt x="2162" y="1396"/>
                    <a:pt x="2161" y="1402"/>
                    <a:pt x="2159" y="1408"/>
                  </a:cubicBezTo>
                  <a:cubicBezTo>
                    <a:pt x="2160" y="1406"/>
                    <a:pt x="2160" y="1405"/>
                    <a:pt x="2160" y="1404"/>
                  </a:cubicBezTo>
                  <a:close/>
                  <a:moveTo>
                    <a:pt x="2159" y="1371"/>
                  </a:moveTo>
                  <a:cubicBezTo>
                    <a:pt x="2159" y="1370"/>
                    <a:pt x="2159" y="1370"/>
                    <a:pt x="2159" y="1369"/>
                  </a:cubicBezTo>
                  <a:cubicBezTo>
                    <a:pt x="2160" y="1370"/>
                    <a:pt x="2160" y="1371"/>
                    <a:pt x="2159" y="1371"/>
                  </a:cubicBezTo>
                  <a:close/>
                  <a:moveTo>
                    <a:pt x="2155" y="1372"/>
                  </a:moveTo>
                  <a:cubicBezTo>
                    <a:pt x="2155" y="1369"/>
                    <a:pt x="2154" y="1359"/>
                    <a:pt x="2155" y="1357"/>
                  </a:cubicBezTo>
                  <a:cubicBezTo>
                    <a:pt x="2155" y="1357"/>
                    <a:pt x="2154" y="1360"/>
                    <a:pt x="2154" y="1360"/>
                  </a:cubicBezTo>
                  <a:cubicBezTo>
                    <a:pt x="2153" y="1357"/>
                    <a:pt x="2155" y="1355"/>
                    <a:pt x="2155" y="1353"/>
                  </a:cubicBezTo>
                  <a:cubicBezTo>
                    <a:pt x="2157" y="1355"/>
                    <a:pt x="2158" y="1371"/>
                    <a:pt x="2155" y="1372"/>
                  </a:cubicBezTo>
                  <a:close/>
                  <a:moveTo>
                    <a:pt x="2152" y="1395"/>
                  </a:moveTo>
                  <a:cubicBezTo>
                    <a:pt x="2157" y="1396"/>
                    <a:pt x="2155" y="1399"/>
                    <a:pt x="2155" y="1404"/>
                  </a:cubicBezTo>
                  <a:cubicBezTo>
                    <a:pt x="2155" y="1399"/>
                    <a:pt x="2154" y="1405"/>
                    <a:pt x="2154" y="1406"/>
                  </a:cubicBezTo>
                  <a:cubicBezTo>
                    <a:pt x="2154" y="1402"/>
                    <a:pt x="2154" y="1398"/>
                    <a:pt x="2152" y="1395"/>
                  </a:cubicBezTo>
                  <a:close/>
                  <a:moveTo>
                    <a:pt x="2148" y="1353"/>
                  </a:moveTo>
                  <a:cubicBezTo>
                    <a:pt x="2151" y="1353"/>
                    <a:pt x="2151" y="1355"/>
                    <a:pt x="2149" y="1358"/>
                  </a:cubicBezTo>
                  <a:cubicBezTo>
                    <a:pt x="2149" y="1357"/>
                    <a:pt x="2148" y="1355"/>
                    <a:pt x="2148" y="1353"/>
                  </a:cubicBezTo>
                  <a:close/>
                  <a:moveTo>
                    <a:pt x="2147" y="1371"/>
                  </a:moveTo>
                  <a:cubicBezTo>
                    <a:pt x="2147" y="1370"/>
                    <a:pt x="2147" y="1369"/>
                    <a:pt x="2147" y="1367"/>
                  </a:cubicBezTo>
                  <a:cubicBezTo>
                    <a:pt x="2148" y="1367"/>
                    <a:pt x="2147" y="1373"/>
                    <a:pt x="2147" y="1371"/>
                  </a:cubicBezTo>
                  <a:close/>
                  <a:moveTo>
                    <a:pt x="2093" y="1362"/>
                  </a:moveTo>
                  <a:cubicBezTo>
                    <a:pt x="2093" y="1360"/>
                    <a:pt x="2092" y="1358"/>
                    <a:pt x="2092" y="1356"/>
                  </a:cubicBezTo>
                  <a:cubicBezTo>
                    <a:pt x="2094" y="1357"/>
                    <a:pt x="2094" y="1359"/>
                    <a:pt x="2093" y="1362"/>
                  </a:cubicBezTo>
                  <a:close/>
                  <a:moveTo>
                    <a:pt x="2078" y="1392"/>
                  </a:moveTo>
                  <a:cubicBezTo>
                    <a:pt x="2079" y="1395"/>
                    <a:pt x="2079" y="1398"/>
                    <a:pt x="2079" y="1401"/>
                  </a:cubicBezTo>
                  <a:cubicBezTo>
                    <a:pt x="2079" y="1398"/>
                    <a:pt x="2076" y="1395"/>
                    <a:pt x="2078" y="1392"/>
                  </a:cubicBezTo>
                  <a:close/>
                  <a:moveTo>
                    <a:pt x="1960" y="1427"/>
                  </a:moveTo>
                  <a:cubicBezTo>
                    <a:pt x="1958" y="1427"/>
                    <a:pt x="1958" y="1426"/>
                    <a:pt x="1960" y="1423"/>
                  </a:cubicBezTo>
                  <a:cubicBezTo>
                    <a:pt x="1960" y="1424"/>
                    <a:pt x="1960" y="1426"/>
                    <a:pt x="1960" y="1427"/>
                  </a:cubicBezTo>
                  <a:close/>
                  <a:moveTo>
                    <a:pt x="1946" y="1447"/>
                  </a:moveTo>
                  <a:cubicBezTo>
                    <a:pt x="1945" y="1441"/>
                    <a:pt x="1945" y="1435"/>
                    <a:pt x="1945" y="1430"/>
                  </a:cubicBezTo>
                  <a:cubicBezTo>
                    <a:pt x="1949" y="1434"/>
                    <a:pt x="1946" y="1443"/>
                    <a:pt x="1946" y="1447"/>
                  </a:cubicBezTo>
                  <a:close/>
                  <a:moveTo>
                    <a:pt x="1925" y="1452"/>
                  </a:moveTo>
                  <a:cubicBezTo>
                    <a:pt x="1925" y="1454"/>
                    <a:pt x="1925" y="1456"/>
                    <a:pt x="1925" y="1458"/>
                  </a:cubicBezTo>
                  <a:cubicBezTo>
                    <a:pt x="1925" y="1456"/>
                    <a:pt x="1923" y="1452"/>
                    <a:pt x="1925" y="1450"/>
                  </a:cubicBezTo>
                  <a:cubicBezTo>
                    <a:pt x="1925" y="1450"/>
                    <a:pt x="1925" y="1451"/>
                    <a:pt x="1925" y="1452"/>
                  </a:cubicBezTo>
                  <a:close/>
                  <a:moveTo>
                    <a:pt x="1913" y="1482"/>
                  </a:moveTo>
                  <a:cubicBezTo>
                    <a:pt x="1913" y="1481"/>
                    <a:pt x="1913" y="1480"/>
                    <a:pt x="1913" y="1479"/>
                  </a:cubicBezTo>
                  <a:cubicBezTo>
                    <a:pt x="1913" y="1480"/>
                    <a:pt x="1914" y="1485"/>
                    <a:pt x="1913" y="1482"/>
                  </a:cubicBezTo>
                  <a:close/>
                  <a:moveTo>
                    <a:pt x="1912" y="1479"/>
                  </a:moveTo>
                  <a:cubicBezTo>
                    <a:pt x="1912" y="1479"/>
                    <a:pt x="1914" y="1483"/>
                    <a:pt x="1913" y="1485"/>
                  </a:cubicBezTo>
                  <a:cubicBezTo>
                    <a:pt x="1912" y="1483"/>
                    <a:pt x="1911" y="1481"/>
                    <a:pt x="1912" y="1479"/>
                  </a:cubicBezTo>
                  <a:close/>
                  <a:moveTo>
                    <a:pt x="1913" y="1454"/>
                  </a:moveTo>
                  <a:cubicBezTo>
                    <a:pt x="1913" y="1459"/>
                    <a:pt x="1912" y="1453"/>
                    <a:pt x="1913" y="1452"/>
                  </a:cubicBezTo>
                  <a:cubicBezTo>
                    <a:pt x="1913" y="1453"/>
                    <a:pt x="1913" y="1453"/>
                    <a:pt x="1913" y="1454"/>
                  </a:cubicBezTo>
                  <a:close/>
                  <a:moveTo>
                    <a:pt x="1870" y="1451"/>
                  </a:moveTo>
                  <a:cubicBezTo>
                    <a:pt x="1870" y="1452"/>
                    <a:pt x="1870" y="1454"/>
                    <a:pt x="1870" y="1455"/>
                  </a:cubicBezTo>
                  <a:cubicBezTo>
                    <a:pt x="1869" y="1453"/>
                    <a:pt x="1869" y="1452"/>
                    <a:pt x="1870" y="1451"/>
                  </a:cubicBezTo>
                  <a:close/>
                  <a:moveTo>
                    <a:pt x="1871" y="1443"/>
                  </a:moveTo>
                  <a:cubicBezTo>
                    <a:pt x="1870" y="1441"/>
                    <a:pt x="1868" y="1436"/>
                    <a:pt x="1869" y="1434"/>
                  </a:cubicBezTo>
                  <a:cubicBezTo>
                    <a:pt x="1872" y="1435"/>
                    <a:pt x="1871" y="1440"/>
                    <a:pt x="1871" y="1443"/>
                  </a:cubicBezTo>
                  <a:close/>
                  <a:moveTo>
                    <a:pt x="1837" y="1436"/>
                  </a:moveTo>
                  <a:cubicBezTo>
                    <a:pt x="1839" y="1438"/>
                    <a:pt x="1842" y="1445"/>
                    <a:pt x="1840" y="1449"/>
                  </a:cubicBezTo>
                  <a:cubicBezTo>
                    <a:pt x="1841" y="1448"/>
                    <a:pt x="1838" y="1438"/>
                    <a:pt x="1837" y="1436"/>
                  </a:cubicBezTo>
                  <a:close/>
                  <a:moveTo>
                    <a:pt x="1832" y="1444"/>
                  </a:moveTo>
                  <a:cubicBezTo>
                    <a:pt x="1833" y="1442"/>
                    <a:pt x="1830" y="1441"/>
                    <a:pt x="1832" y="1439"/>
                  </a:cubicBezTo>
                  <a:cubicBezTo>
                    <a:pt x="1833" y="1440"/>
                    <a:pt x="1833" y="1442"/>
                    <a:pt x="1832" y="1444"/>
                  </a:cubicBezTo>
                  <a:close/>
                  <a:moveTo>
                    <a:pt x="1805" y="1448"/>
                  </a:moveTo>
                  <a:cubicBezTo>
                    <a:pt x="1805" y="1449"/>
                    <a:pt x="1805" y="1450"/>
                    <a:pt x="1805" y="1452"/>
                  </a:cubicBezTo>
                  <a:cubicBezTo>
                    <a:pt x="1805" y="1450"/>
                    <a:pt x="1805" y="1446"/>
                    <a:pt x="1806" y="1444"/>
                  </a:cubicBezTo>
                  <a:cubicBezTo>
                    <a:pt x="1808" y="1443"/>
                    <a:pt x="1805" y="1456"/>
                    <a:pt x="1805" y="1455"/>
                  </a:cubicBezTo>
                  <a:cubicBezTo>
                    <a:pt x="1804" y="1453"/>
                    <a:pt x="1804" y="1450"/>
                    <a:pt x="1805" y="1448"/>
                  </a:cubicBezTo>
                  <a:close/>
                  <a:moveTo>
                    <a:pt x="1807" y="1421"/>
                  </a:moveTo>
                  <a:cubicBezTo>
                    <a:pt x="1807" y="1422"/>
                    <a:pt x="1806" y="1423"/>
                    <a:pt x="1806" y="1424"/>
                  </a:cubicBezTo>
                  <a:cubicBezTo>
                    <a:pt x="1807" y="1424"/>
                    <a:pt x="1804" y="1417"/>
                    <a:pt x="1807" y="1421"/>
                  </a:cubicBezTo>
                  <a:close/>
                  <a:moveTo>
                    <a:pt x="1791" y="1451"/>
                  </a:moveTo>
                  <a:cubicBezTo>
                    <a:pt x="1790" y="1449"/>
                    <a:pt x="1791" y="1449"/>
                    <a:pt x="1791" y="1450"/>
                  </a:cubicBezTo>
                  <a:cubicBezTo>
                    <a:pt x="1791" y="1452"/>
                    <a:pt x="1791" y="1452"/>
                    <a:pt x="1791" y="1451"/>
                  </a:cubicBezTo>
                  <a:close/>
                  <a:moveTo>
                    <a:pt x="1764" y="1468"/>
                  </a:moveTo>
                  <a:cubicBezTo>
                    <a:pt x="1765" y="1467"/>
                    <a:pt x="1766" y="1470"/>
                    <a:pt x="1765" y="1470"/>
                  </a:cubicBezTo>
                  <a:cubicBezTo>
                    <a:pt x="1762" y="1471"/>
                    <a:pt x="1760" y="1470"/>
                    <a:pt x="1757" y="1468"/>
                  </a:cubicBezTo>
                  <a:cubicBezTo>
                    <a:pt x="1760" y="1468"/>
                    <a:pt x="1762" y="1468"/>
                    <a:pt x="1764" y="1468"/>
                  </a:cubicBezTo>
                  <a:close/>
                  <a:moveTo>
                    <a:pt x="1749" y="1461"/>
                  </a:moveTo>
                  <a:cubicBezTo>
                    <a:pt x="1752" y="1461"/>
                    <a:pt x="1751" y="1461"/>
                    <a:pt x="1747" y="1462"/>
                  </a:cubicBezTo>
                  <a:cubicBezTo>
                    <a:pt x="1748" y="1461"/>
                    <a:pt x="1748" y="1461"/>
                    <a:pt x="1749" y="1461"/>
                  </a:cubicBezTo>
                  <a:close/>
                  <a:moveTo>
                    <a:pt x="1716" y="1463"/>
                  </a:moveTo>
                  <a:cubicBezTo>
                    <a:pt x="1715" y="1462"/>
                    <a:pt x="1715" y="1461"/>
                    <a:pt x="1715" y="1460"/>
                  </a:cubicBezTo>
                  <a:cubicBezTo>
                    <a:pt x="1716" y="1463"/>
                    <a:pt x="1717" y="1463"/>
                    <a:pt x="1716" y="1463"/>
                  </a:cubicBezTo>
                  <a:close/>
                  <a:moveTo>
                    <a:pt x="1726" y="1501"/>
                  </a:moveTo>
                  <a:cubicBezTo>
                    <a:pt x="1726" y="1502"/>
                    <a:pt x="1726" y="1503"/>
                    <a:pt x="1726" y="1504"/>
                  </a:cubicBezTo>
                  <a:cubicBezTo>
                    <a:pt x="1726" y="1503"/>
                    <a:pt x="1726" y="1502"/>
                    <a:pt x="1726" y="1501"/>
                  </a:cubicBezTo>
                  <a:close/>
                  <a:moveTo>
                    <a:pt x="1702" y="1497"/>
                  </a:moveTo>
                  <a:cubicBezTo>
                    <a:pt x="1702" y="1498"/>
                    <a:pt x="1702" y="1499"/>
                    <a:pt x="1702" y="1501"/>
                  </a:cubicBezTo>
                  <a:cubicBezTo>
                    <a:pt x="1701" y="1496"/>
                    <a:pt x="1700" y="1492"/>
                    <a:pt x="1700" y="1487"/>
                  </a:cubicBezTo>
                  <a:cubicBezTo>
                    <a:pt x="1700" y="1490"/>
                    <a:pt x="1701" y="1493"/>
                    <a:pt x="1702" y="1497"/>
                  </a:cubicBezTo>
                  <a:close/>
                  <a:moveTo>
                    <a:pt x="1645" y="1489"/>
                  </a:moveTo>
                  <a:cubicBezTo>
                    <a:pt x="1645" y="1488"/>
                    <a:pt x="1645" y="1487"/>
                    <a:pt x="1645" y="1486"/>
                  </a:cubicBezTo>
                  <a:cubicBezTo>
                    <a:pt x="1646" y="1488"/>
                    <a:pt x="1646" y="1489"/>
                    <a:pt x="1645" y="1489"/>
                  </a:cubicBezTo>
                  <a:close/>
                  <a:moveTo>
                    <a:pt x="1638" y="1467"/>
                  </a:moveTo>
                  <a:cubicBezTo>
                    <a:pt x="1639" y="1468"/>
                    <a:pt x="1640" y="1468"/>
                    <a:pt x="1640" y="1470"/>
                  </a:cubicBezTo>
                  <a:cubicBezTo>
                    <a:pt x="1639" y="1470"/>
                    <a:pt x="1639" y="1470"/>
                    <a:pt x="1638" y="1470"/>
                  </a:cubicBezTo>
                  <a:cubicBezTo>
                    <a:pt x="1638" y="1469"/>
                    <a:pt x="1638" y="1468"/>
                    <a:pt x="1638" y="1467"/>
                  </a:cubicBezTo>
                  <a:close/>
                  <a:moveTo>
                    <a:pt x="1564" y="1477"/>
                  </a:moveTo>
                  <a:cubicBezTo>
                    <a:pt x="1564" y="1477"/>
                    <a:pt x="1562" y="1470"/>
                    <a:pt x="1563" y="1469"/>
                  </a:cubicBezTo>
                  <a:cubicBezTo>
                    <a:pt x="1564" y="1469"/>
                    <a:pt x="1565" y="1476"/>
                    <a:pt x="1564" y="1477"/>
                  </a:cubicBezTo>
                  <a:close/>
                  <a:moveTo>
                    <a:pt x="1542" y="1520"/>
                  </a:moveTo>
                  <a:cubicBezTo>
                    <a:pt x="1542" y="1518"/>
                    <a:pt x="1541" y="1517"/>
                    <a:pt x="1541" y="1516"/>
                  </a:cubicBezTo>
                  <a:cubicBezTo>
                    <a:pt x="1542" y="1516"/>
                    <a:pt x="1544" y="1519"/>
                    <a:pt x="1542" y="1520"/>
                  </a:cubicBezTo>
                  <a:close/>
                  <a:moveTo>
                    <a:pt x="1491" y="1550"/>
                  </a:moveTo>
                  <a:cubicBezTo>
                    <a:pt x="1491" y="1553"/>
                    <a:pt x="1491" y="1556"/>
                    <a:pt x="1489" y="1550"/>
                  </a:cubicBezTo>
                  <a:cubicBezTo>
                    <a:pt x="1490" y="1550"/>
                    <a:pt x="1490" y="1550"/>
                    <a:pt x="1491" y="1550"/>
                  </a:cubicBezTo>
                  <a:close/>
                  <a:moveTo>
                    <a:pt x="1486" y="1551"/>
                  </a:moveTo>
                  <a:cubicBezTo>
                    <a:pt x="1486" y="1551"/>
                    <a:pt x="1487" y="1551"/>
                    <a:pt x="1488" y="1550"/>
                  </a:cubicBezTo>
                  <a:cubicBezTo>
                    <a:pt x="1488" y="1550"/>
                    <a:pt x="1487" y="1558"/>
                    <a:pt x="1487" y="1558"/>
                  </a:cubicBezTo>
                  <a:cubicBezTo>
                    <a:pt x="1486" y="1558"/>
                    <a:pt x="1484" y="1551"/>
                    <a:pt x="1486" y="1551"/>
                  </a:cubicBezTo>
                  <a:close/>
                  <a:moveTo>
                    <a:pt x="1483" y="1552"/>
                  </a:moveTo>
                  <a:cubicBezTo>
                    <a:pt x="1483" y="1553"/>
                    <a:pt x="1483" y="1555"/>
                    <a:pt x="1482" y="1556"/>
                  </a:cubicBezTo>
                  <a:cubicBezTo>
                    <a:pt x="1482" y="1555"/>
                    <a:pt x="1481" y="1554"/>
                    <a:pt x="1481" y="1553"/>
                  </a:cubicBezTo>
                  <a:cubicBezTo>
                    <a:pt x="1482" y="1553"/>
                    <a:pt x="1482" y="1552"/>
                    <a:pt x="1483" y="1552"/>
                  </a:cubicBezTo>
                  <a:close/>
                  <a:moveTo>
                    <a:pt x="1475" y="1527"/>
                  </a:moveTo>
                  <a:cubicBezTo>
                    <a:pt x="1475" y="1526"/>
                    <a:pt x="1476" y="1526"/>
                    <a:pt x="1477" y="1526"/>
                  </a:cubicBezTo>
                  <a:cubicBezTo>
                    <a:pt x="1476" y="1528"/>
                    <a:pt x="1476" y="1530"/>
                    <a:pt x="1475" y="1532"/>
                  </a:cubicBezTo>
                  <a:cubicBezTo>
                    <a:pt x="1473" y="1529"/>
                    <a:pt x="1472" y="1528"/>
                    <a:pt x="1475" y="1527"/>
                  </a:cubicBezTo>
                  <a:close/>
                  <a:moveTo>
                    <a:pt x="1391" y="1466"/>
                  </a:moveTo>
                  <a:cubicBezTo>
                    <a:pt x="1389" y="1467"/>
                    <a:pt x="1394" y="1458"/>
                    <a:pt x="1393" y="1460"/>
                  </a:cubicBezTo>
                  <a:cubicBezTo>
                    <a:pt x="1394" y="1458"/>
                    <a:pt x="1394" y="1456"/>
                    <a:pt x="1392" y="1453"/>
                  </a:cubicBezTo>
                  <a:cubicBezTo>
                    <a:pt x="1395" y="1451"/>
                    <a:pt x="1397" y="1462"/>
                    <a:pt x="1397" y="1464"/>
                  </a:cubicBezTo>
                  <a:cubicBezTo>
                    <a:pt x="1396" y="1460"/>
                    <a:pt x="1396" y="1463"/>
                    <a:pt x="1395" y="1464"/>
                  </a:cubicBezTo>
                  <a:cubicBezTo>
                    <a:pt x="1395" y="1464"/>
                    <a:pt x="1391" y="1466"/>
                    <a:pt x="1391" y="1466"/>
                  </a:cubicBezTo>
                  <a:close/>
                  <a:moveTo>
                    <a:pt x="1260" y="1458"/>
                  </a:moveTo>
                  <a:cubicBezTo>
                    <a:pt x="1261" y="1458"/>
                    <a:pt x="1262" y="1458"/>
                    <a:pt x="1263" y="1459"/>
                  </a:cubicBezTo>
                  <a:cubicBezTo>
                    <a:pt x="1261" y="1460"/>
                    <a:pt x="1259" y="1460"/>
                    <a:pt x="1260" y="1458"/>
                  </a:cubicBezTo>
                  <a:close/>
                  <a:moveTo>
                    <a:pt x="1159" y="1479"/>
                  </a:moveTo>
                  <a:cubicBezTo>
                    <a:pt x="1159" y="1478"/>
                    <a:pt x="1158" y="1476"/>
                    <a:pt x="1160" y="1476"/>
                  </a:cubicBezTo>
                  <a:cubicBezTo>
                    <a:pt x="1161" y="1477"/>
                    <a:pt x="1161" y="1485"/>
                    <a:pt x="1163" y="1485"/>
                  </a:cubicBezTo>
                  <a:cubicBezTo>
                    <a:pt x="1163" y="1484"/>
                    <a:pt x="1164" y="1483"/>
                    <a:pt x="1164" y="1483"/>
                  </a:cubicBezTo>
                  <a:cubicBezTo>
                    <a:pt x="1166" y="1483"/>
                    <a:pt x="1166" y="1484"/>
                    <a:pt x="1166" y="1486"/>
                  </a:cubicBezTo>
                  <a:cubicBezTo>
                    <a:pt x="1158" y="1483"/>
                    <a:pt x="1161" y="1485"/>
                    <a:pt x="1159" y="1479"/>
                  </a:cubicBezTo>
                  <a:close/>
                  <a:moveTo>
                    <a:pt x="1024" y="1447"/>
                  </a:moveTo>
                  <a:cubicBezTo>
                    <a:pt x="1025" y="1451"/>
                    <a:pt x="1026" y="1445"/>
                    <a:pt x="1026" y="1445"/>
                  </a:cubicBezTo>
                  <a:cubicBezTo>
                    <a:pt x="1025" y="1448"/>
                    <a:pt x="1034" y="1452"/>
                    <a:pt x="1027" y="1457"/>
                  </a:cubicBezTo>
                  <a:cubicBezTo>
                    <a:pt x="1026" y="1457"/>
                    <a:pt x="1026" y="1456"/>
                    <a:pt x="1026" y="1456"/>
                  </a:cubicBezTo>
                  <a:cubicBezTo>
                    <a:pt x="1025" y="1455"/>
                    <a:pt x="1025" y="1454"/>
                    <a:pt x="1025" y="1452"/>
                  </a:cubicBezTo>
                  <a:cubicBezTo>
                    <a:pt x="1024" y="1451"/>
                    <a:pt x="1022" y="1451"/>
                    <a:pt x="1021" y="1453"/>
                  </a:cubicBezTo>
                  <a:cubicBezTo>
                    <a:pt x="1022" y="1451"/>
                    <a:pt x="1023" y="1449"/>
                    <a:pt x="1024" y="1447"/>
                  </a:cubicBezTo>
                  <a:close/>
                  <a:moveTo>
                    <a:pt x="1017" y="1460"/>
                  </a:moveTo>
                  <a:cubicBezTo>
                    <a:pt x="1019" y="1461"/>
                    <a:pt x="1019" y="1461"/>
                    <a:pt x="1019" y="1462"/>
                  </a:cubicBezTo>
                  <a:cubicBezTo>
                    <a:pt x="1019" y="1462"/>
                    <a:pt x="1016" y="1460"/>
                    <a:pt x="1017" y="1460"/>
                  </a:cubicBezTo>
                  <a:close/>
                  <a:moveTo>
                    <a:pt x="1004" y="1464"/>
                  </a:moveTo>
                  <a:cubicBezTo>
                    <a:pt x="1004" y="1464"/>
                    <a:pt x="1002" y="1463"/>
                    <a:pt x="1002" y="1460"/>
                  </a:cubicBezTo>
                  <a:cubicBezTo>
                    <a:pt x="1003" y="1461"/>
                    <a:pt x="1003" y="1462"/>
                    <a:pt x="1004" y="1464"/>
                  </a:cubicBezTo>
                  <a:close/>
                  <a:moveTo>
                    <a:pt x="962" y="1469"/>
                  </a:moveTo>
                  <a:cubicBezTo>
                    <a:pt x="962" y="1467"/>
                    <a:pt x="962" y="1466"/>
                    <a:pt x="962" y="1465"/>
                  </a:cubicBezTo>
                  <a:cubicBezTo>
                    <a:pt x="963" y="1467"/>
                    <a:pt x="964" y="1470"/>
                    <a:pt x="963" y="1473"/>
                  </a:cubicBezTo>
                  <a:cubicBezTo>
                    <a:pt x="963" y="1471"/>
                    <a:pt x="962" y="1470"/>
                    <a:pt x="962" y="1469"/>
                  </a:cubicBezTo>
                  <a:close/>
                  <a:moveTo>
                    <a:pt x="944" y="1469"/>
                  </a:moveTo>
                  <a:cubicBezTo>
                    <a:pt x="945" y="1470"/>
                    <a:pt x="946" y="1475"/>
                    <a:pt x="944" y="1476"/>
                  </a:cubicBezTo>
                  <a:cubicBezTo>
                    <a:pt x="943" y="1476"/>
                    <a:pt x="943" y="1468"/>
                    <a:pt x="944" y="1469"/>
                  </a:cubicBezTo>
                  <a:close/>
                  <a:moveTo>
                    <a:pt x="869" y="1512"/>
                  </a:moveTo>
                  <a:cubicBezTo>
                    <a:pt x="873" y="1510"/>
                    <a:pt x="876" y="1509"/>
                    <a:pt x="883" y="1508"/>
                  </a:cubicBezTo>
                  <a:cubicBezTo>
                    <a:pt x="886" y="1508"/>
                    <a:pt x="890" y="1507"/>
                    <a:pt x="894" y="1507"/>
                  </a:cubicBezTo>
                  <a:cubicBezTo>
                    <a:pt x="900" y="1506"/>
                    <a:pt x="904" y="1502"/>
                    <a:pt x="905" y="1510"/>
                  </a:cubicBezTo>
                  <a:cubicBezTo>
                    <a:pt x="907" y="1508"/>
                    <a:pt x="909" y="1500"/>
                    <a:pt x="912" y="1505"/>
                  </a:cubicBezTo>
                  <a:cubicBezTo>
                    <a:pt x="915" y="1511"/>
                    <a:pt x="908" y="1513"/>
                    <a:pt x="904" y="1514"/>
                  </a:cubicBezTo>
                  <a:cubicBezTo>
                    <a:pt x="896" y="1516"/>
                    <a:pt x="886" y="1517"/>
                    <a:pt x="877" y="1517"/>
                  </a:cubicBezTo>
                  <a:cubicBezTo>
                    <a:pt x="877" y="1517"/>
                    <a:pt x="862" y="1513"/>
                    <a:pt x="869" y="1512"/>
                  </a:cubicBezTo>
                  <a:close/>
                  <a:moveTo>
                    <a:pt x="862" y="1503"/>
                  </a:moveTo>
                  <a:cubicBezTo>
                    <a:pt x="861" y="1503"/>
                    <a:pt x="861" y="1498"/>
                    <a:pt x="861" y="1498"/>
                  </a:cubicBezTo>
                  <a:cubicBezTo>
                    <a:pt x="861" y="1493"/>
                    <a:pt x="862" y="1496"/>
                    <a:pt x="864" y="1494"/>
                  </a:cubicBezTo>
                  <a:cubicBezTo>
                    <a:pt x="867" y="1492"/>
                    <a:pt x="873" y="1493"/>
                    <a:pt x="876" y="1492"/>
                  </a:cubicBezTo>
                  <a:cubicBezTo>
                    <a:pt x="879" y="1490"/>
                    <a:pt x="881" y="1487"/>
                    <a:pt x="886" y="1487"/>
                  </a:cubicBezTo>
                  <a:cubicBezTo>
                    <a:pt x="891" y="1487"/>
                    <a:pt x="900" y="1489"/>
                    <a:pt x="905" y="1486"/>
                  </a:cubicBezTo>
                  <a:cubicBezTo>
                    <a:pt x="905" y="1493"/>
                    <a:pt x="906" y="1490"/>
                    <a:pt x="901" y="1495"/>
                  </a:cubicBezTo>
                  <a:cubicBezTo>
                    <a:pt x="897" y="1498"/>
                    <a:pt x="892" y="1499"/>
                    <a:pt x="887" y="1499"/>
                  </a:cubicBezTo>
                  <a:cubicBezTo>
                    <a:pt x="879" y="1501"/>
                    <a:pt x="870" y="1502"/>
                    <a:pt x="862" y="1503"/>
                  </a:cubicBezTo>
                  <a:close/>
                  <a:moveTo>
                    <a:pt x="862" y="1516"/>
                  </a:moveTo>
                  <a:cubicBezTo>
                    <a:pt x="862" y="1514"/>
                    <a:pt x="862" y="1513"/>
                    <a:pt x="862" y="1512"/>
                  </a:cubicBezTo>
                  <a:cubicBezTo>
                    <a:pt x="863" y="1513"/>
                    <a:pt x="863" y="1515"/>
                    <a:pt x="862" y="1516"/>
                  </a:cubicBezTo>
                  <a:close/>
                  <a:moveTo>
                    <a:pt x="854" y="1518"/>
                  </a:moveTo>
                  <a:cubicBezTo>
                    <a:pt x="855" y="1516"/>
                    <a:pt x="856" y="1517"/>
                    <a:pt x="857" y="1518"/>
                  </a:cubicBezTo>
                  <a:cubicBezTo>
                    <a:pt x="856" y="1518"/>
                    <a:pt x="855" y="1518"/>
                    <a:pt x="854" y="1518"/>
                  </a:cubicBezTo>
                  <a:close/>
                  <a:moveTo>
                    <a:pt x="768" y="1512"/>
                  </a:moveTo>
                  <a:cubicBezTo>
                    <a:pt x="771" y="1511"/>
                    <a:pt x="783" y="1509"/>
                    <a:pt x="783" y="1516"/>
                  </a:cubicBezTo>
                  <a:cubicBezTo>
                    <a:pt x="782" y="1522"/>
                    <a:pt x="762" y="1519"/>
                    <a:pt x="768" y="1512"/>
                  </a:cubicBezTo>
                  <a:close/>
                  <a:moveTo>
                    <a:pt x="732" y="1490"/>
                  </a:moveTo>
                  <a:cubicBezTo>
                    <a:pt x="732" y="1486"/>
                    <a:pt x="731" y="1484"/>
                    <a:pt x="732" y="1482"/>
                  </a:cubicBezTo>
                  <a:cubicBezTo>
                    <a:pt x="739" y="1476"/>
                    <a:pt x="737" y="1485"/>
                    <a:pt x="739" y="1487"/>
                  </a:cubicBezTo>
                  <a:cubicBezTo>
                    <a:pt x="738" y="1486"/>
                    <a:pt x="746" y="1481"/>
                    <a:pt x="748" y="1481"/>
                  </a:cubicBezTo>
                  <a:cubicBezTo>
                    <a:pt x="748" y="1488"/>
                    <a:pt x="749" y="1487"/>
                    <a:pt x="754" y="1484"/>
                  </a:cubicBezTo>
                  <a:cubicBezTo>
                    <a:pt x="754" y="1486"/>
                    <a:pt x="754" y="1487"/>
                    <a:pt x="755" y="1489"/>
                  </a:cubicBezTo>
                  <a:cubicBezTo>
                    <a:pt x="761" y="1490"/>
                    <a:pt x="769" y="1492"/>
                    <a:pt x="776" y="1494"/>
                  </a:cubicBezTo>
                  <a:cubicBezTo>
                    <a:pt x="767" y="1493"/>
                    <a:pt x="757" y="1491"/>
                    <a:pt x="748" y="1493"/>
                  </a:cubicBezTo>
                  <a:cubicBezTo>
                    <a:pt x="745" y="1494"/>
                    <a:pt x="743" y="1496"/>
                    <a:pt x="740" y="1496"/>
                  </a:cubicBezTo>
                  <a:cubicBezTo>
                    <a:pt x="737" y="1496"/>
                    <a:pt x="736" y="1493"/>
                    <a:pt x="732" y="1494"/>
                  </a:cubicBezTo>
                  <a:cubicBezTo>
                    <a:pt x="732" y="1493"/>
                    <a:pt x="732" y="1491"/>
                    <a:pt x="732" y="1490"/>
                  </a:cubicBezTo>
                  <a:close/>
                  <a:moveTo>
                    <a:pt x="729" y="1495"/>
                  </a:moveTo>
                  <a:cubicBezTo>
                    <a:pt x="728" y="1495"/>
                    <a:pt x="729" y="1495"/>
                    <a:pt x="731" y="1495"/>
                  </a:cubicBezTo>
                  <a:cubicBezTo>
                    <a:pt x="730" y="1495"/>
                    <a:pt x="729" y="1495"/>
                    <a:pt x="729" y="1495"/>
                  </a:cubicBezTo>
                  <a:close/>
                  <a:moveTo>
                    <a:pt x="709" y="1495"/>
                  </a:moveTo>
                  <a:cubicBezTo>
                    <a:pt x="707" y="1485"/>
                    <a:pt x="727" y="1478"/>
                    <a:pt x="725" y="1491"/>
                  </a:cubicBezTo>
                  <a:cubicBezTo>
                    <a:pt x="725" y="1489"/>
                    <a:pt x="712" y="1495"/>
                    <a:pt x="709" y="1495"/>
                  </a:cubicBezTo>
                  <a:close/>
                  <a:moveTo>
                    <a:pt x="638" y="1492"/>
                  </a:moveTo>
                  <a:cubicBezTo>
                    <a:pt x="638" y="1491"/>
                    <a:pt x="639" y="1491"/>
                    <a:pt x="639" y="1490"/>
                  </a:cubicBezTo>
                  <a:cubicBezTo>
                    <a:pt x="640" y="1491"/>
                    <a:pt x="638" y="1495"/>
                    <a:pt x="638" y="1492"/>
                  </a:cubicBezTo>
                  <a:close/>
                  <a:moveTo>
                    <a:pt x="626" y="1490"/>
                  </a:moveTo>
                  <a:cubicBezTo>
                    <a:pt x="629" y="1489"/>
                    <a:pt x="627" y="1495"/>
                    <a:pt x="628" y="1495"/>
                  </a:cubicBezTo>
                  <a:cubicBezTo>
                    <a:pt x="627" y="1494"/>
                    <a:pt x="626" y="1493"/>
                    <a:pt x="624" y="1492"/>
                  </a:cubicBezTo>
                  <a:cubicBezTo>
                    <a:pt x="625" y="1491"/>
                    <a:pt x="626" y="1490"/>
                    <a:pt x="626" y="1490"/>
                  </a:cubicBezTo>
                  <a:close/>
                  <a:moveTo>
                    <a:pt x="608" y="1498"/>
                  </a:moveTo>
                  <a:cubicBezTo>
                    <a:pt x="609" y="1498"/>
                    <a:pt x="610" y="1497"/>
                    <a:pt x="610" y="1496"/>
                  </a:cubicBezTo>
                  <a:cubicBezTo>
                    <a:pt x="611" y="1497"/>
                    <a:pt x="611" y="1497"/>
                    <a:pt x="610" y="1498"/>
                  </a:cubicBezTo>
                  <a:cubicBezTo>
                    <a:pt x="610" y="1498"/>
                    <a:pt x="609" y="1498"/>
                    <a:pt x="608" y="1498"/>
                  </a:cubicBezTo>
                  <a:close/>
                  <a:moveTo>
                    <a:pt x="556" y="1510"/>
                  </a:moveTo>
                  <a:cubicBezTo>
                    <a:pt x="556" y="1512"/>
                    <a:pt x="557" y="1510"/>
                    <a:pt x="557" y="1513"/>
                  </a:cubicBezTo>
                  <a:cubicBezTo>
                    <a:pt x="554" y="1512"/>
                    <a:pt x="555" y="1513"/>
                    <a:pt x="554" y="1511"/>
                  </a:cubicBezTo>
                  <a:cubicBezTo>
                    <a:pt x="554" y="1510"/>
                    <a:pt x="555" y="1510"/>
                    <a:pt x="556" y="1510"/>
                  </a:cubicBezTo>
                  <a:close/>
                  <a:moveTo>
                    <a:pt x="522" y="1514"/>
                  </a:moveTo>
                  <a:cubicBezTo>
                    <a:pt x="522" y="1515"/>
                    <a:pt x="522" y="1517"/>
                    <a:pt x="522" y="1518"/>
                  </a:cubicBezTo>
                  <a:cubicBezTo>
                    <a:pt x="520" y="1517"/>
                    <a:pt x="520" y="1511"/>
                    <a:pt x="521" y="1512"/>
                  </a:cubicBezTo>
                  <a:cubicBezTo>
                    <a:pt x="521" y="1512"/>
                    <a:pt x="522" y="1513"/>
                    <a:pt x="522" y="1514"/>
                  </a:cubicBezTo>
                  <a:close/>
                  <a:moveTo>
                    <a:pt x="479" y="1461"/>
                  </a:moveTo>
                  <a:cubicBezTo>
                    <a:pt x="479" y="1464"/>
                    <a:pt x="480" y="1463"/>
                    <a:pt x="476" y="1466"/>
                  </a:cubicBezTo>
                  <a:cubicBezTo>
                    <a:pt x="477" y="1464"/>
                    <a:pt x="478" y="1463"/>
                    <a:pt x="479" y="1461"/>
                  </a:cubicBezTo>
                  <a:close/>
                  <a:moveTo>
                    <a:pt x="462" y="1457"/>
                  </a:moveTo>
                  <a:cubicBezTo>
                    <a:pt x="463" y="1457"/>
                    <a:pt x="463" y="1456"/>
                    <a:pt x="464" y="1457"/>
                  </a:cubicBezTo>
                  <a:cubicBezTo>
                    <a:pt x="462" y="1458"/>
                    <a:pt x="461" y="1459"/>
                    <a:pt x="462" y="1457"/>
                  </a:cubicBezTo>
                  <a:close/>
                  <a:moveTo>
                    <a:pt x="436" y="1402"/>
                  </a:moveTo>
                  <a:cubicBezTo>
                    <a:pt x="436" y="1400"/>
                    <a:pt x="437" y="1399"/>
                    <a:pt x="438" y="1398"/>
                  </a:cubicBezTo>
                  <a:cubicBezTo>
                    <a:pt x="438" y="1399"/>
                    <a:pt x="437" y="1406"/>
                    <a:pt x="435" y="1406"/>
                  </a:cubicBezTo>
                  <a:cubicBezTo>
                    <a:pt x="435" y="1405"/>
                    <a:pt x="436" y="1404"/>
                    <a:pt x="436" y="1402"/>
                  </a:cubicBezTo>
                  <a:close/>
                  <a:moveTo>
                    <a:pt x="382" y="1310"/>
                  </a:moveTo>
                  <a:cubicBezTo>
                    <a:pt x="377" y="1311"/>
                    <a:pt x="382" y="1304"/>
                    <a:pt x="386" y="1304"/>
                  </a:cubicBezTo>
                  <a:cubicBezTo>
                    <a:pt x="385" y="1306"/>
                    <a:pt x="383" y="1308"/>
                    <a:pt x="382" y="1310"/>
                  </a:cubicBezTo>
                  <a:close/>
                  <a:moveTo>
                    <a:pt x="374" y="1277"/>
                  </a:moveTo>
                  <a:cubicBezTo>
                    <a:pt x="376" y="1276"/>
                    <a:pt x="375" y="1279"/>
                    <a:pt x="374" y="1280"/>
                  </a:cubicBezTo>
                  <a:cubicBezTo>
                    <a:pt x="374" y="1279"/>
                    <a:pt x="374" y="1278"/>
                    <a:pt x="374" y="1277"/>
                  </a:cubicBezTo>
                  <a:close/>
                  <a:moveTo>
                    <a:pt x="329" y="1305"/>
                  </a:moveTo>
                  <a:cubicBezTo>
                    <a:pt x="328" y="1305"/>
                    <a:pt x="328" y="1307"/>
                    <a:pt x="327" y="1306"/>
                  </a:cubicBezTo>
                  <a:cubicBezTo>
                    <a:pt x="327" y="1306"/>
                    <a:pt x="328" y="1305"/>
                    <a:pt x="329" y="1305"/>
                  </a:cubicBezTo>
                  <a:close/>
                  <a:moveTo>
                    <a:pt x="320" y="1293"/>
                  </a:moveTo>
                  <a:cubicBezTo>
                    <a:pt x="317" y="1292"/>
                    <a:pt x="317" y="1288"/>
                    <a:pt x="319" y="1286"/>
                  </a:cubicBezTo>
                  <a:cubicBezTo>
                    <a:pt x="319" y="1288"/>
                    <a:pt x="320" y="1290"/>
                    <a:pt x="320" y="1293"/>
                  </a:cubicBezTo>
                  <a:close/>
                  <a:moveTo>
                    <a:pt x="289" y="1035"/>
                  </a:moveTo>
                  <a:cubicBezTo>
                    <a:pt x="288" y="1033"/>
                    <a:pt x="288" y="1031"/>
                    <a:pt x="290" y="1031"/>
                  </a:cubicBezTo>
                  <a:cubicBezTo>
                    <a:pt x="291" y="1033"/>
                    <a:pt x="291" y="1035"/>
                    <a:pt x="290" y="1038"/>
                  </a:cubicBezTo>
                  <a:cubicBezTo>
                    <a:pt x="290" y="1037"/>
                    <a:pt x="289" y="1036"/>
                    <a:pt x="289" y="1035"/>
                  </a:cubicBezTo>
                  <a:close/>
                  <a:moveTo>
                    <a:pt x="266" y="1242"/>
                  </a:moveTo>
                  <a:cubicBezTo>
                    <a:pt x="267" y="1241"/>
                    <a:pt x="267" y="1241"/>
                    <a:pt x="268" y="1240"/>
                  </a:cubicBezTo>
                  <a:cubicBezTo>
                    <a:pt x="269" y="1243"/>
                    <a:pt x="267" y="1241"/>
                    <a:pt x="266" y="1242"/>
                  </a:cubicBezTo>
                  <a:close/>
                  <a:moveTo>
                    <a:pt x="228" y="1282"/>
                  </a:moveTo>
                  <a:cubicBezTo>
                    <a:pt x="231" y="1285"/>
                    <a:pt x="230" y="1287"/>
                    <a:pt x="227" y="1287"/>
                  </a:cubicBezTo>
                  <a:cubicBezTo>
                    <a:pt x="227" y="1287"/>
                    <a:pt x="226" y="1282"/>
                    <a:pt x="226" y="1282"/>
                  </a:cubicBezTo>
                  <a:cubicBezTo>
                    <a:pt x="227" y="1282"/>
                    <a:pt x="228" y="1282"/>
                    <a:pt x="228" y="1282"/>
                  </a:cubicBezTo>
                  <a:close/>
                  <a:moveTo>
                    <a:pt x="228" y="1256"/>
                  </a:moveTo>
                  <a:cubicBezTo>
                    <a:pt x="233" y="1263"/>
                    <a:pt x="223" y="1260"/>
                    <a:pt x="221" y="1259"/>
                  </a:cubicBezTo>
                  <a:cubicBezTo>
                    <a:pt x="223" y="1258"/>
                    <a:pt x="226" y="1257"/>
                    <a:pt x="228" y="1256"/>
                  </a:cubicBezTo>
                  <a:close/>
                  <a:moveTo>
                    <a:pt x="413" y="316"/>
                  </a:moveTo>
                  <a:cubicBezTo>
                    <a:pt x="412" y="316"/>
                    <a:pt x="409" y="314"/>
                    <a:pt x="409" y="313"/>
                  </a:cubicBezTo>
                  <a:cubicBezTo>
                    <a:pt x="416" y="314"/>
                    <a:pt x="411" y="316"/>
                    <a:pt x="413" y="316"/>
                  </a:cubicBezTo>
                  <a:close/>
                  <a:moveTo>
                    <a:pt x="516" y="316"/>
                  </a:moveTo>
                  <a:cubicBezTo>
                    <a:pt x="515" y="317"/>
                    <a:pt x="514" y="313"/>
                    <a:pt x="515" y="312"/>
                  </a:cubicBezTo>
                  <a:cubicBezTo>
                    <a:pt x="515" y="312"/>
                    <a:pt x="520" y="315"/>
                    <a:pt x="516" y="316"/>
                  </a:cubicBezTo>
                  <a:close/>
                  <a:moveTo>
                    <a:pt x="595" y="333"/>
                  </a:moveTo>
                  <a:cubicBezTo>
                    <a:pt x="595" y="334"/>
                    <a:pt x="596" y="334"/>
                    <a:pt x="595" y="335"/>
                  </a:cubicBezTo>
                  <a:cubicBezTo>
                    <a:pt x="595" y="335"/>
                    <a:pt x="595" y="334"/>
                    <a:pt x="595" y="333"/>
                  </a:cubicBezTo>
                  <a:close/>
                  <a:moveTo>
                    <a:pt x="611" y="330"/>
                  </a:moveTo>
                  <a:cubicBezTo>
                    <a:pt x="614" y="330"/>
                    <a:pt x="614" y="333"/>
                    <a:pt x="612" y="334"/>
                  </a:cubicBezTo>
                  <a:cubicBezTo>
                    <a:pt x="612" y="334"/>
                    <a:pt x="610" y="330"/>
                    <a:pt x="611" y="330"/>
                  </a:cubicBezTo>
                  <a:close/>
                  <a:moveTo>
                    <a:pt x="646" y="313"/>
                  </a:moveTo>
                  <a:cubicBezTo>
                    <a:pt x="645" y="313"/>
                    <a:pt x="644" y="313"/>
                    <a:pt x="644" y="313"/>
                  </a:cubicBezTo>
                  <a:cubicBezTo>
                    <a:pt x="645" y="312"/>
                    <a:pt x="646" y="312"/>
                    <a:pt x="646" y="313"/>
                  </a:cubicBezTo>
                  <a:close/>
                  <a:moveTo>
                    <a:pt x="646" y="314"/>
                  </a:moveTo>
                  <a:cubicBezTo>
                    <a:pt x="649" y="316"/>
                    <a:pt x="648" y="316"/>
                    <a:pt x="649" y="319"/>
                  </a:cubicBezTo>
                  <a:cubicBezTo>
                    <a:pt x="648" y="317"/>
                    <a:pt x="647" y="316"/>
                    <a:pt x="646" y="314"/>
                  </a:cubicBezTo>
                  <a:close/>
                  <a:moveTo>
                    <a:pt x="680" y="283"/>
                  </a:moveTo>
                  <a:cubicBezTo>
                    <a:pt x="677" y="275"/>
                    <a:pt x="681" y="277"/>
                    <a:pt x="686" y="282"/>
                  </a:cubicBezTo>
                  <a:cubicBezTo>
                    <a:pt x="684" y="283"/>
                    <a:pt x="681" y="283"/>
                    <a:pt x="680" y="283"/>
                  </a:cubicBezTo>
                  <a:close/>
                  <a:moveTo>
                    <a:pt x="746" y="300"/>
                  </a:moveTo>
                  <a:cubicBezTo>
                    <a:pt x="743" y="297"/>
                    <a:pt x="743" y="296"/>
                    <a:pt x="745" y="295"/>
                  </a:cubicBezTo>
                  <a:cubicBezTo>
                    <a:pt x="745" y="297"/>
                    <a:pt x="746" y="299"/>
                    <a:pt x="746" y="300"/>
                  </a:cubicBezTo>
                  <a:close/>
                  <a:moveTo>
                    <a:pt x="775" y="319"/>
                  </a:moveTo>
                  <a:cubicBezTo>
                    <a:pt x="769" y="321"/>
                    <a:pt x="771" y="298"/>
                    <a:pt x="770" y="293"/>
                  </a:cubicBezTo>
                  <a:cubicBezTo>
                    <a:pt x="772" y="299"/>
                    <a:pt x="773" y="306"/>
                    <a:pt x="774" y="312"/>
                  </a:cubicBezTo>
                  <a:cubicBezTo>
                    <a:pt x="775" y="306"/>
                    <a:pt x="775" y="301"/>
                    <a:pt x="775" y="295"/>
                  </a:cubicBezTo>
                  <a:cubicBezTo>
                    <a:pt x="777" y="304"/>
                    <a:pt x="777" y="310"/>
                    <a:pt x="775" y="319"/>
                  </a:cubicBezTo>
                  <a:close/>
                  <a:moveTo>
                    <a:pt x="820" y="292"/>
                  </a:moveTo>
                  <a:cubicBezTo>
                    <a:pt x="822" y="293"/>
                    <a:pt x="822" y="295"/>
                    <a:pt x="819" y="297"/>
                  </a:cubicBezTo>
                  <a:cubicBezTo>
                    <a:pt x="817" y="299"/>
                    <a:pt x="823" y="285"/>
                    <a:pt x="820" y="292"/>
                  </a:cubicBezTo>
                  <a:close/>
                  <a:moveTo>
                    <a:pt x="960" y="250"/>
                  </a:moveTo>
                  <a:cubicBezTo>
                    <a:pt x="959" y="251"/>
                    <a:pt x="960" y="248"/>
                    <a:pt x="960" y="248"/>
                  </a:cubicBezTo>
                  <a:cubicBezTo>
                    <a:pt x="960" y="248"/>
                    <a:pt x="960" y="249"/>
                    <a:pt x="960" y="250"/>
                  </a:cubicBezTo>
                  <a:close/>
                  <a:moveTo>
                    <a:pt x="968" y="243"/>
                  </a:moveTo>
                  <a:cubicBezTo>
                    <a:pt x="969" y="243"/>
                    <a:pt x="966" y="251"/>
                    <a:pt x="966" y="251"/>
                  </a:cubicBezTo>
                  <a:cubicBezTo>
                    <a:pt x="966" y="249"/>
                    <a:pt x="966" y="246"/>
                    <a:pt x="965" y="244"/>
                  </a:cubicBezTo>
                  <a:cubicBezTo>
                    <a:pt x="966" y="244"/>
                    <a:pt x="967" y="243"/>
                    <a:pt x="968" y="243"/>
                  </a:cubicBezTo>
                  <a:close/>
                  <a:moveTo>
                    <a:pt x="971" y="249"/>
                  </a:moveTo>
                  <a:cubicBezTo>
                    <a:pt x="970" y="249"/>
                    <a:pt x="970" y="248"/>
                    <a:pt x="971" y="247"/>
                  </a:cubicBezTo>
                  <a:cubicBezTo>
                    <a:pt x="971" y="247"/>
                    <a:pt x="971" y="248"/>
                    <a:pt x="971" y="249"/>
                  </a:cubicBezTo>
                  <a:close/>
                  <a:moveTo>
                    <a:pt x="1045" y="273"/>
                  </a:moveTo>
                  <a:cubicBezTo>
                    <a:pt x="1044" y="275"/>
                    <a:pt x="1044" y="276"/>
                    <a:pt x="1043" y="278"/>
                  </a:cubicBezTo>
                  <a:cubicBezTo>
                    <a:pt x="1043" y="273"/>
                    <a:pt x="1042" y="277"/>
                    <a:pt x="1041" y="275"/>
                  </a:cubicBezTo>
                  <a:cubicBezTo>
                    <a:pt x="1042" y="277"/>
                    <a:pt x="1042" y="278"/>
                    <a:pt x="1041" y="279"/>
                  </a:cubicBezTo>
                  <a:cubicBezTo>
                    <a:pt x="1040" y="277"/>
                    <a:pt x="1040" y="275"/>
                    <a:pt x="1039" y="273"/>
                  </a:cubicBezTo>
                  <a:cubicBezTo>
                    <a:pt x="1041" y="273"/>
                    <a:pt x="1043" y="273"/>
                    <a:pt x="1045" y="273"/>
                  </a:cubicBezTo>
                  <a:close/>
                  <a:moveTo>
                    <a:pt x="1054" y="275"/>
                  </a:moveTo>
                  <a:cubicBezTo>
                    <a:pt x="1055" y="278"/>
                    <a:pt x="1058" y="284"/>
                    <a:pt x="1055" y="285"/>
                  </a:cubicBezTo>
                  <a:cubicBezTo>
                    <a:pt x="1055" y="284"/>
                    <a:pt x="1054" y="280"/>
                    <a:pt x="1055" y="279"/>
                  </a:cubicBezTo>
                  <a:cubicBezTo>
                    <a:pt x="1054" y="282"/>
                    <a:pt x="1054" y="278"/>
                    <a:pt x="1052" y="280"/>
                  </a:cubicBezTo>
                  <a:cubicBezTo>
                    <a:pt x="1052" y="279"/>
                    <a:pt x="1051" y="277"/>
                    <a:pt x="1051" y="275"/>
                  </a:cubicBezTo>
                  <a:cubicBezTo>
                    <a:pt x="1052" y="275"/>
                    <a:pt x="1053" y="275"/>
                    <a:pt x="1054" y="275"/>
                  </a:cubicBezTo>
                  <a:close/>
                  <a:moveTo>
                    <a:pt x="1094" y="218"/>
                  </a:moveTo>
                  <a:cubicBezTo>
                    <a:pt x="1093" y="217"/>
                    <a:pt x="1093" y="216"/>
                    <a:pt x="1093" y="215"/>
                  </a:cubicBezTo>
                  <a:cubicBezTo>
                    <a:pt x="1094" y="215"/>
                    <a:pt x="1094" y="218"/>
                    <a:pt x="1094" y="218"/>
                  </a:cubicBezTo>
                  <a:close/>
                  <a:moveTo>
                    <a:pt x="1123" y="251"/>
                  </a:moveTo>
                  <a:cubicBezTo>
                    <a:pt x="1122" y="249"/>
                    <a:pt x="1123" y="249"/>
                    <a:pt x="1126" y="249"/>
                  </a:cubicBezTo>
                  <a:cubicBezTo>
                    <a:pt x="1125" y="250"/>
                    <a:pt x="1124" y="250"/>
                    <a:pt x="1123" y="251"/>
                  </a:cubicBezTo>
                  <a:close/>
                  <a:moveTo>
                    <a:pt x="1133" y="258"/>
                  </a:moveTo>
                  <a:cubicBezTo>
                    <a:pt x="1132" y="264"/>
                    <a:pt x="1127" y="248"/>
                    <a:pt x="1127" y="249"/>
                  </a:cubicBezTo>
                  <a:cubicBezTo>
                    <a:pt x="1128" y="249"/>
                    <a:pt x="1131" y="256"/>
                    <a:pt x="1133" y="258"/>
                  </a:cubicBezTo>
                  <a:close/>
                  <a:moveTo>
                    <a:pt x="1224" y="241"/>
                  </a:moveTo>
                  <a:cubicBezTo>
                    <a:pt x="1224" y="240"/>
                    <a:pt x="1224" y="239"/>
                    <a:pt x="1225" y="239"/>
                  </a:cubicBezTo>
                  <a:cubicBezTo>
                    <a:pt x="1225" y="240"/>
                    <a:pt x="1224" y="240"/>
                    <a:pt x="1224" y="241"/>
                  </a:cubicBezTo>
                  <a:close/>
                  <a:moveTo>
                    <a:pt x="1229" y="248"/>
                  </a:moveTo>
                  <a:cubicBezTo>
                    <a:pt x="1229" y="247"/>
                    <a:pt x="1229" y="242"/>
                    <a:pt x="1230" y="243"/>
                  </a:cubicBezTo>
                  <a:cubicBezTo>
                    <a:pt x="1230" y="243"/>
                    <a:pt x="1230" y="248"/>
                    <a:pt x="1229" y="248"/>
                  </a:cubicBezTo>
                  <a:close/>
                  <a:moveTo>
                    <a:pt x="1266" y="250"/>
                  </a:moveTo>
                  <a:cubicBezTo>
                    <a:pt x="1266" y="247"/>
                    <a:pt x="1265" y="256"/>
                    <a:pt x="1265" y="256"/>
                  </a:cubicBezTo>
                  <a:cubicBezTo>
                    <a:pt x="1264" y="251"/>
                    <a:pt x="1263" y="255"/>
                    <a:pt x="1262" y="257"/>
                  </a:cubicBezTo>
                  <a:cubicBezTo>
                    <a:pt x="1262" y="257"/>
                    <a:pt x="1259" y="251"/>
                    <a:pt x="1259" y="251"/>
                  </a:cubicBezTo>
                  <a:cubicBezTo>
                    <a:pt x="1257" y="251"/>
                    <a:pt x="1259" y="256"/>
                    <a:pt x="1258" y="250"/>
                  </a:cubicBezTo>
                  <a:cubicBezTo>
                    <a:pt x="1257" y="247"/>
                    <a:pt x="1257" y="244"/>
                    <a:pt x="1257" y="242"/>
                  </a:cubicBezTo>
                  <a:cubicBezTo>
                    <a:pt x="1265" y="242"/>
                    <a:pt x="1266" y="242"/>
                    <a:pt x="1266" y="250"/>
                  </a:cubicBezTo>
                  <a:close/>
                  <a:moveTo>
                    <a:pt x="1274" y="253"/>
                  </a:moveTo>
                  <a:cubicBezTo>
                    <a:pt x="1274" y="254"/>
                    <a:pt x="1274" y="255"/>
                    <a:pt x="1273" y="256"/>
                  </a:cubicBezTo>
                  <a:cubicBezTo>
                    <a:pt x="1274" y="254"/>
                    <a:pt x="1273" y="253"/>
                    <a:pt x="1272" y="253"/>
                  </a:cubicBezTo>
                  <a:cubicBezTo>
                    <a:pt x="1271" y="254"/>
                    <a:pt x="1270" y="255"/>
                    <a:pt x="1270" y="256"/>
                  </a:cubicBezTo>
                  <a:cubicBezTo>
                    <a:pt x="1269" y="252"/>
                    <a:pt x="1268" y="250"/>
                    <a:pt x="1269" y="246"/>
                  </a:cubicBezTo>
                  <a:cubicBezTo>
                    <a:pt x="1273" y="249"/>
                    <a:pt x="1274" y="249"/>
                    <a:pt x="1274" y="253"/>
                  </a:cubicBezTo>
                  <a:close/>
                  <a:moveTo>
                    <a:pt x="1450" y="223"/>
                  </a:moveTo>
                  <a:cubicBezTo>
                    <a:pt x="1450" y="224"/>
                    <a:pt x="1450" y="225"/>
                    <a:pt x="1450" y="225"/>
                  </a:cubicBezTo>
                  <a:cubicBezTo>
                    <a:pt x="1450" y="225"/>
                    <a:pt x="1450" y="224"/>
                    <a:pt x="1450" y="223"/>
                  </a:cubicBezTo>
                  <a:cubicBezTo>
                    <a:pt x="1449" y="224"/>
                    <a:pt x="1449" y="225"/>
                    <a:pt x="1448" y="226"/>
                  </a:cubicBezTo>
                  <a:cubicBezTo>
                    <a:pt x="1448" y="225"/>
                    <a:pt x="1448" y="223"/>
                    <a:pt x="1448" y="221"/>
                  </a:cubicBezTo>
                  <a:cubicBezTo>
                    <a:pt x="1449" y="222"/>
                    <a:pt x="1449" y="223"/>
                    <a:pt x="1450" y="223"/>
                  </a:cubicBezTo>
                  <a:close/>
                  <a:moveTo>
                    <a:pt x="1451" y="220"/>
                  </a:moveTo>
                  <a:cubicBezTo>
                    <a:pt x="1452" y="223"/>
                    <a:pt x="1450" y="219"/>
                    <a:pt x="1451" y="217"/>
                  </a:cubicBezTo>
                  <a:cubicBezTo>
                    <a:pt x="1451" y="219"/>
                    <a:pt x="1451" y="219"/>
                    <a:pt x="1451" y="220"/>
                  </a:cubicBezTo>
                  <a:close/>
                  <a:moveTo>
                    <a:pt x="1648" y="275"/>
                  </a:moveTo>
                  <a:cubicBezTo>
                    <a:pt x="1647" y="275"/>
                    <a:pt x="1641" y="276"/>
                    <a:pt x="1646" y="272"/>
                  </a:cubicBezTo>
                  <a:cubicBezTo>
                    <a:pt x="1647" y="273"/>
                    <a:pt x="1647" y="274"/>
                    <a:pt x="1648" y="275"/>
                  </a:cubicBezTo>
                  <a:close/>
                  <a:moveTo>
                    <a:pt x="1841" y="230"/>
                  </a:moveTo>
                  <a:cubicBezTo>
                    <a:pt x="1841" y="230"/>
                    <a:pt x="1840" y="230"/>
                    <a:pt x="1839" y="230"/>
                  </a:cubicBezTo>
                  <a:cubicBezTo>
                    <a:pt x="1841" y="229"/>
                    <a:pt x="1841" y="229"/>
                    <a:pt x="1841" y="230"/>
                  </a:cubicBezTo>
                  <a:close/>
                  <a:moveTo>
                    <a:pt x="1896" y="207"/>
                  </a:moveTo>
                  <a:cubicBezTo>
                    <a:pt x="1889" y="208"/>
                    <a:pt x="1891" y="202"/>
                    <a:pt x="1896" y="201"/>
                  </a:cubicBezTo>
                  <a:cubicBezTo>
                    <a:pt x="1901" y="200"/>
                    <a:pt x="1899" y="206"/>
                    <a:pt x="1896" y="207"/>
                  </a:cubicBezTo>
                  <a:close/>
                  <a:moveTo>
                    <a:pt x="1939" y="197"/>
                  </a:moveTo>
                  <a:cubicBezTo>
                    <a:pt x="1949" y="204"/>
                    <a:pt x="1922" y="205"/>
                    <a:pt x="1921" y="205"/>
                  </a:cubicBezTo>
                  <a:cubicBezTo>
                    <a:pt x="1918" y="205"/>
                    <a:pt x="1911" y="208"/>
                    <a:pt x="1909" y="205"/>
                  </a:cubicBezTo>
                  <a:cubicBezTo>
                    <a:pt x="1907" y="202"/>
                    <a:pt x="1915" y="198"/>
                    <a:pt x="1914" y="196"/>
                  </a:cubicBezTo>
                  <a:cubicBezTo>
                    <a:pt x="1917" y="206"/>
                    <a:pt x="1933" y="192"/>
                    <a:pt x="1939" y="197"/>
                  </a:cubicBezTo>
                  <a:close/>
                  <a:moveTo>
                    <a:pt x="2025" y="200"/>
                  </a:moveTo>
                  <a:cubicBezTo>
                    <a:pt x="2029" y="206"/>
                    <a:pt x="2016" y="208"/>
                    <a:pt x="2018" y="198"/>
                  </a:cubicBezTo>
                  <a:cubicBezTo>
                    <a:pt x="2021" y="199"/>
                    <a:pt x="2023" y="199"/>
                    <a:pt x="2025" y="200"/>
                  </a:cubicBezTo>
                  <a:close/>
                  <a:moveTo>
                    <a:pt x="2055" y="254"/>
                  </a:moveTo>
                  <a:cubicBezTo>
                    <a:pt x="2054" y="254"/>
                    <a:pt x="2053" y="255"/>
                    <a:pt x="2053" y="255"/>
                  </a:cubicBezTo>
                  <a:cubicBezTo>
                    <a:pt x="2052" y="254"/>
                    <a:pt x="2052" y="253"/>
                    <a:pt x="2053" y="252"/>
                  </a:cubicBezTo>
                  <a:cubicBezTo>
                    <a:pt x="2053" y="253"/>
                    <a:pt x="2054" y="253"/>
                    <a:pt x="2055" y="254"/>
                  </a:cubicBezTo>
                  <a:close/>
                  <a:moveTo>
                    <a:pt x="2070" y="249"/>
                  </a:moveTo>
                  <a:cubicBezTo>
                    <a:pt x="2073" y="251"/>
                    <a:pt x="2065" y="252"/>
                    <a:pt x="2066" y="252"/>
                  </a:cubicBezTo>
                  <a:cubicBezTo>
                    <a:pt x="2066" y="252"/>
                    <a:pt x="2066" y="245"/>
                    <a:pt x="2070" y="249"/>
                  </a:cubicBezTo>
                  <a:close/>
                  <a:moveTo>
                    <a:pt x="2352" y="911"/>
                  </a:moveTo>
                  <a:cubicBezTo>
                    <a:pt x="2351" y="907"/>
                    <a:pt x="2351" y="905"/>
                    <a:pt x="2353" y="905"/>
                  </a:cubicBezTo>
                  <a:cubicBezTo>
                    <a:pt x="2353" y="906"/>
                    <a:pt x="2354" y="911"/>
                    <a:pt x="2352" y="911"/>
                  </a:cubicBezTo>
                  <a:close/>
                  <a:moveTo>
                    <a:pt x="2345" y="1045"/>
                  </a:moveTo>
                  <a:cubicBezTo>
                    <a:pt x="2340" y="1041"/>
                    <a:pt x="2341" y="1039"/>
                    <a:pt x="2347" y="1040"/>
                  </a:cubicBezTo>
                  <a:cubicBezTo>
                    <a:pt x="2347" y="1041"/>
                    <a:pt x="2346" y="1043"/>
                    <a:pt x="2345" y="1045"/>
                  </a:cubicBezTo>
                  <a:close/>
                  <a:moveTo>
                    <a:pt x="2405" y="1163"/>
                  </a:moveTo>
                  <a:cubicBezTo>
                    <a:pt x="2405" y="1163"/>
                    <a:pt x="2404" y="1156"/>
                    <a:pt x="2406" y="1156"/>
                  </a:cubicBezTo>
                  <a:cubicBezTo>
                    <a:pt x="2407" y="1158"/>
                    <a:pt x="2407" y="1161"/>
                    <a:pt x="2408" y="1164"/>
                  </a:cubicBezTo>
                  <a:cubicBezTo>
                    <a:pt x="2407" y="1163"/>
                    <a:pt x="2406" y="1163"/>
                    <a:pt x="2405" y="1163"/>
                  </a:cubicBezTo>
                  <a:close/>
                  <a:moveTo>
                    <a:pt x="2414" y="1155"/>
                  </a:moveTo>
                  <a:cubicBezTo>
                    <a:pt x="2413" y="1155"/>
                    <a:pt x="2412" y="1155"/>
                    <a:pt x="2412" y="1155"/>
                  </a:cubicBezTo>
                  <a:cubicBezTo>
                    <a:pt x="2413" y="1154"/>
                    <a:pt x="2413" y="1154"/>
                    <a:pt x="2414" y="1155"/>
                  </a:cubicBezTo>
                  <a:close/>
                  <a:moveTo>
                    <a:pt x="2414" y="1132"/>
                  </a:moveTo>
                  <a:cubicBezTo>
                    <a:pt x="2414" y="1131"/>
                    <a:pt x="2415" y="1130"/>
                    <a:pt x="2417" y="1131"/>
                  </a:cubicBezTo>
                  <a:cubicBezTo>
                    <a:pt x="2416" y="1132"/>
                    <a:pt x="2416" y="1133"/>
                    <a:pt x="2416" y="1134"/>
                  </a:cubicBezTo>
                  <a:cubicBezTo>
                    <a:pt x="2415" y="1134"/>
                    <a:pt x="2415" y="1133"/>
                    <a:pt x="2414" y="1132"/>
                  </a:cubicBezTo>
                  <a:close/>
                  <a:moveTo>
                    <a:pt x="2417" y="1275"/>
                  </a:moveTo>
                  <a:cubicBezTo>
                    <a:pt x="2418" y="1275"/>
                    <a:pt x="2419" y="1275"/>
                    <a:pt x="2420" y="1275"/>
                  </a:cubicBezTo>
                  <a:cubicBezTo>
                    <a:pt x="2420" y="1277"/>
                    <a:pt x="2418" y="1275"/>
                    <a:pt x="2417" y="1275"/>
                  </a:cubicBezTo>
                  <a:close/>
                  <a:moveTo>
                    <a:pt x="2419" y="1278"/>
                  </a:moveTo>
                  <a:cubicBezTo>
                    <a:pt x="2417" y="1279"/>
                    <a:pt x="2420" y="1280"/>
                    <a:pt x="2417" y="1278"/>
                  </a:cubicBezTo>
                  <a:cubicBezTo>
                    <a:pt x="2418" y="1278"/>
                    <a:pt x="2418" y="1278"/>
                    <a:pt x="2419" y="1278"/>
                  </a:cubicBezTo>
                  <a:close/>
                  <a:moveTo>
                    <a:pt x="2048" y="1414"/>
                  </a:moveTo>
                  <a:cubicBezTo>
                    <a:pt x="2048" y="1412"/>
                    <a:pt x="2048" y="1410"/>
                    <a:pt x="2048" y="1408"/>
                  </a:cubicBezTo>
                  <a:cubicBezTo>
                    <a:pt x="2049" y="1410"/>
                    <a:pt x="2050" y="1413"/>
                    <a:pt x="2048" y="1414"/>
                  </a:cubicBezTo>
                  <a:close/>
                  <a:moveTo>
                    <a:pt x="2037" y="1415"/>
                  </a:moveTo>
                  <a:cubicBezTo>
                    <a:pt x="2037" y="1415"/>
                    <a:pt x="2040" y="1422"/>
                    <a:pt x="2040" y="1424"/>
                  </a:cubicBezTo>
                  <a:cubicBezTo>
                    <a:pt x="2039" y="1421"/>
                    <a:pt x="2038" y="1419"/>
                    <a:pt x="2037" y="1415"/>
                  </a:cubicBezTo>
                  <a:close/>
                  <a:moveTo>
                    <a:pt x="2032" y="1435"/>
                  </a:moveTo>
                  <a:cubicBezTo>
                    <a:pt x="2032" y="1432"/>
                    <a:pt x="2032" y="1430"/>
                    <a:pt x="2032" y="1427"/>
                  </a:cubicBezTo>
                  <a:cubicBezTo>
                    <a:pt x="2035" y="1429"/>
                    <a:pt x="2036" y="1433"/>
                    <a:pt x="2037" y="1436"/>
                  </a:cubicBezTo>
                  <a:cubicBezTo>
                    <a:pt x="2036" y="1436"/>
                    <a:pt x="2034" y="1436"/>
                    <a:pt x="2032" y="1435"/>
                  </a:cubicBezTo>
                  <a:close/>
                  <a:moveTo>
                    <a:pt x="1943" y="1419"/>
                  </a:moveTo>
                  <a:cubicBezTo>
                    <a:pt x="1942" y="1417"/>
                    <a:pt x="1942" y="1416"/>
                    <a:pt x="1942" y="1415"/>
                  </a:cubicBezTo>
                  <a:cubicBezTo>
                    <a:pt x="1943" y="1416"/>
                    <a:pt x="1944" y="1417"/>
                    <a:pt x="1943" y="1419"/>
                  </a:cubicBezTo>
                  <a:close/>
                  <a:moveTo>
                    <a:pt x="1887" y="1441"/>
                  </a:moveTo>
                  <a:cubicBezTo>
                    <a:pt x="1888" y="1437"/>
                    <a:pt x="1888" y="1450"/>
                    <a:pt x="1888" y="1448"/>
                  </a:cubicBezTo>
                  <a:cubicBezTo>
                    <a:pt x="1888" y="1446"/>
                    <a:pt x="1887" y="1443"/>
                    <a:pt x="1887" y="1441"/>
                  </a:cubicBezTo>
                  <a:close/>
                  <a:moveTo>
                    <a:pt x="1879" y="1449"/>
                  </a:moveTo>
                  <a:cubicBezTo>
                    <a:pt x="1878" y="1447"/>
                    <a:pt x="1878" y="1442"/>
                    <a:pt x="1878" y="1438"/>
                  </a:cubicBezTo>
                  <a:cubicBezTo>
                    <a:pt x="1878" y="1442"/>
                    <a:pt x="1879" y="1447"/>
                    <a:pt x="1880" y="1451"/>
                  </a:cubicBezTo>
                  <a:cubicBezTo>
                    <a:pt x="1879" y="1451"/>
                    <a:pt x="1879" y="1450"/>
                    <a:pt x="1879" y="1449"/>
                  </a:cubicBezTo>
                  <a:close/>
                  <a:moveTo>
                    <a:pt x="1874" y="1442"/>
                  </a:moveTo>
                  <a:cubicBezTo>
                    <a:pt x="1874" y="1440"/>
                    <a:pt x="1874" y="1437"/>
                    <a:pt x="1874" y="1435"/>
                  </a:cubicBezTo>
                  <a:cubicBezTo>
                    <a:pt x="1874" y="1438"/>
                    <a:pt x="1878" y="1450"/>
                    <a:pt x="1876" y="1451"/>
                  </a:cubicBezTo>
                  <a:cubicBezTo>
                    <a:pt x="1876" y="1448"/>
                    <a:pt x="1875" y="1445"/>
                    <a:pt x="1874" y="1442"/>
                  </a:cubicBezTo>
                  <a:close/>
                  <a:moveTo>
                    <a:pt x="1765" y="1456"/>
                  </a:moveTo>
                  <a:cubicBezTo>
                    <a:pt x="1766" y="1455"/>
                    <a:pt x="1767" y="1455"/>
                    <a:pt x="1768" y="1456"/>
                  </a:cubicBezTo>
                  <a:cubicBezTo>
                    <a:pt x="1765" y="1458"/>
                    <a:pt x="1764" y="1460"/>
                    <a:pt x="1760" y="1460"/>
                  </a:cubicBezTo>
                  <a:cubicBezTo>
                    <a:pt x="1762" y="1459"/>
                    <a:pt x="1763" y="1457"/>
                    <a:pt x="1765" y="1456"/>
                  </a:cubicBezTo>
                  <a:close/>
                  <a:moveTo>
                    <a:pt x="1758" y="1458"/>
                  </a:moveTo>
                  <a:cubicBezTo>
                    <a:pt x="1758" y="1459"/>
                    <a:pt x="1759" y="1459"/>
                    <a:pt x="1760" y="1460"/>
                  </a:cubicBezTo>
                  <a:cubicBezTo>
                    <a:pt x="1750" y="1459"/>
                    <a:pt x="1758" y="1459"/>
                    <a:pt x="1758" y="1458"/>
                  </a:cubicBezTo>
                  <a:close/>
                  <a:moveTo>
                    <a:pt x="1744" y="1447"/>
                  </a:moveTo>
                  <a:cubicBezTo>
                    <a:pt x="1747" y="1449"/>
                    <a:pt x="1746" y="1451"/>
                    <a:pt x="1745" y="1454"/>
                  </a:cubicBezTo>
                  <a:cubicBezTo>
                    <a:pt x="1745" y="1452"/>
                    <a:pt x="1744" y="1449"/>
                    <a:pt x="1744" y="1447"/>
                  </a:cubicBezTo>
                  <a:close/>
                  <a:moveTo>
                    <a:pt x="1743" y="1448"/>
                  </a:moveTo>
                  <a:cubicBezTo>
                    <a:pt x="1743" y="1450"/>
                    <a:pt x="1744" y="1451"/>
                    <a:pt x="1744" y="1453"/>
                  </a:cubicBezTo>
                  <a:cubicBezTo>
                    <a:pt x="1742" y="1453"/>
                    <a:pt x="1742" y="1450"/>
                    <a:pt x="1742" y="1448"/>
                  </a:cubicBezTo>
                  <a:cubicBezTo>
                    <a:pt x="1742" y="1449"/>
                    <a:pt x="1743" y="1451"/>
                    <a:pt x="1743" y="1452"/>
                  </a:cubicBezTo>
                  <a:cubicBezTo>
                    <a:pt x="1744" y="1451"/>
                    <a:pt x="1744" y="1450"/>
                    <a:pt x="1743" y="1448"/>
                  </a:cubicBezTo>
                  <a:close/>
                  <a:moveTo>
                    <a:pt x="1707" y="1465"/>
                  </a:moveTo>
                  <a:cubicBezTo>
                    <a:pt x="1707" y="1465"/>
                    <a:pt x="1708" y="1462"/>
                    <a:pt x="1709" y="1461"/>
                  </a:cubicBezTo>
                  <a:cubicBezTo>
                    <a:pt x="1709" y="1462"/>
                    <a:pt x="1709" y="1463"/>
                    <a:pt x="1710" y="1464"/>
                  </a:cubicBezTo>
                  <a:cubicBezTo>
                    <a:pt x="1709" y="1464"/>
                    <a:pt x="1708" y="1464"/>
                    <a:pt x="1707" y="1465"/>
                  </a:cubicBezTo>
                  <a:close/>
                  <a:moveTo>
                    <a:pt x="1667" y="1455"/>
                  </a:moveTo>
                  <a:cubicBezTo>
                    <a:pt x="1664" y="1454"/>
                    <a:pt x="1664" y="1454"/>
                    <a:pt x="1663" y="1450"/>
                  </a:cubicBezTo>
                  <a:cubicBezTo>
                    <a:pt x="1665" y="1452"/>
                    <a:pt x="1667" y="1451"/>
                    <a:pt x="1667" y="1455"/>
                  </a:cubicBezTo>
                  <a:close/>
                  <a:moveTo>
                    <a:pt x="1580" y="1446"/>
                  </a:moveTo>
                  <a:cubicBezTo>
                    <a:pt x="1581" y="1448"/>
                    <a:pt x="1582" y="1449"/>
                    <a:pt x="1582" y="1451"/>
                  </a:cubicBezTo>
                  <a:cubicBezTo>
                    <a:pt x="1580" y="1453"/>
                    <a:pt x="1579" y="1448"/>
                    <a:pt x="1580" y="1446"/>
                  </a:cubicBezTo>
                  <a:close/>
                  <a:moveTo>
                    <a:pt x="1562" y="1477"/>
                  </a:moveTo>
                  <a:cubicBezTo>
                    <a:pt x="1562" y="1476"/>
                    <a:pt x="1562" y="1476"/>
                    <a:pt x="1562" y="1475"/>
                  </a:cubicBezTo>
                  <a:cubicBezTo>
                    <a:pt x="1563" y="1476"/>
                    <a:pt x="1563" y="1477"/>
                    <a:pt x="1562" y="1477"/>
                  </a:cubicBezTo>
                  <a:close/>
                  <a:moveTo>
                    <a:pt x="1558" y="1502"/>
                  </a:moveTo>
                  <a:cubicBezTo>
                    <a:pt x="1559" y="1503"/>
                    <a:pt x="1561" y="1512"/>
                    <a:pt x="1560" y="1512"/>
                  </a:cubicBezTo>
                  <a:cubicBezTo>
                    <a:pt x="1559" y="1509"/>
                    <a:pt x="1558" y="1505"/>
                    <a:pt x="1558" y="1502"/>
                  </a:cubicBezTo>
                  <a:close/>
                  <a:moveTo>
                    <a:pt x="1456" y="1466"/>
                  </a:moveTo>
                  <a:cubicBezTo>
                    <a:pt x="1456" y="1467"/>
                    <a:pt x="1456" y="1467"/>
                    <a:pt x="1455" y="1468"/>
                  </a:cubicBezTo>
                  <a:cubicBezTo>
                    <a:pt x="1455" y="1467"/>
                    <a:pt x="1455" y="1466"/>
                    <a:pt x="1456" y="1466"/>
                  </a:cubicBezTo>
                  <a:close/>
                  <a:moveTo>
                    <a:pt x="1147" y="1481"/>
                  </a:moveTo>
                  <a:cubicBezTo>
                    <a:pt x="1152" y="1480"/>
                    <a:pt x="1151" y="1481"/>
                    <a:pt x="1152" y="1486"/>
                  </a:cubicBezTo>
                  <a:cubicBezTo>
                    <a:pt x="1150" y="1486"/>
                    <a:pt x="1143" y="1482"/>
                    <a:pt x="1147" y="1481"/>
                  </a:cubicBezTo>
                  <a:close/>
                  <a:moveTo>
                    <a:pt x="1067" y="1461"/>
                  </a:moveTo>
                  <a:cubicBezTo>
                    <a:pt x="1074" y="1455"/>
                    <a:pt x="1072" y="1463"/>
                    <a:pt x="1073" y="1468"/>
                  </a:cubicBezTo>
                  <a:cubicBezTo>
                    <a:pt x="1067" y="1465"/>
                    <a:pt x="1064" y="1470"/>
                    <a:pt x="1067" y="1461"/>
                  </a:cubicBezTo>
                  <a:close/>
                  <a:moveTo>
                    <a:pt x="1048" y="1439"/>
                  </a:moveTo>
                  <a:cubicBezTo>
                    <a:pt x="1052" y="1440"/>
                    <a:pt x="1052" y="1448"/>
                    <a:pt x="1051" y="1450"/>
                  </a:cubicBezTo>
                  <a:cubicBezTo>
                    <a:pt x="1047" y="1452"/>
                    <a:pt x="1048" y="1439"/>
                    <a:pt x="1048" y="1439"/>
                  </a:cubicBezTo>
                  <a:close/>
                  <a:moveTo>
                    <a:pt x="876" y="1468"/>
                  </a:moveTo>
                  <a:cubicBezTo>
                    <a:pt x="879" y="1467"/>
                    <a:pt x="877" y="1468"/>
                    <a:pt x="880" y="1467"/>
                  </a:cubicBezTo>
                  <a:cubicBezTo>
                    <a:pt x="880" y="1468"/>
                    <a:pt x="880" y="1469"/>
                    <a:pt x="880" y="1470"/>
                  </a:cubicBezTo>
                  <a:cubicBezTo>
                    <a:pt x="881" y="1468"/>
                    <a:pt x="884" y="1469"/>
                    <a:pt x="876" y="1472"/>
                  </a:cubicBezTo>
                  <a:cubicBezTo>
                    <a:pt x="876" y="1471"/>
                    <a:pt x="876" y="1469"/>
                    <a:pt x="876" y="1468"/>
                  </a:cubicBezTo>
                  <a:close/>
                  <a:moveTo>
                    <a:pt x="857" y="1500"/>
                  </a:moveTo>
                  <a:cubicBezTo>
                    <a:pt x="856" y="1498"/>
                    <a:pt x="856" y="1496"/>
                    <a:pt x="856" y="1494"/>
                  </a:cubicBezTo>
                  <a:cubicBezTo>
                    <a:pt x="858" y="1494"/>
                    <a:pt x="857" y="1498"/>
                    <a:pt x="857" y="1500"/>
                  </a:cubicBezTo>
                  <a:close/>
                  <a:moveTo>
                    <a:pt x="691" y="1471"/>
                  </a:moveTo>
                  <a:cubicBezTo>
                    <a:pt x="692" y="1471"/>
                    <a:pt x="693" y="1470"/>
                    <a:pt x="694" y="1470"/>
                  </a:cubicBezTo>
                  <a:cubicBezTo>
                    <a:pt x="694" y="1472"/>
                    <a:pt x="692" y="1474"/>
                    <a:pt x="691" y="1474"/>
                  </a:cubicBezTo>
                  <a:cubicBezTo>
                    <a:pt x="691" y="1473"/>
                    <a:pt x="691" y="1472"/>
                    <a:pt x="691" y="1471"/>
                  </a:cubicBezTo>
                  <a:close/>
                  <a:moveTo>
                    <a:pt x="687" y="1474"/>
                  </a:moveTo>
                  <a:cubicBezTo>
                    <a:pt x="686" y="1474"/>
                    <a:pt x="683" y="1474"/>
                    <a:pt x="682" y="1472"/>
                  </a:cubicBezTo>
                  <a:cubicBezTo>
                    <a:pt x="686" y="1471"/>
                    <a:pt x="687" y="1474"/>
                    <a:pt x="687" y="1474"/>
                  </a:cubicBezTo>
                  <a:close/>
                  <a:moveTo>
                    <a:pt x="493" y="1472"/>
                  </a:moveTo>
                  <a:cubicBezTo>
                    <a:pt x="491" y="1473"/>
                    <a:pt x="490" y="1473"/>
                    <a:pt x="489" y="1473"/>
                  </a:cubicBezTo>
                  <a:cubicBezTo>
                    <a:pt x="490" y="1467"/>
                    <a:pt x="483" y="1470"/>
                    <a:pt x="484" y="1466"/>
                  </a:cubicBezTo>
                  <a:cubicBezTo>
                    <a:pt x="484" y="1459"/>
                    <a:pt x="489" y="1463"/>
                    <a:pt x="490" y="1463"/>
                  </a:cubicBezTo>
                  <a:cubicBezTo>
                    <a:pt x="492" y="1463"/>
                    <a:pt x="493" y="1461"/>
                    <a:pt x="494" y="1465"/>
                  </a:cubicBezTo>
                  <a:cubicBezTo>
                    <a:pt x="494" y="1467"/>
                    <a:pt x="495" y="1471"/>
                    <a:pt x="493" y="1472"/>
                  </a:cubicBezTo>
                  <a:close/>
                  <a:moveTo>
                    <a:pt x="247" y="1278"/>
                  </a:moveTo>
                  <a:cubicBezTo>
                    <a:pt x="244" y="1280"/>
                    <a:pt x="239" y="1285"/>
                    <a:pt x="237" y="1280"/>
                  </a:cubicBezTo>
                  <a:cubicBezTo>
                    <a:pt x="240" y="1280"/>
                    <a:pt x="244" y="1279"/>
                    <a:pt x="247" y="1278"/>
                  </a:cubicBezTo>
                  <a:close/>
                  <a:moveTo>
                    <a:pt x="233" y="1110"/>
                  </a:moveTo>
                  <a:cubicBezTo>
                    <a:pt x="234" y="1109"/>
                    <a:pt x="234" y="1110"/>
                    <a:pt x="235" y="1111"/>
                  </a:cubicBezTo>
                  <a:cubicBezTo>
                    <a:pt x="234" y="1111"/>
                    <a:pt x="234" y="1111"/>
                    <a:pt x="233" y="1112"/>
                  </a:cubicBezTo>
                  <a:cubicBezTo>
                    <a:pt x="233" y="1111"/>
                    <a:pt x="233" y="1110"/>
                    <a:pt x="233" y="1110"/>
                  </a:cubicBezTo>
                  <a:close/>
                  <a:moveTo>
                    <a:pt x="228" y="1111"/>
                  </a:moveTo>
                  <a:cubicBezTo>
                    <a:pt x="229" y="1112"/>
                    <a:pt x="229" y="1113"/>
                    <a:pt x="230" y="1113"/>
                  </a:cubicBezTo>
                  <a:cubicBezTo>
                    <a:pt x="229" y="1113"/>
                    <a:pt x="229" y="1113"/>
                    <a:pt x="228" y="1114"/>
                  </a:cubicBezTo>
                  <a:cubicBezTo>
                    <a:pt x="228" y="1113"/>
                    <a:pt x="228" y="1112"/>
                    <a:pt x="228" y="1111"/>
                  </a:cubicBezTo>
                  <a:close/>
                  <a:moveTo>
                    <a:pt x="275" y="972"/>
                  </a:moveTo>
                  <a:cubicBezTo>
                    <a:pt x="277" y="976"/>
                    <a:pt x="276" y="979"/>
                    <a:pt x="271" y="979"/>
                  </a:cubicBezTo>
                  <a:cubicBezTo>
                    <a:pt x="269" y="975"/>
                    <a:pt x="270" y="971"/>
                    <a:pt x="275" y="969"/>
                  </a:cubicBezTo>
                  <a:cubicBezTo>
                    <a:pt x="275" y="970"/>
                    <a:pt x="275" y="971"/>
                    <a:pt x="275" y="972"/>
                  </a:cubicBezTo>
                  <a:close/>
                  <a:moveTo>
                    <a:pt x="252" y="689"/>
                  </a:moveTo>
                  <a:cubicBezTo>
                    <a:pt x="252" y="693"/>
                    <a:pt x="252" y="692"/>
                    <a:pt x="247" y="688"/>
                  </a:cubicBezTo>
                  <a:cubicBezTo>
                    <a:pt x="249" y="689"/>
                    <a:pt x="250" y="689"/>
                    <a:pt x="252" y="689"/>
                  </a:cubicBezTo>
                  <a:close/>
                  <a:moveTo>
                    <a:pt x="247" y="665"/>
                  </a:moveTo>
                  <a:cubicBezTo>
                    <a:pt x="247" y="664"/>
                    <a:pt x="249" y="666"/>
                    <a:pt x="250" y="666"/>
                  </a:cubicBezTo>
                  <a:cubicBezTo>
                    <a:pt x="253" y="668"/>
                    <a:pt x="250" y="667"/>
                    <a:pt x="251" y="669"/>
                  </a:cubicBezTo>
                  <a:cubicBezTo>
                    <a:pt x="253" y="669"/>
                    <a:pt x="253" y="669"/>
                    <a:pt x="253" y="671"/>
                  </a:cubicBezTo>
                  <a:cubicBezTo>
                    <a:pt x="248" y="672"/>
                    <a:pt x="251" y="677"/>
                    <a:pt x="252" y="682"/>
                  </a:cubicBezTo>
                  <a:cubicBezTo>
                    <a:pt x="246" y="679"/>
                    <a:pt x="245" y="670"/>
                    <a:pt x="247" y="665"/>
                  </a:cubicBezTo>
                  <a:close/>
                  <a:moveTo>
                    <a:pt x="258" y="654"/>
                  </a:moveTo>
                  <a:cubicBezTo>
                    <a:pt x="258" y="656"/>
                    <a:pt x="257" y="655"/>
                    <a:pt x="256" y="654"/>
                  </a:cubicBezTo>
                  <a:cubicBezTo>
                    <a:pt x="256" y="654"/>
                    <a:pt x="257" y="654"/>
                    <a:pt x="258" y="654"/>
                  </a:cubicBezTo>
                  <a:close/>
                  <a:moveTo>
                    <a:pt x="250" y="632"/>
                  </a:moveTo>
                  <a:cubicBezTo>
                    <a:pt x="253" y="630"/>
                    <a:pt x="255" y="629"/>
                    <a:pt x="258" y="628"/>
                  </a:cubicBezTo>
                  <a:cubicBezTo>
                    <a:pt x="255" y="636"/>
                    <a:pt x="260" y="637"/>
                    <a:pt x="250" y="640"/>
                  </a:cubicBezTo>
                  <a:cubicBezTo>
                    <a:pt x="251" y="639"/>
                    <a:pt x="251" y="631"/>
                    <a:pt x="250" y="632"/>
                  </a:cubicBezTo>
                  <a:close/>
                  <a:moveTo>
                    <a:pt x="254" y="620"/>
                  </a:moveTo>
                  <a:cubicBezTo>
                    <a:pt x="254" y="622"/>
                    <a:pt x="250" y="624"/>
                    <a:pt x="251" y="620"/>
                  </a:cubicBezTo>
                  <a:cubicBezTo>
                    <a:pt x="252" y="620"/>
                    <a:pt x="253" y="620"/>
                    <a:pt x="254" y="620"/>
                  </a:cubicBezTo>
                  <a:close/>
                  <a:moveTo>
                    <a:pt x="665" y="323"/>
                  </a:moveTo>
                  <a:cubicBezTo>
                    <a:pt x="666" y="322"/>
                    <a:pt x="666" y="321"/>
                    <a:pt x="666" y="320"/>
                  </a:cubicBezTo>
                  <a:cubicBezTo>
                    <a:pt x="666" y="322"/>
                    <a:pt x="670" y="322"/>
                    <a:pt x="665" y="323"/>
                  </a:cubicBezTo>
                  <a:close/>
                  <a:moveTo>
                    <a:pt x="877" y="305"/>
                  </a:moveTo>
                  <a:cubicBezTo>
                    <a:pt x="877" y="307"/>
                    <a:pt x="877" y="309"/>
                    <a:pt x="877" y="312"/>
                  </a:cubicBezTo>
                  <a:cubicBezTo>
                    <a:pt x="861" y="307"/>
                    <a:pt x="879" y="287"/>
                    <a:pt x="877" y="305"/>
                  </a:cubicBezTo>
                  <a:close/>
                  <a:moveTo>
                    <a:pt x="907" y="291"/>
                  </a:moveTo>
                  <a:cubicBezTo>
                    <a:pt x="900" y="292"/>
                    <a:pt x="890" y="293"/>
                    <a:pt x="883" y="289"/>
                  </a:cubicBezTo>
                  <a:cubicBezTo>
                    <a:pt x="890" y="287"/>
                    <a:pt x="893" y="290"/>
                    <a:pt x="899" y="290"/>
                  </a:cubicBezTo>
                  <a:cubicBezTo>
                    <a:pt x="903" y="290"/>
                    <a:pt x="905" y="283"/>
                    <a:pt x="909" y="289"/>
                  </a:cubicBezTo>
                  <a:cubicBezTo>
                    <a:pt x="908" y="290"/>
                    <a:pt x="908" y="290"/>
                    <a:pt x="907" y="291"/>
                  </a:cubicBezTo>
                  <a:close/>
                  <a:moveTo>
                    <a:pt x="913" y="291"/>
                  </a:moveTo>
                  <a:cubicBezTo>
                    <a:pt x="912" y="291"/>
                    <a:pt x="912" y="290"/>
                    <a:pt x="911" y="290"/>
                  </a:cubicBezTo>
                  <a:cubicBezTo>
                    <a:pt x="912" y="289"/>
                    <a:pt x="921" y="289"/>
                    <a:pt x="922" y="289"/>
                  </a:cubicBezTo>
                  <a:cubicBezTo>
                    <a:pt x="921" y="291"/>
                    <a:pt x="915" y="291"/>
                    <a:pt x="913" y="291"/>
                  </a:cubicBezTo>
                  <a:close/>
                  <a:moveTo>
                    <a:pt x="980" y="316"/>
                  </a:moveTo>
                  <a:cubicBezTo>
                    <a:pt x="963" y="312"/>
                    <a:pt x="943" y="316"/>
                    <a:pt x="925" y="315"/>
                  </a:cubicBezTo>
                  <a:cubicBezTo>
                    <a:pt x="917" y="314"/>
                    <a:pt x="908" y="313"/>
                    <a:pt x="899" y="313"/>
                  </a:cubicBezTo>
                  <a:cubicBezTo>
                    <a:pt x="900" y="313"/>
                    <a:pt x="908" y="308"/>
                    <a:pt x="907" y="307"/>
                  </a:cubicBezTo>
                  <a:cubicBezTo>
                    <a:pt x="907" y="307"/>
                    <a:pt x="908" y="313"/>
                    <a:pt x="908" y="313"/>
                  </a:cubicBezTo>
                  <a:cubicBezTo>
                    <a:pt x="910" y="308"/>
                    <a:pt x="934" y="309"/>
                    <a:pt x="940" y="309"/>
                  </a:cubicBezTo>
                  <a:cubicBezTo>
                    <a:pt x="946" y="308"/>
                    <a:pt x="982" y="312"/>
                    <a:pt x="980" y="316"/>
                  </a:cubicBezTo>
                  <a:close/>
                  <a:moveTo>
                    <a:pt x="1023" y="282"/>
                  </a:moveTo>
                  <a:cubicBezTo>
                    <a:pt x="1023" y="283"/>
                    <a:pt x="1022" y="284"/>
                    <a:pt x="1022" y="284"/>
                  </a:cubicBezTo>
                  <a:cubicBezTo>
                    <a:pt x="1020" y="285"/>
                    <a:pt x="1021" y="276"/>
                    <a:pt x="1021" y="278"/>
                  </a:cubicBezTo>
                  <a:cubicBezTo>
                    <a:pt x="1019" y="284"/>
                    <a:pt x="1018" y="276"/>
                    <a:pt x="1014" y="280"/>
                  </a:cubicBezTo>
                  <a:cubicBezTo>
                    <a:pt x="1013" y="276"/>
                    <a:pt x="1012" y="272"/>
                    <a:pt x="1013" y="268"/>
                  </a:cubicBezTo>
                  <a:cubicBezTo>
                    <a:pt x="1016" y="270"/>
                    <a:pt x="1021" y="268"/>
                    <a:pt x="1022" y="270"/>
                  </a:cubicBezTo>
                  <a:cubicBezTo>
                    <a:pt x="1023" y="271"/>
                    <a:pt x="1021" y="274"/>
                    <a:pt x="1021" y="275"/>
                  </a:cubicBezTo>
                  <a:cubicBezTo>
                    <a:pt x="1022" y="277"/>
                    <a:pt x="1022" y="280"/>
                    <a:pt x="1023" y="282"/>
                  </a:cubicBezTo>
                  <a:close/>
                  <a:moveTo>
                    <a:pt x="1139" y="260"/>
                  </a:moveTo>
                  <a:cubicBezTo>
                    <a:pt x="1138" y="258"/>
                    <a:pt x="1138" y="257"/>
                    <a:pt x="1139" y="256"/>
                  </a:cubicBezTo>
                  <a:cubicBezTo>
                    <a:pt x="1140" y="257"/>
                    <a:pt x="1140" y="258"/>
                    <a:pt x="1139" y="260"/>
                  </a:cubicBezTo>
                  <a:close/>
                  <a:moveTo>
                    <a:pt x="1176" y="246"/>
                  </a:moveTo>
                  <a:cubicBezTo>
                    <a:pt x="1174" y="245"/>
                    <a:pt x="1173" y="251"/>
                    <a:pt x="1173" y="251"/>
                  </a:cubicBezTo>
                  <a:cubicBezTo>
                    <a:pt x="1171" y="248"/>
                    <a:pt x="1172" y="244"/>
                    <a:pt x="1173" y="240"/>
                  </a:cubicBezTo>
                  <a:cubicBezTo>
                    <a:pt x="1172" y="240"/>
                    <a:pt x="1178" y="246"/>
                    <a:pt x="1176" y="246"/>
                  </a:cubicBezTo>
                  <a:close/>
                  <a:moveTo>
                    <a:pt x="1299" y="269"/>
                  </a:moveTo>
                  <a:cubicBezTo>
                    <a:pt x="1299" y="270"/>
                    <a:pt x="1299" y="271"/>
                    <a:pt x="1299" y="272"/>
                  </a:cubicBezTo>
                  <a:cubicBezTo>
                    <a:pt x="1298" y="271"/>
                    <a:pt x="1298" y="269"/>
                    <a:pt x="1299" y="269"/>
                  </a:cubicBezTo>
                  <a:close/>
                  <a:moveTo>
                    <a:pt x="1315" y="251"/>
                  </a:moveTo>
                  <a:cubicBezTo>
                    <a:pt x="1316" y="253"/>
                    <a:pt x="1316" y="255"/>
                    <a:pt x="1316" y="257"/>
                  </a:cubicBezTo>
                  <a:cubicBezTo>
                    <a:pt x="1309" y="259"/>
                    <a:pt x="1308" y="248"/>
                    <a:pt x="1315" y="251"/>
                  </a:cubicBezTo>
                  <a:close/>
                  <a:moveTo>
                    <a:pt x="1322" y="256"/>
                  </a:moveTo>
                  <a:cubicBezTo>
                    <a:pt x="1319" y="255"/>
                    <a:pt x="1318" y="258"/>
                    <a:pt x="1318" y="252"/>
                  </a:cubicBezTo>
                  <a:cubicBezTo>
                    <a:pt x="1321" y="253"/>
                    <a:pt x="1322" y="254"/>
                    <a:pt x="1322" y="256"/>
                  </a:cubicBezTo>
                  <a:close/>
                  <a:moveTo>
                    <a:pt x="1922" y="217"/>
                  </a:moveTo>
                  <a:cubicBezTo>
                    <a:pt x="1922" y="215"/>
                    <a:pt x="1923" y="215"/>
                    <a:pt x="1925" y="215"/>
                  </a:cubicBezTo>
                  <a:cubicBezTo>
                    <a:pt x="1924" y="215"/>
                    <a:pt x="1923" y="216"/>
                    <a:pt x="1922" y="217"/>
                  </a:cubicBezTo>
                  <a:close/>
                  <a:moveTo>
                    <a:pt x="1939" y="219"/>
                  </a:moveTo>
                  <a:cubicBezTo>
                    <a:pt x="1941" y="217"/>
                    <a:pt x="1941" y="215"/>
                    <a:pt x="1944" y="215"/>
                  </a:cubicBezTo>
                  <a:cubicBezTo>
                    <a:pt x="1943" y="217"/>
                    <a:pt x="1941" y="219"/>
                    <a:pt x="1939" y="219"/>
                  </a:cubicBezTo>
                  <a:close/>
                  <a:moveTo>
                    <a:pt x="2014" y="201"/>
                  </a:moveTo>
                  <a:cubicBezTo>
                    <a:pt x="2013" y="209"/>
                    <a:pt x="1998" y="204"/>
                    <a:pt x="1992" y="204"/>
                  </a:cubicBezTo>
                  <a:cubicBezTo>
                    <a:pt x="1977" y="203"/>
                    <a:pt x="1961" y="204"/>
                    <a:pt x="1946" y="203"/>
                  </a:cubicBezTo>
                  <a:cubicBezTo>
                    <a:pt x="1944" y="203"/>
                    <a:pt x="1949" y="196"/>
                    <a:pt x="1949" y="196"/>
                  </a:cubicBezTo>
                  <a:cubicBezTo>
                    <a:pt x="1954" y="192"/>
                    <a:pt x="1965" y="194"/>
                    <a:pt x="1971" y="194"/>
                  </a:cubicBezTo>
                  <a:cubicBezTo>
                    <a:pt x="1985" y="194"/>
                    <a:pt x="2001" y="195"/>
                    <a:pt x="2015" y="198"/>
                  </a:cubicBezTo>
                  <a:cubicBezTo>
                    <a:pt x="2015" y="199"/>
                    <a:pt x="2015" y="200"/>
                    <a:pt x="2014" y="201"/>
                  </a:cubicBezTo>
                  <a:close/>
                  <a:moveTo>
                    <a:pt x="2068" y="280"/>
                  </a:moveTo>
                  <a:cubicBezTo>
                    <a:pt x="2069" y="279"/>
                    <a:pt x="2069" y="278"/>
                    <a:pt x="2070" y="278"/>
                  </a:cubicBezTo>
                  <a:cubicBezTo>
                    <a:pt x="2070" y="277"/>
                    <a:pt x="2068" y="282"/>
                    <a:pt x="2068" y="280"/>
                  </a:cubicBezTo>
                  <a:close/>
                  <a:moveTo>
                    <a:pt x="2333" y="992"/>
                  </a:moveTo>
                  <a:cubicBezTo>
                    <a:pt x="2333" y="991"/>
                    <a:pt x="2333" y="990"/>
                    <a:pt x="2333" y="989"/>
                  </a:cubicBezTo>
                  <a:cubicBezTo>
                    <a:pt x="2334" y="987"/>
                    <a:pt x="2339" y="994"/>
                    <a:pt x="2339" y="994"/>
                  </a:cubicBezTo>
                  <a:cubicBezTo>
                    <a:pt x="2337" y="994"/>
                    <a:pt x="2335" y="993"/>
                    <a:pt x="2333" y="992"/>
                  </a:cubicBezTo>
                  <a:close/>
                  <a:moveTo>
                    <a:pt x="2333" y="1055"/>
                  </a:moveTo>
                  <a:cubicBezTo>
                    <a:pt x="2331" y="1055"/>
                    <a:pt x="2311" y="1053"/>
                    <a:pt x="2311" y="1051"/>
                  </a:cubicBezTo>
                  <a:cubicBezTo>
                    <a:pt x="2311" y="1048"/>
                    <a:pt x="2323" y="1046"/>
                    <a:pt x="2324" y="1048"/>
                  </a:cubicBezTo>
                  <a:cubicBezTo>
                    <a:pt x="2323" y="1047"/>
                    <a:pt x="2322" y="1046"/>
                    <a:pt x="2321" y="1045"/>
                  </a:cubicBezTo>
                  <a:cubicBezTo>
                    <a:pt x="2326" y="1042"/>
                    <a:pt x="2333" y="1042"/>
                    <a:pt x="2339" y="1041"/>
                  </a:cubicBezTo>
                  <a:cubicBezTo>
                    <a:pt x="2340" y="1049"/>
                    <a:pt x="2343" y="1052"/>
                    <a:pt x="2333" y="1055"/>
                  </a:cubicBezTo>
                  <a:close/>
                  <a:moveTo>
                    <a:pt x="2347" y="1048"/>
                  </a:moveTo>
                  <a:cubicBezTo>
                    <a:pt x="2346" y="1047"/>
                    <a:pt x="2346" y="1046"/>
                    <a:pt x="2347" y="1045"/>
                  </a:cubicBezTo>
                  <a:cubicBezTo>
                    <a:pt x="2347" y="1046"/>
                    <a:pt x="2347" y="1047"/>
                    <a:pt x="2347" y="1048"/>
                  </a:cubicBezTo>
                  <a:close/>
                  <a:moveTo>
                    <a:pt x="2348" y="1066"/>
                  </a:moveTo>
                  <a:cubicBezTo>
                    <a:pt x="2349" y="1068"/>
                    <a:pt x="2349" y="1070"/>
                    <a:pt x="2347" y="1072"/>
                  </a:cubicBezTo>
                  <a:cubicBezTo>
                    <a:pt x="2346" y="1070"/>
                    <a:pt x="2344" y="1066"/>
                    <a:pt x="2348" y="1066"/>
                  </a:cubicBezTo>
                  <a:close/>
                  <a:moveTo>
                    <a:pt x="1774" y="1419"/>
                  </a:moveTo>
                  <a:cubicBezTo>
                    <a:pt x="1774" y="1419"/>
                    <a:pt x="1775" y="1422"/>
                    <a:pt x="1775" y="1423"/>
                  </a:cubicBezTo>
                  <a:cubicBezTo>
                    <a:pt x="1774" y="1422"/>
                    <a:pt x="1774" y="1421"/>
                    <a:pt x="1774" y="1419"/>
                  </a:cubicBezTo>
                  <a:close/>
                  <a:moveTo>
                    <a:pt x="1754" y="1427"/>
                  </a:moveTo>
                  <a:cubicBezTo>
                    <a:pt x="1754" y="1425"/>
                    <a:pt x="1754" y="1423"/>
                    <a:pt x="1755" y="1420"/>
                  </a:cubicBezTo>
                  <a:cubicBezTo>
                    <a:pt x="1755" y="1422"/>
                    <a:pt x="1755" y="1426"/>
                    <a:pt x="1754" y="1427"/>
                  </a:cubicBezTo>
                  <a:close/>
                  <a:moveTo>
                    <a:pt x="1697" y="1437"/>
                  </a:moveTo>
                  <a:cubicBezTo>
                    <a:pt x="1697" y="1438"/>
                    <a:pt x="1697" y="1439"/>
                    <a:pt x="1697" y="1440"/>
                  </a:cubicBezTo>
                  <a:cubicBezTo>
                    <a:pt x="1696" y="1439"/>
                    <a:pt x="1697" y="1438"/>
                    <a:pt x="1697" y="1437"/>
                  </a:cubicBezTo>
                  <a:close/>
                  <a:moveTo>
                    <a:pt x="1286" y="1420"/>
                  </a:moveTo>
                  <a:cubicBezTo>
                    <a:pt x="1286" y="1419"/>
                    <a:pt x="1285" y="1418"/>
                    <a:pt x="1284" y="1417"/>
                  </a:cubicBezTo>
                  <a:cubicBezTo>
                    <a:pt x="1285" y="1418"/>
                    <a:pt x="1286" y="1418"/>
                    <a:pt x="1286" y="1420"/>
                  </a:cubicBezTo>
                  <a:close/>
                  <a:moveTo>
                    <a:pt x="1169" y="1485"/>
                  </a:moveTo>
                  <a:cubicBezTo>
                    <a:pt x="1169" y="1485"/>
                    <a:pt x="1169" y="1484"/>
                    <a:pt x="1170" y="1483"/>
                  </a:cubicBezTo>
                  <a:cubicBezTo>
                    <a:pt x="1171" y="1485"/>
                    <a:pt x="1171" y="1486"/>
                    <a:pt x="1169" y="1485"/>
                  </a:cubicBezTo>
                  <a:close/>
                  <a:moveTo>
                    <a:pt x="888" y="1468"/>
                  </a:moveTo>
                  <a:cubicBezTo>
                    <a:pt x="887" y="1468"/>
                    <a:pt x="886" y="1468"/>
                    <a:pt x="886" y="1469"/>
                  </a:cubicBezTo>
                  <a:cubicBezTo>
                    <a:pt x="886" y="1468"/>
                    <a:pt x="887" y="1468"/>
                    <a:pt x="888" y="1468"/>
                  </a:cubicBezTo>
                  <a:close/>
                  <a:moveTo>
                    <a:pt x="865" y="1470"/>
                  </a:moveTo>
                  <a:cubicBezTo>
                    <a:pt x="866" y="1471"/>
                    <a:pt x="868" y="1469"/>
                    <a:pt x="868" y="1472"/>
                  </a:cubicBezTo>
                  <a:cubicBezTo>
                    <a:pt x="866" y="1472"/>
                    <a:pt x="866" y="1471"/>
                    <a:pt x="865" y="1470"/>
                  </a:cubicBezTo>
                  <a:close/>
                  <a:moveTo>
                    <a:pt x="549" y="1465"/>
                  </a:moveTo>
                  <a:cubicBezTo>
                    <a:pt x="549" y="1465"/>
                    <a:pt x="550" y="1464"/>
                    <a:pt x="550" y="1464"/>
                  </a:cubicBezTo>
                  <a:cubicBezTo>
                    <a:pt x="550" y="1464"/>
                    <a:pt x="550" y="1469"/>
                    <a:pt x="549" y="1468"/>
                  </a:cubicBezTo>
                  <a:cubicBezTo>
                    <a:pt x="549" y="1467"/>
                    <a:pt x="549" y="1466"/>
                    <a:pt x="549" y="1465"/>
                  </a:cubicBezTo>
                  <a:close/>
                  <a:moveTo>
                    <a:pt x="537" y="1460"/>
                  </a:moveTo>
                  <a:cubicBezTo>
                    <a:pt x="539" y="1459"/>
                    <a:pt x="540" y="1459"/>
                    <a:pt x="541" y="1459"/>
                  </a:cubicBezTo>
                  <a:cubicBezTo>
                    <a:pt x="543" y="1460"/>
                    <a:pt x="540" y="1464"/>
                    <a:pt x="538" y="1464"/>
                  </a:cubicBezTo>
                  <a:cubicBezTo>
                    <a:pt x="538" y="1463"/>
                    <a:pt x="538" y="1461"/>
                    <a:pt x="537" y="1460"/>
                  </a:cubicBezTo>
                  <a:close/>
                  <a:moveTo>
                    <a:pt x="527" y="1455"/>
                  </a:moveTo>
                  <a:cubicBezTo>
                    <a:pt x="529" y="1455"/>
                    <a:pt x="531" y="1455"/>
                    <a:pt x="533" y="1456"/>
                  </a:cubicBezTo>
                  <a:cubicBezTo>
                    <a:pt x="533" y="1456"/>
                    <a:pt x="531" y="1459"/>
                    <a:pt x="531" y="1460"/>
                  </a:cubicBezTo>
                  <a:cubicBezTo>
                    <a:pt x="528" y="1462"/>
                    <a:pt x="531" y="1460"/>
                    <a:pt x="525" y="1459"/>
                  </a:cubicBezTo>
                  <a:cubicBezTo>
                    <a:pt x="524" y="1459"/>
                    <a:pt x="522" y="1459"/>
                    <a:pt x="520" y="1458"/>
                  </a:cubicBezTo>
                  <a:cubicBezTo>
                    <a:pt x="522" y="1457"/>
                    <a:pt x="525" y="1456"/>
                    <a:pt x="527" y="1455"/>
                  </a:cubicBezTo>
                  <a:close/>
                  <a:moveTo>
                    <a:pt x="350" y="1253"/>
                  </a:moveTo>
                  <a:cubicBezTo>
                    <a:pt x="350" y="1254"/>
                    <a:pt x="353" y="1257"/>
                    <a:pt x="350" y="1258"/>
                  </a:cubicBezTo>
                  <a:cubicBezTo>
                    <a:pt x="348" y="1260"/>
                    <a:pt x="350" y="1252"/>
                    <a:pt x="350" y="1253"/>
                  </a:cubicBezTo>
                  <a:close/>
                  <a:moveTo>
                    <a:pt x="294" y="939"/>
                  </a:moveTo>
                  <a:cubicBezTo>
                    <a:pt x="294" y="939"/>
                    <a:pt x="295" y="939"/>
                    <a:pt x="296" y="940"/>
                  </a:cubicBezTo>
                  <a:cubicBezTo>
                    <a:pt x="291" y="941"/>
                    <a:pt x="292" y="941"/>
                    <a:pt x="286" y="940"/>
                  </a:cubicBezTo>
                  <a:cubicBezTo>
                    <a:pt x="288" y="940"/>
                    <a:pt x="291" y="939"/>
                    <a:pt x="294" y="939"/>
                  </a:cubicBezTo>
                  <a:close/>
                  <a:moveTo>
                    <a:pt x="295" y="933"/>
                  </a:moveTo>
                  <a:cubicBezTo>
                    <a:pt x="295" y="936"/>
                    <a:pt x="290" y="934"/>
                    <a:pt x="290" y="934"/>
                  </a:cubicBezTo>
                  <a:cubicBezTo>
                    <a:pt x="291" y="933"/>
                    <a:pt x="292" y="931"/>
                    <a:pt x="292" y="929"/>
                  </a:cubicBezTo>
                  <a:cubicBezTo>
                    <a:pt x="293" y="930"/>
                    <a:pt x="294" y="931"/>
                    <a:pt x="295" y="933"/>
                  </a:cubicBezTo>
                  <a:close/>
                  <a:moveTo>
                    <a:pt x="277" y="897"/>
                  </a:moveTo>
                  <a:cubicBezTo>
                    <a:pt x="285" y="893"/>
                    <a:pt x="277" y="891"/>
                    <a:pt x="277" y="886"/>
                  </a:cubicBezTo>
                  <a:cubicBezTo>
                    <a:pt x="276" y="882"/>
                    <a:pt x="279" y="878"/>
                    <a:pt x="283" y="881"/>
                  </a:cubicBezTo>
                  <a:cubicBezTo>
                    <a:pt x="283" y="880"/>
                    <a:pt x="287" y="894"/>
                    <a:pt x="287" y="894"/>
                  </a:cubicBezTo>
                  <a:cubicBezTo>
                    <a:pt x="286" y="900"/>
                    <a:pt x="280" y="896"/>
                    <a:pt x="277" y="897"/>
                  </a:cubicBezTo>
                  <a:close/>
                  <a:moveTo>
                    <a:pt x="280" y="856"/>
                  </a:moveTo>
                  <a:cubicBezTo>
                    <a:pt x="280" y="859"/>
                    <a:pt x="274" y="861"/>
                    <a:pt x="276" y="866"/>
                  </a:cubicBezTo>
                  <a:cubicBezTo>
                    <a:pt x="277" y="868"/>
                    <a:pt x="285" y="873"/>
                    <a:pt x="283" y="876"/>
                  </a:cubicBezTo>
                  <a:cubicBezTo>
                    <a:pt x="281" y="878"/>
                    <a:pt x="276" y="876"/>
                    <a:pt x="274" y="875"/>
                  </a:cubicBezTo>
                  <a:cubicBezTo>
                    <a:pt x="273" y="874"/>
                    <a:pt x="272" y="868"/>
                    <a:pt x="272" y="865"/>
                  </a:cubicBezTo>
                  <a:cubicBezTo>
                    <a:pt x="273" y="859"/>
                    <a:pt x="274" y="860"/>
                    <a:pt x="280" y="856"/>
                  </a:cubicBezTo>
                  <a:close/>
                  <a:moveTo>
                    <a:pt x="1302" y="271"/>
                  </a:moveTo>
                  <a:cubicBezTo>
                    <a:pt x="1302" y="275"/>
                    <a:pt x="1296" y="270"/>
                    <a:pt x="1302" y="268"/>
                  </a:cubicBezTo>
                  <a:cubicBezTo>
                    <a:pt x="1302" y="269"/>
                    <a:pt x="1302" y="270"/>
                    <a:pt x="1302" y="271"/>
                  </a:cubicBezTo>
                  <a:close/>
                  <a:moveTo>
                    <a:pt x="1309" y="269"/>
                  </a:moveTo>
                  <a:cubicBezTo>
                    <a:pt x="1310" y="272"/>
                    <a:pt x="1305" y="270"/>
                    <a:pt x="1304" y="268"/>
                  </a:cubicBezTo>
                  <a:cubicBezTo>
                    <a:pt x="1305" y="268"/>
                    <a:pt x="1309" y="269"/>
                    <a:pt x="1309" y="269"/>
                  </a:cubicBezTo>
                  <a:close/>
                  <a:moveTo>
                    <a:pt x="1982" y="216"/>
                  </a:moveTo>
                  <a:cubicBezTo>
                    <a:pt x="1975" y="217"/>
                    <a:pt x="1951" y="226"/>
                    <a:pt x="1948" y="215"/>
                  </a:cubicBezTo>
                  <a:cubicBezTo>
                    <a:pt x="1960" y="214"/>
                    <a:pt x="1972" y="210"/>
                    <a:pt x="1985" y="212"/>
                  </a:cubicBezTo>
                  <a:cubicBezTo>
                    <a:pt x="1984" y="213"/>
                    <a:pt x="1983" y="215"/>
                    <a:pt x="1982" y="216"/>
                  </a:cubicBezTo>
                  <a:close/>
                  <a:moveTo>
                    <a:pt x="1990" y="212"/>
                  </a:moveTo>
                  <a:cubicBezTo>
                    <a:pt x="1991" y="212"/>
                    <a:pt x="1992" y="212"/>
                    <a:pt x="1993" y="213"/>
                  </a:cubicBezTo>
                  <a:cubicBezTo>
                    <a:pt x="1992" y="215"/>
                    <a:pt x="1991" y="215"/>
                    <a:pt x="1990" y="212"/>
                  </a:cubicBezTo>
                  <a:close/>
                  <a:moveTo>
                    <a:pt x="2010" y="214"/>
                  </a:moveTo>
                  <a:cubicBezTo>
                    <a:pt x="2008" y="213"/>
                    <a:pt x="2000" y="214"/>
                    <a:pt x="2000" y="213"/>
                  </a:cubicBezTo>
                  <a:cubicBezTo>
                    <a:pt x="2001" y="213"/>
                    <a:pt x="2011" y="212"/>
                    <a:pt x="2010" y="214"/>
                  </a:cubicBezTo>
                  <a:close/>
                  <a:moveTo>
                    <a:pt x="2034" y="240"/>
                  </a:moveTo>
                  <a:cubicBezTo>
                    <a:pt x="2033" y="241"/>
                    <a:pt x="2032" y="241"/>
                    <a:pt x="2031" y="241"/>
                  </a:cubicBezTo>
                  <a:cubicBezTo>
                    <a:pt x="2027" y="238"/>
                    <a:pt x="2033" y="233"/>
                    <a:pt x="2036" y="233"/>
                  </a:cubicBezTo>
                  <a:cubicBezTo>
                    <a:pt x="2035" y="236"/>
                    <a:pt x="2034" y="238"/>
                    <a:pt x="2034" y="240"/>
                  </a:cubicBezTo>
                  <a:close/>
                  <a:moveTo>
                    <a:pt x="2342" y="704"/>
                  </a:moveTo>
                  <a:cubicBezTo>
                    <a:pt x="2340" y="706"/>
                    <a:pt x="2338" y="706"/>
                    <a:pt x="2337" y="704"/>
                  </a:cubicBezTo>
                  <a:cubicBezTo>
                    <a:pt x="2339" y="704"/>
                    <a:pt x="2340" y="704"/>
                    <a:pt x="2342" y="704"/>
                  </a:cubicBezTo>
                  <a:close/>
                  <a:moveTo>
                    <a:pt x="2305" y="1007"/>
                  </a:moveTo>
                  <a:cubicBezTo>
                    <a:pt x="2307" y="1007"/>
                    <a:pt x="2315" y="1007"/>
                    <a:pt x="2315" y="1010"/>
                  </a:cubicBezTo>
                  <a:cubicBezTo>
                    <a:pt x="2312" y="1013"/>
                    <a:pt x="2307" y="1012"/>
                    <a:pt x="2303" y="1012"/>
                  </a:cubicBezTo>
                  <a:cubicBezTo>
                    <a:pt x="2303" y="1012"/>
                    <a:pt x="2303" y="1007"/>
                    <a:pt x="2305" y="1007"/>
                  </a:cubicBezTo>
                  <a:close/>
                  <a:moveTo>
                    <a:pt x="2299" y="1035"/>
                  </a:moveTo>
                  <a:cubicBezTo>
                    <a:pt x="2298" y="1035"/>
                    <a:pt x="2297" y="1035"/>
                    <a:pt x="2296" y="1035"/>
                  </a:cubicBezTo>
                  <a:cubicBezTo>
                    <a:pt x="2300" y="1039"/>
                    <a:pt x="2298" y="1042"/>
                    <a:pt x="2293" y="1043"/>
                  </a:cubicBezTo>
                  <a:cubicBezTo>
                    <a:pt x="2284" y="1043"/>
                    <a:pt x="2289" y="1038"/>
                    <a:pt x="2287" y="1034"/>
                  </a:cubicBezTo>
                  <a:cubicBezTo>
                    <a:pt x="2290" y="1042"/>
                    <a:pt x="2292" y="1034"/>
                    <a:pt x="2295" y="1033"/>
                  </a:cubicBezTo>
                  <a:cubicBezTo>
                    <a:pt x="2298" y="1033"/>
                    <a:pt x="2303" y="1035"/>
                    <a:pt x="2299" y="1035"/>
                  </a:cubicBezTo>
                  <a:close/>
                  <a:moveTo>
                    <a:pt x="2196" y="1121"/>
                  </a:moveTo>
                  <a:cubicBezTo>
                    <a:pt x="2198" y="1121"/>
                    <a:pt x="2198" y="1121"/>
                    <a:pt x="2198" y="1122"/>
                  </a:cubicBezTo>
                  <a:cubicBezTo>
                    <a:pt x="2197" y="1122"/>
                    <a:pt x="2197" y="1121"/>
                    <a:pt x="2196" y="1121"/>
                  </a:cubicBezTo>
                  <a:close/>
                  <a:moveTo>
                    <a:pt x="1459" y="1454"/>
                  </a:moveTo>
                  <a:cubicBezTo>
                    <a:pt x="1459" y="1455"/>
                    <a:pt x="1458" y="1455"/>
                    <a:pt x="1458" y="1456"/>
                  </a:cubicBezTo>
                  <a:cubicBezTo>
                    <a:pt x="1457" y="1454"/>
                    <a:pt x="1457" y="1452"/>
                    <a:pt x="1459" y="1454"/>
                  </a:cubicBezTo>
                  <a:close/>
                  <a:moveTo>
                    <a:pt x="334" y="978"/>
                  </a:moveTo>
                  <a:cubicBezTo>
                    <a:pt x="337" y="977"/>
                    <a:pt x="329" y="979"/>
                    <a:pt x="329" y="979"/>
                  </a:cubicBezTo>
                  <a:cubicBezTo>
                    <a:pt x="331" y="979"/>
                    <a:pt x="332" y="979"/>
                    <a:pt x="334" y="978"/>
                  </a:cubicBezTo>
                  <a:close/>
                  <a:moveTo>
                    <a:pt x="315" y="936"/>
                  </a:moveTo>
                  <a:cubicBezTo>
                    <a:pt x="320" y="935"/>
                    <a:pt x="323" y="936"/>
                    <a:pt x="326" y="939"/>
                  </a:cubicBezTo>
                  <a:cubicBezTo>
                    <a:pt x="322" y="941"/>
                    <a:pt x="322" y="942"/>
                    <a:pt x="324" y="945"/>
                  </a:cubicBezTo>
                  <a:cubicBezTo>
                    <a:pt x="313" y="949"/>
                    <a:pt x="318" y="945"/>
                    <a:pt x="315" y="936"/>
                  </a:cubicBezTo>
                  <a:close/>
                  <a:moveTo>
                    <a:pt x="289" y="906"/>
                  </a:moveTo>
                  <a:cubicBezTo>
                    <a:pt x="293" y="909"/>
                    <a:pt x="284" y="908"/>
                    <a:pt x="287" y="909"/>
                  </a:cubicBezTo>
                  <a:cubicBezTo>
                    <a:pt x="287" y="909"/>
                    <a:pt x="286" y="909"/>
                    <a:pt x="286" y="909"/>
                  </a:cubicBezTo>
                  <a:cubicBezTo>
                    <a:pt x="286" y="907"/>
                    <a:pt x="287" y="906"/>
                    <a:pt x="289" y="906"/>
                  </a:cubicBezTo>
                  <a:close/>
                  <a:moveTo>
                    <a:pt x="272" y="815"/>
                  </a:moveTo>
                  <a:cubicBezTo>
                    <a:pt x="273" y="815"/>
                    <a:pt x="273" y="816"/>
                    <a:pt x="270" y="816"/>
                  </a:cubicBezTo>
                  <a:cubicBezTo>
                    <a:pt x="270" y="815"/>
                    <a:pt x="270" y="815"/>
                    <a:pt x="272" y="815"/>
                  </a:cubicBezTo>
                  <a:close/>
                  <a:moveTo>
                    <a:pt x="275" y="656"/>
                  </a:moveTo>
                  <a:cubicBezTo>
                    <a:pt x="278" y="657"/>
                    <a:pt x="279" y="657"/>
                    <a:pt x="280" y="658"/>
                  </a:cubicBezTo>
                  <a:cubicBezTo>
                    <a:pt x="276" y="658"/>
                    <a:pt x="273" y="659"/>
                    <a:pt x="271" y="655"/>
                  </a:cubicBezTo>
                  <a:cubicBezTo>
                    <a:pt x="270" y="654"/>
                    <a:pt x="275" y="656"/>
                    <a:pt x="275" y="656"/>
                  </a:cubicBezTo>
                  <a:close/>
                  <a:moveTo>
                    <a:pt x="263" y="603"/>
                  </a:moveTo>
                  <a:cubicBezTo>
                    <a:pt x="262" y="603"/>
                    <a:pt x="261" y="602"/>
                    <a:pt x="262" y="600"/>
                  </a:cubicBezTo>
                  <a:cubicBezTo>
                    <a:pt x="262" y="601"/>
                    <a:pt x="263" y="603"/>
                    <a:pt x="263" y="603"/>
                  </a:cubicBezTo>
                  <a:close/>
                  <a:moveTo>
                    <a:pt x="261" y="605"/>
                  </a:moveTo>
                  <a:cubicBezTo>
                    <a:pt x="262" y="606"/>
                    <a:pt x="263" y="606"/>
                    <a:pt x="261" y="608"/>
                  </a:cubicBezTo>
                  <a:cubicBezTo>
                    <a:pt x="260" y="607"/>
                    <a:pt x="260" y="606"/>
                    <a:pt x="261" y="605"/>
                  </a:cubicBezTo>
                  <a:close/>
                  <a:moveTo>
                    <a:pt x="915" y="357"/>
                  </a:moveTo>
                  <a:cubicBezTo>
                    <a:pt x="915" y="357"/>
                    <a:pt x="914" y="357"/>
                    <a:pt x="913" y="357"/>
                  </a:cubicBezTo>
                  <a:cubicBezTo>
                    <a:pt x="913" y="356"/>
                    <a:pt x="913" y="356"/>
                    <a:pt x="913" y="355"/>
                  </a:cubicBezTo>
                  <a:cubicBezTo>
                    <a:pt x="916" y="354"/>
                    <a:pt x="914" y="356"/>
                    <a:pt x="915" y="357"/>
                  </a:cubicBezTo>
                  <a:close/>
                  <a:moveTo>
                    <a:pt x="1013" y="312"/>
                  </a:moveTo>
                  <a:cubicBezTo>
                    <a:pt x="1013" y="313"/>
                    <a:pt x="1014" y="313"/>
                    <a:pt x="1016" y="311"/>
                  </a:cubicBezTo>
                  <a:cubicBezTo>
                    <a:pt x="1017" y="312"/>
                    <a:pt x="1017" y="312"/>
                    <a:pt x="1017" y="313"/>
                  </a:cubicBezTo>
                  <a:cubicBezTo>
                    <a:pt x="1014" y="313"/>
                    <a:pt x="1012" y="313"/>
                    <a:pt x="1010" y="314"/>
                  </a:cubicBezTo>
                  <a:cubicBezTo>
                    <a:pt x="1009" y="311"/>
                    <a:pt x="1010" y="311"/>
                    <a:pt x="1013" y="312"/>
                  </a:cubicBezTo>
                  <a:close/>
                  <a:moveTo>
                    <a:pt x="2293" y="714"/>
                  </a:moveTo>
                  <a:cubicBezTo>
                    <a:pt x="2293" y="715"/>
                    <a:pt x="2290" y="720"/>
                    <a:pt x="2290" y="720"/>
                  </a:cubicBezTo>
                  <a:cubicBezTo>
                    <a:pt x="2289" y="716"/>
                    <a:pt x="2287" y="716"/>
                    <a:pt x="2293" y="714"/>
                  </a:cubicBezTo>
                  <a:close/>
                  <a:moveTo>
                    <a:pt x="2316" y="976"/>
                  </a:moveTo>
                  <a:cubicBezTo>
                    <a:pt x="2316" y="977"/>
                    <a:pt x="2316" y="978"/>
                    <a:pt x="2316" y="979"/>
                  </a:cubicBezTo>
                  <a:cubicBezTo>
                    <a:pt x="2316" y="978"/>
                    <a:pt x="2315" y="973"/>
                    <a:pt x="2316" y="976"/>
                  </a:cubicBezTo>
                  <a:close/>
                  <a:moveTo>
                    <a:pt x="2300" y="983"/>
                  </a:moveTo>
                  <a:cubicBezTo>
                    <a:pt x="2300" y="984"/>
                    <a:pt x="2300" y="984"/>
                    <a:pt x="2300" y="985"/>
                  </a:cubicBezTo>
                  <a:cubicBezTo>
                    <a:pt x="2292" y="983"/>
                    <a:pt x="2275" y="981"/>
                    <a:pt x="2284" y="968"/>
                  </a:cubicBezTo>
                  <a:cubicBezTo>
                    <a:pt x="2289" y="960"/>
                    <a:pt x="2285" y="979"/>
                    <a:pt x="2294" y="975"/>
                  </a:cubicBezTo>
                  <a:cubicBezTo>
                    <a:pt x="2298" y="989"/>
                    <a:pt x="2298" y="977"/>
                    <a:pt x="2303" y="977"/>
                  </a:cubicBezTo>
                  <a:cubicBezTo>
                    <a:pt x="2306" y="977"/>
                    <a:pt x="2308" y="985"/>
                    <a:pt x="2300" y="983"/>
                  </a:cubicBezTo>
                  <a:close/>
                  <a:moveTo>
                    <a:pt x="2281" y="1016"/>
                  </a:moveTo>
                  <a:cubicBezTo>
                    <a:pt x="2264" y="1022"/>
                    <a:pt x="2248" y="1028"/>
                    <a:pt x="2231" y="1031"/>
                  </a:cubicBezTo>
                  <a:cubicBezTo>
                    <a:pt x="2235" y="1026"/>
                    <a:pt x="2226" y="1029"/>
                    <a:pt x="2227" y="1025"/>
                  </a:cubicBezTo>
                  <a:cubicBezTo>
                    <a:pt x="2227" y="1023"/>
                    <a:pt x="2232" y="1027"/>
                    <a:pt x="2234" y="1025"/>
                  </a:cubicBezTo>
                  <a:cubicBezTo>
                    <a:pt x="2234" y="1025"/>
                    <a:pt x="2234" y="1015"/>
                    <a:pt x="2234" y="1014"/>
                  </a:cubicBezTo>
                  <a:cubicBezTo>
                    <a:pt x="2235" y="1006"/>
                    <a:pt x="2235" y="1005"/>
                    <a:pt x="2240" y="1003"/>
                  </a:cubicBezTo>
                  <a:cubicBezTo>
                    <a:pt x="2245" y="1001"/>
                    <a:pt x="2255" y="1002"/>
                    <a:pt x="2261" y="1002"/>
                  </a:cubicBezTo>
                  <a:cubicBezTo>
                    <a:pt x="2268" y="1002"/>
                    <a:pt x="2274" y="1004"/>
                    <a:pt x="2281" y="1004"/>
                  </a:cubicBezTo>
                  <a:cubicBezTo>
                    <a:pt x="2284" y="1004"/>
                    <a:pt x="2291" y="1002"/>
                    <a:pt x="2294" y="1004"/>
                  </a:cubicBezTo>
                  <a:cubicBezTo>
                    <a:pt x="2306" y="1011"/>
                    <a:pt x="2286" y="1015"/>
                    <a:pt x="2281" y="1016"/>
                  </a:cubicBezTo>
                  <a:close/>
                  <a:moveTo>
                    <a:pt x="2326" y="1101"/>
                  </a:moveTo>
                  <a:cubicBezTo>
                    <a:pt x="2328" y="1100"/>
                    <a:pt x="2328" y="1100"/>
                    <a:pt x="2328" y="1101"/>
                  </a:cubicBezTo>
                  <a:cubicBezTo>
                    <a:pt x="2326" y="1101"/>
                    <a:pt x="2325" y="1101"/>
                    <a:pt x="2326" y="1101"/>
                  </a:cubicBezTo>
                  <a:close/>
                  <a:moveTo>
                    <a:pt x="2311" y="1102"/>
                  </a:moveTo>
                  <a:cubicBezTo>
                    <a:pt x="2310" y="1100"/>
                    <a:pt x="2309" y="1098"/>
                    <a:pt x="2309" y="1096"/>
                  </a:cubicBezTo>
                  <a:cubicBezTo>
                    <a:pt x="2313" y="1096"/>
                    <a:pt x="2312" y="1103"/>
                    <a:pt x="2311" y="1102"/>
                  </a:cubicBezTo>
                  <a:close/>
                  <a:moveTo>
                    <a:pt x="2286" y="1087"/>
                  </a:moveTo>
                  <a:cubicBezTo>
                    <a:pt x="2286" y="1087"/>
                    <a:pt x="2288" y="1087"/>
                    <a:pt x="2286" y="1088"/>
                  </a:cubicBezTo>
                  <a:cubicBezTo>
                    <a:pt x="2286" y="1089"/>
                    <a:pt x="2285" y="1088"/>
                    <a:pt x="2286" y="1087"/>
                  </a:cubicBezTo>
                  <a:close/>
                  <a:moveTo>
                    <a:pt x="370" y="1003"/>
                  </a:moveTo>
                  <a:cubicBezTo>
                    <a:pt x="366" y="1003"/>
                    <a:pt x="373" y="1001"/>
                    <a:pt x="374" y="1001"/>
                  </a:cubicBezTo>
                  <a:cubicBezTo>
                    <a:pt x="373" y="1002"/>
                    <a:pt x="372" y="1002"/>
                    <a:pt x="370" y="1003"/>
                  </a:cubicBezTo>
                  <a:close/>
                  <a:moveTo>
                    <a:pt x="346" y="934"/>
                  </a:moveTo>
                  <a:cubicBezTo>
                    <a:pt x="346" y="935"/>
                    <a:pt x="347" y="936"/>
                    <a:pt x="347" y="937"/>
                  </a:cubicBezTo>
                  <a:cubicBezTo>
                    <a:pt x="346" y="938"/>
                    <a:pt x="345" y="938"/>
                    <a:pt x="344" y="938"/>
                  </a:cubicBezTo>
                  <a:cubicBezTo>
                    <a:pt x="343" y="935"/>
                    <a:pt x="344" y="936"/>
                    <a:pt x="346" y="934"/>
                  </a:cubicBezTo>
                  <a:close/>
                  <a:moveTo>
                    <a:pt x="273" y="739"/>
                  </a:moveTo>
                  <a:cubicBezTo>
                    <a:pt x="274" y="741"/>
                    <a:pt x="274" y="744"/>
                    <a:pt x="274" y="746"/>
                  </a:cubicBezTo>
                  <a:cubicBezTo>
                    <a:pt x="273" y="743"/>
                    <a:pt x="269" y="741"/>
                    <a:pt x="273" y="739"/>
                  </a:cubicBezTo>
                  <a:close/>
                  <a:moveTo>
                    <a:pt x="283" y="655"/>
                  </a:moveTo>
                  <a:cubicBezTo>
                    <a:pt x="283" y="656"/>
                    <a:pt x="283" y="656"/>
                    <a:pt x="283" y="657"/>
                  </a:cubicBezTo>
                  <a:cubicBezTo>
                    <a:pt x="283" y="657"/>
                    <a:pt x="280" y="653"/>
                    <a:pt x="281" y="654"/>
                  </a:cubicBezTo>
                  <a:cubicBezTo>
                    <a:pt x="281" y="654"/>
                    <a:pt x="282" y="654"/>
                    <a:pt x="283" y="655"/>
                  </a:cubicBezTo>
                  <a:close/>
                  <a:moveTo>
                    <a:pt x="902" y="383"/>
                  </a:moveTo>
                  <a:cubicBezTo>
                    <a:pt x="902" y="383"/>
                    <a:pt x="902" y="384"/>
                    <a:pt x="902" y="385"/>
                  </a:cubicBezTo>
                  <a:cubicBezTo>
                    <a:pt x="902" y="383"/>
                    <a:pt x="903" y="381"/>
                    <a:pt x="902" y="383"/>
                  </a:cubicBezTo>
                  <a:close/>
                  <a:moveTo>
                    <a:pt x="1323" y="285"/>
                  </a:moveTo>
                  <a:cubicBezTo>
                    <a:pt x="1323" y="284"/>
                    <a:pt x="1320" y="284"/>
                    <a:pt x="1320" y="284"/>
                  </a:cubicBezTo>
                  <a:cubicBezTo>
                    <a:pt x="1321" y="283"/>
                    <a:pt x="1323" y="283"/>
                    <a:pt x="1323" y="285"/>
                  </a:cubicBezTo>
                  <a:close/>
                  <a:moveTo>
                    <a:pt x="2327" y="989"/>
                  </a:moveTo>
                  <a:cubicBezTo>
                    <a:pt x="2327" y="990"/>
                    <a:pt x="2327" y="991"/>
                    <a:pt x="2328" y="992"/>
                  </a:cubicBezTo>
                  <a:cubicBezTo>
                    <a:pt x="2327" y="992"/>
                    <a:pt x="2326" y="993"/>
                    <a:pt x="2327" y="989"/>
                  </a:cubicBezTo>
                  <a:close/>
                  <a:moveTo>
                    <a:pt x="2318" y="916"/>
                  </a:moveTo>
                  <a:cubicBezTo>
                    <a:pt x="2318" y="918"/>
                    <a:pt x="2317" y="917"/>
                    <a:pt x="2317" y="919"/>
                  </a:cubicBezTo>
                  <a:cubicBezTo>
                    <a:pt x="2316" y="917"/>
                    <a:pt x="2318" y="918"/>
                    <a:pt x="2318" y="916"/>
                  </a:cubicBezTo>
                  <a:close/>
                  <a:moveTo>
                    <a:pt x="2296" y="939"/>
                  </a:moveTo>
                  <a:cubicBezTo>
                    <a:pt x="2298" y="939"/>
                    <a:pt x="2298" y="940"/>
                    <a:pt x="2300" y="944"/>
                  </a:cubicBezTo>
                  <a:cubicBezTo>
                    <a:pt x="2293" y="944"/>
                    <a:pt x="2292" y="945"/>
                    <a:pt x="2289" y="939"/>
                  </a:cubicBezTo>
                  <a:cubicBezTo>
                    <a:pt x="2291" y="939"/>
                    <a:pt x="2293" y="939"/>
                    <a:pt x="2296" y="939"/>
                  </a:cubicBezTo>
                  <a:close/>
                  <a:moveTo>
                    <a:pt x="2296" y="719"/>
                  </a:moveTo>
                  <a:cubicBezTo>
                    <a:pt x="2296" y="719"/>
                    <a:pt x="2296" y="718"/>
                    <a:pt x="2295" y="717"/>
                  </a:cubicBezTo>
                  <a:cubicBezTo>
                    <a:pt x="2296" y="718"/>
                    <a:pt x="2296" y="719"/>
                    <a:pt x="2296" y="719"/>
                  </a:cubicBezTo>
                  <a:close/>
                  <a:moveTo>
                    <a:pt x="2293" y="914"/>
                  </a:moveTo>
                  <a:cubicBezTo>
                    <a:pt x="2293" y="915"/>
                    <a:pt x="2292" y="914"/>
                    <a:pt x="2291" y="913"/>
                  </a:cubicBezTo>
                  <a:cubicBezTo>
                    <a:pt x="2293" y="912"/>
                    <a:pt x="2292" y="913"/>
                    <a:pt x="2293" y="914"/>
                  </a:cubicBezTo>
                  <a:close/>
                  <a:moveTo>
                    <a:pt x="2285" y="915"/>
                  </a:moveTo>
                  <a:cubicBezTo>
                    <a:pt x="2284" y="915"/>
                    <a:pt x="2284" y="915"/>
                    <a:pt x="2283" y="915"/>
                  </a:cubicBezTo>
                  <a:cubicBezTo>
                    <a:pt x="2285" y="914"/>
                    <a:pt x="2286" y="914"/>
                    <a:pt x="2288" y="914"/>
                  </a:cubicBezTo>
                  <a:cubicBezTo>
                    <a:pt x="2288" y="916"/>
                    <a:pt x="2287" y="917"/>
                    <a:pt x="2285" y="915"/>
                  </a:cubicBezTo>
                  <a:close/>
                  <a:moveTo>
                    <a:pt x="2281" y="943"/>
                  </a:moveTo>
                  <a:cubicBezTo>
                    <a:pt x="2283" y="943"/>
                    <a:pt x="2283" y="941"/>
                    <a:pt x="2281" y="938"/>
                  </a:cubicBezTo>
                  <a:cubicBezTo>
                    <a:pt x="2285" y="939"/>
                    <a:pt x="2286" y="939"/>
                    <a:pt x="2287" y="943"/>
                  </a:cubicBezTo>
                  <a:cubicBezTo>
                    <a:pt x="2285" y="943"/>
                    <a:pt x="2283" y="944"/>
                    <a:pt x="2281" y="943"/>
                  </a:cubicBezTo>
                  <a:close/>
                  <a:moveTo>
                    <a:pt x="2248" y="973"/>
                  </a:moveTo>
                  <a:cubicBezTo>
                    <a:pt x="2249" y="971"/>
                    <a:pt x="2249" y="970"/>
                    <a:pt x="2250" y="968"/>
                  </a:cubicBezTo>
                  <a:cubicBezTo>
                    <a:pt x="2254" y="968"/>
                    <a:pt x="2254" y="968"/>
                    <a:pt x="2256" y="964"/>
                  </a:cubicBezTo>
                  <a:cubicBezTo>
                    <a:pt x="2257" y="962"/>
                    <a:pt x="2256" y="957"/>
                    <a:pt x="2258" y="955"/>
                  </a:cubicBezTo>
                  <a:cubicBezTo>
                    <a:pt x="2260" y="953"/>
                    <a:pt x="2267" y="952"/>
                    <a:pt x="2268" y="953"/>
                  </a:cubicBezTo>
                  <a:cubicBezTo>
                    <a:pt x="2270" y="956"/>
                    <a:pt x="2268" y="964"/>
                    <a:pt x="2269" y="968"/>
                  </a:cubicBezTo>
                  <a:cubicBezTo>
                    <a:pt x="2269" y="967"/>
                    <a:pt x="2276" y="974"/>
                    <a:pt x="2273" y="975"/>
                  </a:cubicBezTo>
                  <a:cubicBezTo>
                    <a:pt x="2276" y="974"/>
                    <a:pt x="2277" y="965"/>
                    <a:pt x="2278" y="963"/>
                  </a:cubicBezTo>
                  <a:cubicBezTo>
                    <a:pt x="2279" y="964"/>
                    <a:pt x="2277" y="973"/>
                    <a:pt x="2279" y="973"/>
                  </a:cubicBezTo>
                  <a:cubicBezTo>
                    <a:pt x="2281" y="973"/>
                    <a:pt x="2280" y="968"/>
                    <a:pt x="2283" y="968"/>
                  </a:cubicBezTo>
                  <a:cubicBezTo>
                    <a:pt x="2282" y="971"/>
                    <a:pt x="2282" y="978"/>
                    <a:pt x="2280" y="980"/>
                  </a:cubicBezTo>
                  <a:cubicBezTo>
                    <a:pt x="2278" y="982"/>
                    <a:pt x="2278" y="979"/>
                    <a:pt x="2274" y="980"/>
                  </a:cubicBezTo>
                  <a:cubicBezTo>
                    <a:pt x="2264" y="982"/>
                    <a:pt x="2255" y="979"/>
                    <a:pt x="2245" y="981"/>
                  </a:cubicBezTo>
                  <a:cubicBezTo>
                    <a:pt x="2246" y="979"/>
                    <a:pt x="2247" y="976"/>
                    <a:pt x="2248" y="973"/>
                  </a:cubicBezTo>
                  <a:close/>
                  <a:moveTo>
                    <a:pt x="2224" y="1032"/>
                  </a:moveTo>
                  <a:cubicBezTo>
                    <a:pt x="2219" y="1033"/>
                    <a:pt x="2214" y="1034"/>
                    <a:pt x="2209" y="1034"/>
                  </a:cubicBezTo>
                  <a:cubicBezTo>
                    <a:pt x="2207" y="1035"/>
                    <a:pt x="2203" y="1034"/>
                    <a:pt x="2202" y="1034"/>
                  </a:cubicBezTo>
                  <a:cubicBezTo>
                    <a:pt x="2198" y="1035"/>
                    <a:pt x="2197" y="1037"/>
                    <a:pt x="2193" y="1039"/>
                  </a:cubicBezTo>
                  <a:cubicBezTo>
                    <a:pt x="2192" y="1036"/>
                    <a:pt x="2191" y="1036"/>
                    <a:pt x="2190" y="1034"/>
                  </a:cubicBezTo>
                  <a:cubicBezTo>
                    <a:pt x="2188" y="1030"/>
                    <a:pt x="2189" y="1021"/>
                    <a:pt x="2189" y="1018"/>
                  </a:cubicBezTo>
                  <a:cubicBezTo>
                    <a:pt x="2194" y="1018"/>
                    <a:pt x="2194" y="1021"/>
                    <a:pt x="2199" y="1023"/>
                  </a:cubicBezTo>
                  <a:cubicBezTo>
                    <a:pt x="2204" y="1025"/>
                    <a:pt x="2209" y="1025"/>
                    <a:pt x="2215" y="1026"/>
                  </a:cubicBezTo>
                  <a:cubicBezTo>
                    <a:pt x="2223" y="1026"/>
                    <a:pt x="2223" y="1029"/>
                    <a:pt x="2231" y="1031"/>
                  </a:cubicBezTo>
                  <a:cubicBezTo>
                    <a:pt x="2229" y="1032"/>
                    <a:pt x="2226" y="1032"/>
                    <a:pt x="2224" y="1032"/>
                  </a:cubicBezTo>
                  <a:close/>
                  <a:moveTo>
                    <a:pt x="2250" y="1054"/>
                  </a:moveTo>
                  <a:cubicBezTo>
                    <a:pt x="2249" y="1056"/>
                    <a:pt x="2245" y="1053"/>
                    <a:pt x="2248" y="1048"/>
                  </a:cubicBezTo>
                  <a:cubicBezTo>
                    <a:pt x="2250" y="1050"/>
                    <a:pt x="2251" y="1052"/>
                    <a:pt x="2250" y="1054"/>
                  </a:cubicBezTo>
                  <a:close/>
                  <a:moveTo>
                    <a:pt x="2263" y="1050"/>
                  </a:moveTo>
                  <a:cubicBezTo>
                    <a:pt x="2262" y="1052"/>
                    <a:pt x="2261" y="1052"/>
                    <a:pt x="2259" y="1052"/>
                  </a:cubicBezTo>
                  <a:cubicBezTo>
                    <a:pt x="2258" y="1052"/>
                    <a:pt x="2258" y="1047"/>
                    <a:pt x="2259" y="1047"/>
                  </a:cubicBezTo>
                  <a:cubicBezTo>
                    <a:pt x="2260" y="1048"/>
                    <a:pt x="2261" y="1049"/>
                    <a:pt x="2263" y="1050"/>
                  </a:cubicBezTo>
                  <a:close/>
                  <a:moveTo>
                    <a:pt x="285" y="754"/>
                  </a:moveTo>
                  <a:cubicBezTo>
                    <a:pt x="285" y="755"/>
                    <a:pt x="285" y="756"/>
                    <a:pt x="286" y="757"/>
                  </a:cubicBezTo>
                  <a:cubicBezTo>
                    <a:pt x="285" y="757"/>
                    <a:pt x="284" y="757"/>
                    <a:pt x="283" y="756"/>
                  </a:cubicBezTo>
                  <a:cubicBezTo>
                    <a:pt x="281" y="760"/>
                    <a:pt x="285" y="752"/>
                    <a:pt x="285" y="754"/>
                  </a:cubicBezTo>
                  <a:close/>
                  <a:moveTo>
                    <a:pt x="1332" y="287"/>
                  </a:moveTo>
                  <a:cubicBezTo>
                    <a:pt x="1332" y="287"/>
                    <a:pt x="1331" y="287"/>
                    <a:pt x="1331" y="285"/>
                  </a:cubicBezTo>
                  <a:cubicBezTo>
                    <a:pt x="1333" y="285"/>
                    <a:pt x="1333" y="286"/>
                    <a:pt x="1332" y="287"/>
                  </a:cubicBezTo>
                  <a:close/>
                  <a:moveTo>
                    <a:pt x="2001" y="255"/>
                  </a:moveTo>
                  <a:cubicBezTo>
                    <a:pt x="2000" y="257"/>
                    <a:pt x="1998" y="257"/>
                    <a:pt x="1996" y="256"/>
                  </a:cubicBezTo>
                  <a:cubicBezTo>
                    <a:pt x="1997" y="254"/>
                    <a:pt x="2001" y="251"/>
                    <a:pt x="2001" y="255"/>
                  </a:cubicBezTo>
                  <a:close/>
                  <a:moveTo>
                    <a:pt x="2203" y="717"/>
                  </a:moveTo>
                  <a:cubicBezTo>
                    <a:pt x="2202" y="711"/>
                    <a:pt x="2201" y="715"/>
                    <a:pt x="2203" y="711"/>
                  </a:cubicBezTo>
                  <a:cubicBezTo>
                    <a:pt x="2205" y="713"/>
                    <a:pt x="2205" y="715"/>
                    <a:pt x="2203" y="717"/>
                  </a:cubicBezTo>
                  <a:close/>
                  <a:moveTo>
                    <a:pt x="2209" y="1005"/>
                  </a:moveTo>
                  <a:cubicBezTo>
                    <a:pt x="2213" y="1010"/>
                    <a:pt x="2215" y="1003"/>
                    <a:pt x="2217" y="1002"/>
                  </a:cubicBezTo>
                  <a:cubicBezTo>
                    <a:pt x="2219" y="1001"/>
                    <a:pt x="2221" y="1013"/>
                    <a:pt x="2221" y="1012"/>
                  </a:cubicBezTo>
                  <a:cubicBezTo>
                    <a:pt x="2217" y="1010"/>
                    <a:pt x="2218" y="1015"/>
                    <a:pt x="2212" y="1012"/>
                  </a:cubicBezTo>
                  <a:cubicBezTo>
                    <a:pt x="2208" y="1010"/>
                    <a:pt x="2210" y="1007"/>
                    <a:pt x="2209" y="1005"/>
                  </a:cubicBezTo>
                  <a:close/>
                  <a:moveTo>
                    <a:pt x="2193" y="1004"/>
                  </a:moveTo>
                  <a:cubicBezTo>
                    <a:pt x="2193" y="1005"/>
                    <a:pt x="2192" y="1005"/>
                    <a:pt x="2192" y="1004"/>
                  </a:cubicBezTo>
                  <a:cubicBezTo>
                    <a:pt x="2192" y="1002"/>
                    <a:pt x="2193" y="1002"/>
                    <a:pt x="2193" y="1004"/>
                  </a:cubicBezTo>
                  <a:close/>
                  <a:moveTo>
                    <a:pt x="333" y="888"/>
                  </a:moveTo>
                  <a:cubicBezTo>
                    <a:pt x="333" y="887"/>
                    <a:pt x="334" y="887"/>
                    <a:pt x="335" y="886"/>
                  </a:cubicBezTo>
                  <a:cubicBezTo>
                    <a:pt x="335" y="888"/>
                    <a:pt x="339" y="886"/>
                    <a:pt x="339" y="887"/>
                  </a:cubicBezTo>
                  <a:cubicBezTo>
                    <a:pt x="335" y="891"/>
                    <a:pt x="331" y="890"/>
                    <a:pt x="330" y="884"/>
                  </a:cubicBezTo>
                  <a:cubicBezTo>
                    <a:pt x="331" y="886"/>
                    <a:pt x="332" y="887"/>
                    <a:pt x="333" y="888"/>
                  </a:cubicBezTo>
                  <a:close/>
                  <a:moveTo>
                    <a:pt x="325" y="865"/>
                  </a:moveTo>
                  <a:cubicBezTo>
                    <a:pt x="331" y="864"/>
                    <a:pt x="337" y="863"/>
                    <a:pt x="340" y="858"/>
                  </a:cubicBezTo>
                  <a:cubicBezTo>
                    <a:pt x="341" y="860"/>
                    <a:pt x="338" y="863"/>
                    <a:pt x="338" y="864"/>
                  </a:cubicBezTo>
                  <a:cubicBezTo>
                    <a:pt x="338" y="864"/>
                    <a:pt x="340" y="868"/>
                    <a:pt x="340" y="867"/>
                  </a:cubicBezTo>
                  <a:cubicBezTo>
                    <a:pt x="339" y="869"/>
                    <a:pt x="346" y="875"/>
                    <a:pt x="337" y="874"/>
                  </a:cubicBezTo>
                  <a:cubicBezTo>
                    <a:pt x="334" y="873"/>
                    <a:pt x="337" y="870"/>
                    <a:pt x="336" y="870"/>
                  </a:cubicBezTo>
                  <a:cubicBezTo>
                    <a:pt x="331" y="867"/>
                    <a:pt x="327" y="868"/>
                    <a:pt x="322" y="866"/>
                  </a:cubicBezTo>
                  <a:cubicBezTo>
                    <a:pt x="323" y="866"/>
                    <a:pt x="324" y="865"/>
                    <a:pt x="325" y="865"/>
                  </a:cubicBezTo>
                  <a:close/>
                  <a:moveTo>
                    <a:pt x="287" y="759"/>
                  </a:moveTo>
                  <a:cubicBezTo>
                    <a:pt x="294" y="772"/>
                    <a:pt x="283" y="761"/>
                    <a:pt x="285" y="760"/>
                  </a:cubicBezTo>
                  <a:cubicBezTo>
                    <a:pt x="286" y="759"/>
                    <a:pt x="287" y="759"/>
                    <a:pt x="287" y="759"/>
                  </a:cubicBezTo>
                  <a:close/>
                  <a:moveTo>
                    <a:pt x="454" y="885"/>
                  </a:moveTo>
                  <a:cubicBezTo>
                    <a:pt x="452" y="885"/>
                    <a:pt x="450" y="884"/>
                    <a:pt x="448" y="884"/>
                  </a:cubicBezTo>
                  <a:cubicBezTo>
                    <a:pt x="451" y="884"/>
                    <a:pt x="453" y="883"/>
                    <a:pt x="454" y="885"/>
                  </a:cubicBezTo>
                  <a:close/>
                  <a:moveTo>
                    <a:pt x="2205" y="740"/>
                  </a:moveTo>
                  <a:cubicBezTo>
                    <a:pt x="2205" y="741"/>
                    <a:pt x="2204" y="742"/>
                    <a:pt x="2203" y="743"/>
                  </a:cubicBezTo>
                  <a:cubicBezTo>
                    <a:pt x="2201" y="740"/>
                    <a:pt x="2202" y="737"/>
                    <a:pt x="2205" y="736"/>
                  </a:cubicBezTo>
                  <a:cubicBezTo>
                    <a:pt x="2205" y="737"/>
                    <a:pt x="2205" y="739"/>
                    <a:pt x="2205" y="740"/>
                  </a:cubicBezTo>
                  <a:close/>
                  <a:moveTo>
                    <a:pt x="2209" y="983"/>
                  </a:moveTo>
                  <a:cubicBezTo>
                    <a:pt x="2209" y="979"/>
                    <a:pt x="2209" y="977"/>
                    <a:pt x="2213" y="977"/>
                  </a:cubicBezTo>
                  <a:cubicBezTo>
                    <a:pt x="2211" y="978"/>
                    <a:pt x="2210" y="981"/>
                    <a:pt x="2211" y="984"/>
                  </a:cubicBezTo>
                  <a:cubicBezTo>
                    <a:pt x="2210" y="983"/>
                    <a:pt x="2209" y="983"/>
                    <a:pt x="2209" y="983"/>
                  </a:cubicBezTo>
                  <a:close/>
                  <a:moveTo>
                    <a:pt x="2143" y="1129"/>
                  </a:moveTo>
                  <a:cubicBezTo>
                    <a:pt x="2143" y="1130"/>
                    <a:pt x="2145" y="1129"/>
                    <a:pt x="2143" y="1131"/>
                  </a:cubicBezTo>
                  <a:cubicBezTo>
                    <a:pt x="2143" y="1130"/>
                    <a:pt x="2143" y="1130"/>
                    <a:pt x="2143" y="1129"/>
                  </a:cubicBezTo>
                  <a:close/>
                  <a:moveTo>
                    <a:pt x="330" y="831"/>
                  </a:moveTo>
                  <a:cubicBezTo>
                    <a:pt x="337" y="829"/>
                    <a:pt x="335" y="829"/>
                    <a:pt x="337" y="835"/>
                  </a:cubicBezTo>
                  <a:cubicBezTo>
                    <a:pt x="332" y="838"/>
                    <a:pt x="332" y="837"/>
                    <a:pt x="330" y="831"/>
                  </a:cubicBezTo>
                  <a:close/>
                  <a:moveTo>
                    <a:pt x="454" y="891"/>
                  </a:moveTo>
                  <a:cubicBezTo>
                    <a:pt x="452" y="891"/>
                    <a:pt x="455" y="890"/>
                    <a:pt x="456" y="890"/>
                  </a:cubicBezTo>
                  <a:cubicBezTo>
                    <a:pt x="456" y="891"/>
                    <a:pt x="456" y="891"/>
                    <a:pt x="454" y="891"/>
                  </a:cubicBezTo>
                  <a:close/>
                  <a:moveTo>
                    <a:pt x="457" y="893"/>
                  </a:moveTo>
                  <a:cubicBezTo>
                    <a:pt x="455" y="894"/>
                    <a:pt x="454" y="894"/>
                    <a:pt x="454" y="894"/>
                  </a:cubicBezTo>
                  <a:cubicBezTo>
                    <a:pt x="457" y="893"/>
                    <a:pt x="455" y="893"/>
                    <a:pt x="457" y="893"/>
                  </a:cubicBezTo>
                  <a:close/>
                  <a:moveTo>
                    <a:pt x="1030" y="332"/>
                  </a:moveTo>
                  <a:cubicBezTo>
                    <a:pt x="1030" y="332"/>
                    <a:pt x="1030" y="331"/>
                    <a:pt x="1030" y="330"/>
                  </a:cubicBezTo>
                  <a:cubicBezTo>
                    <a:pt x="1031" y="331"/>
                    <a:pt x="1031" y="332"/>
                    <a:pt x="1030" y="332"/>
                  </a:cubicBezTo>
                  <a:close/>
                  <a:moveTo>
                    <a:pt x="2202" y="978"/>
                  </a:moveTo>
                  <a:cubicBezTo>
                    <a:pt x="2203" y="978"/>
                    <a:pt x="2204" y="984"/>
                    <a:pt x="2205" y="985"/>
                  </a:cubicBezTo>
                  <a:cubicBezTo>
                    <a:pt x="2201" y="984"/>
                    <a:pt x="2200" y="982"/>
                    <a:pt x="2202" y="978"/>
                  </a:cubicBezTo>
                  <a:close/>
                  <a:moveTo>
                    <a:pt x="2190" y="979"/>
                  </a:moveTo>
                  <a:cubicBezTo>
                    <a:pt x="2190" y="977"/>
                    <a:pt x="2190" y="975"/>
                    <a:pt x="2190" y="973"/>
                  </a:cubicBezTo>
                  <a:cubicBezTo>
                    <a:pt x="2191" y="973"/>
                    <a:pt x="2190" y="978"/>
                    <a:pt x="2190" y="979"/>
                  </a:cubicBezTo>
                  <a:close/>
                  <a:moveTo>
                    <a:pt x="2162" y="1081"/>
                  </a:moveTo>
                  <a:cubicBezTo>
                    <a:pt x="2163" y="1078"/>
                    <a:pt x="2163" y="1078"/>
                    <a:pt x="2165" y="1077"/>
                  </a:cubicBezTo>
                  <a:cubicBezTo>
                    <a:pt x="2166" y="1078"/>
                    <a:pt x="2166" y="1079"/>
                    <a:pt x="2165" y="1081"/>
                  </a:cubicBezTo>
                  <a:cubicBezTo>
                    <a:pt x="2164" y="1081"/>
                    <a:pt x="2163" y="1081"/>
                    <a:pt x="2162" y="1081"/>
                  </a:cubicBezTo>
                  <a:close/>
                  <a:moveTo>
                    <a:pt x="2143" y="1084"/>
                  </a:moveTo>
                  <a:cubicBezTo>
                    <a:pt x="2144" y="1084"/>
                    <a:pt x="2144" y="1079"/>
                    <a:pt x="2144" y="1079"/>
                  </a:cubicBezTo>
                  <a:cubicBezTo>
                    <a:pt x="2146" y="1075"/>
                    <a:pt x="2152" y="1076"/>
                    <a:pt x="2153" y="1080"/>
                  </a:cubicBezTo>
                  <a:cubicBezTo>
                    <a:pt x="2152" y="1080"/>
                    <a:pt x="2146" y="1080"/>
                    <a:pt x="2146" y="1081"/>
                  </a:cubicBezTo>
                  <a:cubicBezTo>
                    <a:pt x="2147" y="1082"/>
                    <a:pt x="2152" y="1081"/>
                    <a:pt x="2152" y="1082"/>
                  </a:cubicBezTo>
                  <a:cubicBezTo>
                    <a:pt x="2152" y="1082"/>
                    <a:pt x="2145" y="1083"/>
                    <a:pt x="2145" y="1083"/>
                  </a:cubicBezTo>
                  <a:cubicBezTo>
                    <a:pt x="2146" y="1085"/>
                    <a:pt x="2145" y="1080"/>
                    <a:pt x="2146" y="1085"/>
                  </a:cubicBezTo>
                  <a:cubicBezTo>
                    <a:pt x="2145" y="1084"/>
                    <a:pt x="2142" y="1087"/>
                    <a:pt x="2143" y="1084"/>
                  </a:cubicBezTo>
                  <a:close/>
                  <a:moveTo>
                    <a:pt x="1006" y="1186"/>
                  </a:moveTo>
                  <a:cubicBezTo>
                    <a:pt x="1005" y="1183"/>
                    <a:pt x="1007" y="1185"/>
                    <a:pt x="1008" y="1186"/>
                  </a:cubicBezTo>
                  <a:cubicBezTo>
                    <a:pt x="1007" y="1186"/>
                    <a:pt x="1006" y="1186"/>
                    <a:pt x="1006" y="1186"/>
                  </a:cubicBezTo>
                  <a:close/>
                  <a:moveTo>
                    <a:pt x="328" y="831"/>
                  </a:moveTo>
                  <a:cubicBezTo>
                    <a:pt x="332" y="842"/>
                    <a:pt x="328" y="842"/>
                    <a:pt x="324" y="833"/>
                  </a:cubicBezTo>
                  <a:cubicBezTo>
                    <a:pt x="325" y="832"/>
                    <a:pt x="327" y="831"/>
                    <a:pt x="328" y="831"/>
                  </a:cubicBezTo>
                  <a:close/>
                  <a:moveTo>
                    <a:pt x="721" y="747"/>
                  </a:moveTo>
                  <a:cubicBezTo>
                    <a:pt x="720" y="745"/>
                    <a:pt x="714" y="739"/>
                    <a:pt x="720" y="740"/>
                  </a:cubicBezTo>
                  <a:cubicBezTo>
                    <a:pt x="725" y="740"/>
                    <a:pt x="728" y="745"/>
                    <a:pt x="721" y="747"/>
                  </a:cubicBezTo>
                  <a:close/>
                  <a:moveTo>
                    <a:pt x="743" y="833"/>
                  </a:moveTo>
                  <a:cubicBezTo>
                    <a:pt x="744" y="834"/>
                    <a:pt x="743" y="838"/>
                    <a:pt x="743" y="838"/>
                  </a:cubicBezTo>
                  <a:cubicBezTo>
                    <a:pt x="743" y="837"/>
                    <a:pt x="742" y="833"/>
                    <a:pt x="743" y="833"/>
                  </a:cubicBezTo>
                  <a:close/>
                  <a:moveTo>
                    <a:pt x="2169" y="613"/>
                  </a:moveTo>
                  <a:cubicBezTo>
                    <a:pt x="2168" y="612"/>
                    <a:pt x="2169" y="608"/>
                    <a:pt x="2170" y="608"/>
                  </a:cubicBezTo>
                  <a:cubicBezTo>
                    <a:pt x="2171" y="610"/>
                    <a:pt x="2171" y="611"/>
                    <a:pt x="2169" y="613"/>
                  </a:cubicBezTo>
                  <a:close/>
                  <a:moveTo>
                    <a:pt x="2124" y="1110"/>
                  </a:moveTo>
                  <a:cubicBezTo>
                    <a:pt x="2123" y="1110"/>
                    <a:pt x="2122" y="1107"/>
                    <a:pt x="2122" y="1107"/>
                  </a:cubicBezTo>
                  <a:cubicBezTo>
                    <a:pt x="2125" y="1109"/>
                    <a:pt x="2125" y="1110"/>
                    <a:pt x="2124" y="1110"/>
                  </a:cubicBezTo>
                  <a:close/>
                  <a:moveTo>
                    <a:pt x="330" y="787"/>
                  </a:moveTo>
                  <a:cubicBezTo>
                    <a:pt x="331" y="789"/>
                    <a:pt x="331" y="791"/>
                    <a:pt x="331" y="792"/>
                  </a:cubicBezTo>
                  <a:cubicBezTo>
                    <a:pt x="330" y="791"/>
                    <a:pt x="327" y="787"/>
                    <a:pt x="330" y="787"/>
                  </a:cubicBezTo>
                  <a:close/>
                  <a:moveTo>
                    <a:pt x="416" y="800"/>
                  </a:moveTo>
                  <a:cubicBezTo>
                    <a:pt x="412" y="800"/>
                    <a:pt x="411" y="798"/>
                    <a:pt x="411" y="795"/>
                  </a:cubicBezTo>
                  <a:cubicBezTo>
                    <a:pt x="414" y="794"/>
                    <a:pt x="414" y="797"/>
                    <a:pt x="416" y="800"/>
                  </a:cubicBezTo>
                  <a:close/>
                  <a:moveTo>
                    <a:pt x="417" y="804"/>
                  </a:moveTo>
                  <a:cubicBezTo>
                    <a:pt x="417" y="804"/>
                    <a:pt x="417" y="804"/>
                    <a:pt x="417" y="803"/>
                  </a:cubicBezTo>
                  <a:cubicBezTo>
                    <a:pt x="417" y="804"/>
                    <a:pt x="417" y="804"/>
                    <a:pt x="417" y="804"/>
                  </a:cubicBezTo>
                  <a:close/>
                  <a:moveTo>
                    <a:pt x="315" y="752"/>
                  </a:moveTo>
                  <a:cubicBezTo>
                    <a:pt x="315" y="751"/>
                    <a:pt x="316" y="751"/>
                    <a:pt x="316" y="750"/>
                  </a:cubicBezTo>
                  <a:cubicBezTo>
                    <a:pt x="316" y="751"/>
                    <a:pt x="316" y="752"/>
                    <a:pt x="315" y="752"/>
                  </a:cubicBezTo>
                  <a:close/>
                  <a:moveTo>
                    <a:pt x="314" y="793"/>
                  </a:moveTo>
                  <a:lnTo>
                    <a:pt x="316" y="792"/>
                  </a:lnTo>
                  <a:cubicBezTo>
                    <a:pt x="316" y="795"/>
                    <a:pt x="315" y="796"/>
                    <a:pt x="314" y="793"/>
                  </a:cubicBezTo>
                  <a:close/>
                  <a:moveTo>
                    <a:pt x="2161" y="1016"/>
                  </a:moveTo>
                  <a:cubicBezTo>
                    <a:pt x="2163" y="1016"/>
                    <a:pt x="2163" y="1017"/>
                    <a:pt x="2163" y="1020"/>
                  </a:cubicBezTo>
                  <a:cubicBezTo>
                    <a:pt x="2161" y="1019"/>
                    <a:pt x="2161" y="1018"/>
                    <a:pt x="2161" y="1016"/>
                  </a:cubicBezTo>
                  <a:close/>
                  <a:moveTo>
                    <a:pt x="2165" y="1018"/>
                  </a:moveTo>
                  <a:cubicBezTo>
                    <a:pt x="2165" y="1018"/>
                    <a:pt x="2165" y="1017"/>
                    <a:pt x="2164" y="1016"/>
                  </a:cubicBezTo>
                  <a:cubicBezTo>
                    <a:pt x="2166" y="1017"/>
                    <a:pt x="2167" y="1017"/>
                    <a:pt x="2165" y="1018"/>
                  </a:cubicBezTo>
                  <a:close/>
                  <a:moveTo>
                    <a:pt x="2165" y="1042"/>
                  </a:moveTo>
                  <a:cubicBezTo>
                    <a:pt x="2157" y="1037"/>
                    <a:pt x="2169" y="1036"/>
                    <a:pt x="2168" y="1041"/>
                  </a:cubicBezTo>
                  <a:cubicBezTo>
                    <a:pt x="2167" y="1042"/>
                    <a:pt x="2166" y="1042"/>
                    <a:pt x="2165" y="1042"/>
                  </a:cubicBezTo>
                  <a:close/>
                  <a:moveTo>
                    <a:pt x="2169" y="1059"/>
                  </a:moveTo>
                  <a:cubicBezTo>
                    <a:pt x="2168" y="1057"/>
                    <a:pt x="2168" y="1056"/>
                    <a:pt x="2168" y="1054"/>
                  </a:cubicBezTo>
                  <a:cubicBezTo>
                    <a:pt x="2169" y="1054"/>
                    <a:pt x="2171" y="1058"/>
                    <a:pt x="2169" y="1059"/>
                  </a:cubicBezTo>
                  <a:close/>
                  <a:moveTo>
                    <a:pt x="2111" y="1087"/>
                  </a:moveTo>
                  <a:cubicBezTo>
                    <a:pt x="2110" y="1087"/>
                    <a:pt x="2110" y="1087"/>
                    <a:pt x="2109" y="1087"/>
                  </a:cubicBezTo>
                  <a:cubicBezTo>
                    <a:pt x="2111" y="1075"/>
                    <a:pt x="2112" y="1082"/>
                    <a:pt x="2114" y="1088"/>
                  </a:cubicBezTo>
                  <a:cubicBezTo>
                    <a:pt x="2113" y="1088"/>
                    <a:pt x="2112" y="1088"/>
                    <a:pt x="2111" y="1087"/>
                  </a:cubicBezTo>
                  <a:close/>
                  <a:moveTo>
                    <a:pt x="2117" y="1108"/>
                  </a:moveTo>
                  <a:cubicBezTo>
                    <a:pt x="2117" y="1109"/>
                    <a:pt x="2117" y="1109"/>
                    <a:pt x="2117" y="1110"/>
                  </a:cubicBezTo>
                  <a:cubicBezTo>
                    <a:pt x="2116" y="1110"/>
                    <a:pt x="2116" y="1109"/>
                    <a:pt x="2117" y="1108"/>
                  </a:cubicBezTo>
                  <a:close/>
                  <a:moveTo>
                    <a:pt x="1908" y="1131"/>
                  </a:moveTo>
                  <a:cubicBezTo>
                    <a:pt x="1908" y="1132"/>
                    <a:pt x="1907" y="1132"/>
                    <a:pt x="1906" y="1132"/>
                  </a:cubicBezTo>
                  <a:cubicBezTo>
                    <a:pt x="1906" y="1132"/>
                    <a:pt x="1909" y="1131"/>
                    <a:pt x="1908" y="1131"/>
                  </a:cubicBezTo>
                  <a:close/>
                  <a:moveTo>
                    <a:pt x="1901" y="1137"/>
                  </a:moveTo>
                  <a:cubicBezTo>
                    <a:pt x="1901" y="1136"/>
                    <a:pt x="1901" y="1135"/>
                    <a:pt x="1900" y="1134"/>
                  </a:cubicBezTo>
                  <a:cubicBezTo>
                    <a:pt x="1900" y="1134"/>
                    <a:pt x="1905" y="1135"/>
                    <a:pt x="1905" y="1136"/>
                  </a:cubicBezTo>
                  <a:cubicBezTo>
                    <a:pt x="1904" y="1137"/>
                    <a:pt x="1902" y="1137"/>
                    <a:pt x="1901" y="1137"/>
                  </a:cubicBezTo>
                  <a:close/>
                  <a:moveTo>
                    <a:pt x="767" y="837"/>
                  </a:moveTo>
                  <a:cubicBezTo>
                    <a:pt x="768" y="837"/>
                    <a:pt x="767" y="840"/>
                    <a:pt x="766" y="840"/>
                  </a:cubicBezTo>
                  <a:cubicBezTo>
                    <a:pt x="764" y="837"/>
                    <a:pt x="764" y="836"/>
                    <a:pt x="767" y="837"/>
                  </a:cubicBezTo>
                  <a:close/>
                  <a:moveTo>
                    <a:pt x="1892" y="605"/>
                  </a:moveTo>
                  <a:cubicBezTo>
                    <a:pt x="1892" y="605"/>
                    <a:pt x="1891" y="605"/>
                    <a:pt x="1890" y="605"/>
                  </a:cubicBezTo>
                  <a:cubicBezTo>
                    <a:pt x="1892" y="602"/>
                    <a:pt x="1892" y="604"/>
                    <a:pt x="1892" y="605"/>
                  </a:cubicBezTo>
                  <a:close/>
                  <a:moveTo>
                    <a:pt x="2152" y="1058"/>
                  </a:moveTo>
                  <a:cubicBezTo>
                    <a:pt x="2150" y="1058"/>
                    <a:pt x="2150" y="1058"/>
                    <a:pt x="2150" y="1056"/>
                  </a:cubicBezTo>
                  <a:cubicBezTo>
                    <a:pt x="2152" y="1056"/>
                    <a:pt x="2153" y="1057"/>
                    <a:pt x="2152" y="1058"/>
                  </a:cubicBezTo>
                  <a:close/>
                  <a:moveTo>
                    <a:pt x="2145" y="1055"/>
                  </a:moveTo>
                  <a:cubicBezTo>
                    <a:pt x="2146" y="1055"/>
                    <a:pt x="2147" y="1055"/>
                    <a:pt x="2146" y="1056"/>
                  </a:cubicBezTo>
                  <a:cubicBezTo>
                    <a:pt x="2145" y="1057"/>
                    <a:pt x="2145" y="1057"/>
                    <a:pt x="2145" y="1055"/>
                  </a:cubicBezTo>
                  <a:close/>
                  <a:moveTo>
                    <a:pt x="2143" y="1045"/>
                  </a:moveTo>
                  <a:cubicBezTo>
                    <a:pt x="2142" y="1046"/>
                    <a:pt x="2142" y="1046"/>
                    <a:pt x="2141" y="1045"/>
                  </a:cubicBezTo>
                  <a:cubicBezTo>
                    <a:pt x="2141" y="1045"/>
                    <a:pt x="2143" y="1045"/>
                    <a:pt x="2143" y="1045"/>
                  </a:cubicBezTo>
                  <a:close/>
                  <a:moveTo>
                    <a:pt x="2138" y="1030"/>
                  </a:moveTo>
                  <a:cubicBezTo>
                    <a:pt x="2138" y="1030"/>
                    <a:pt x="2137" y="1029"/>
                    <a:pt x="2137" y="1028"/>
                  </a:cubicBezTo>
                  <a:cubicBezTo>
                    <a:pt x="2138" y="1028"/>
                    <a:pt x="2144" y="1028"/>
                    <a:pt x="2143" y="1030"/>
                  </a:cubicBezTo>
                  <a:cubicBezTo>
                    <a:pt x="2142" y="1030"/>
                    <a:pt x="2140" y="1030"/>
                    <a:pt x="2138" y="1030"/>
                  </a:cubicBezTo>
                  <a:close/>
                  <a:moveTo>
                    <a:pt x="2118" y="1071"/>
                  </a:moveTo>
                  <a:cubicBezTo>
                    <a:pt x="2117" y="1068"/>
                    <a:pt x="2117" y="1065"/>
                    <a:pt x="2116" y="1061"/>
                  </a:cubicBezTo>
                  <a:cubicBezTo>
                    <a:pt x="2123" y="1061"/>
                    <a:pt x="2121" y="1061"/>
                    <a:pt x="2124" y="1066"/>
                  </a:cubicBezTo>
                  <a:cubicBezTo>
                    <a:pt x="2118" y="1066"/>
                    <a:pt x="2123" y="1071"/>
                    <a:pt x="2118" y="1071"/>
                  </a:cubicBezTo>
                  <a:close/>
                  <a:moveTo>
                    <a:pt x="2118" y="1080"/>
                  </a:moveTo>
                  <a:cubicBezTo>
                    <a:pt x="2122" y="1079"/>
                    <a:pt x="2121" y="1084"/>
                    <a:pt x="2117" y="1084"/>
                  </a:cubicBezTo>
                  <a:cubicBezTo>
                    <a:pt x="2118" y="1083"/>
                    <a:pt x="2118" y="1081"/>
                    <a:pt x="2118" y="1080"/>
                  </a:cubicBezTo>
                  <a:close/>
                  <a:moveTo>
                    <a:pt x="2112" y="1068"/>
                  </a:moveTo>
                  <a:cubicBezTo>
                    <a:pt x="2112" y="1069"/>
                    <a:pt x="2112" y="1070"/>
                    <a:pt x="2112" y="1071"/>
                  </a:cubicBezTo>
                  <a:cubicBezTo>
                    <a:pt x="2111" y="1071"/>
                    <a:pt x="2110" y="1070"/>
                    <a:pt x="2112" y="1068"/>
                  </a:cubicBezTo>
                  <a:close/>
                  <a:moveTo>
                    <a:pt x="1217" y="646"/>
                  </a:moveTo>
                  <a:cubicBezTo>
                    <a:pt x="1215" y="648"/>
                    <a:pt x="1215" y="646"/>
                    <a:pt x="1216" y="643"/>
                  </a:cubicBezTo>
                  <a:cubicBezTo>
                    <a:pt x="1216" y="644"/>
                    <a:pt x="1216" y="645"/>
                    <a:pt x="1217" y="646"/>
                  </a:cubicBezTo>
                  <a:close/>
                  <a:moveTo>
                    <a:pt x="2116" y="1057"/>
                  </a:moveTo>
                  <a:cubicBezTo>
                    <a:pt x="2115" y="1056"/>
                    <a:pt x="2119" y="1055"/>
                    <a:pt x="2119" y="1053"/>
                  </a:cubicBezTo>
                  <a:cubicBezTo>
                    <a:pt x="2120" y="1052"/>
                    <a:pt x="2116" y="1050"/>
                    <a:pt x="2117" y="1048"/>
                  </a:cubicBezTo>
                  <a:cubicBezTo>
                    <a:pt x="2121" y="1049"/>
                    <a:pt x="2121" y="1047"/>
                    <a:pt x="2124" y="1050"/>
                  </a:cubicBezTo>
                  <a:cubicBezTo>
                    <a:pt x="2126" y="1053"/>
                    <a:pt x="2124" y="1058"/>
                    <a:pt x="2123" y="1061"/>
                  </a:cubicBezTo>
                  <a:cubicBezTo>
                    <a:pt x="2123" y="1061"/>
                    <a:pt x="2116" y="1059"/>
                    <a:pt x="2116" y="1057"/>
                  </a:cubicBezTo>
                  <a:close/>
                  <a:moveTo>
                    <a:pt x="2101" y="1073"/>
                  </a:moveTo>
                  <a:cubicBezTo>
                    <a:pt x="2099" y="1071"/>
                    <a:pt x="2096" y="1066"/>
                    <a:pt x="2097" y="1062"/>
                  </a:cubicBezTo>
                  <a:cubicBezTo>
                    <a:pt x="2099" y="1057"/>
                    <a:pt x="2101" y="1058"/>
                    <a:pt x="2107" y="1057"/>
                  </a:cubicBezTo>
                  <a:cubicBezTo>
                    <a:pt x="2107" y="1060"/>
                    <a:pt x="2105" y="1062"/>
                    <a:pt x="2102" y="1063"/>
                  </a:cubicBezTo>
                  <a:cubicBezTo>
                    <a:pt x="2110" y="1063"/>
                    <a:pt x="2108" y="1074"/>
                    <a:pt x="2101" y="1073"/>
                  </a:cubicBezTo>
                  <a:close/>
                  <a:moveTo>
                    <a:pt x="767" y="900"/>
                  </a:moveTo>
                  <a:cubicBezTo>
                    <a:pt x="767" y="901"/>
                    <a:pt x="767" y="901"/>
                    <a:pt x="765" y="900"/>
                  </a:cubicBezTo>
                  <a:cubicBezTo>
                    <a:pt x="766" y="899"/>
                    <a:pt x="766" y="901"/>
                    <a:pt x="767" y="900"/>
                  </a:cubicBezTo>
                  <a:close/>
                  <a:moveTo>
                    <a:pt x="802" y="813"/>
                  </a:moveTo>
                  <a:cubicBezTo>
                    <a:pt x="800" y="812"/>
                    <a:pt x="798" y="810"/>
                    <a:pt x="802" y="809"/>
                  </a:cubicBezTo>
                  <a:cubicBezTo>
                    <a:pt x="802" y="810"/>
                    <a:pt x="803" y="811"/>
                    <a:pt x="802" y="813"/>
                  </a:cubicBezTo>
                  <a:close/>
                  <a:moveTo>
                    <a:pt x="1892" y="634"/>
                  </a:moveTo>
                  <a:cubicBezTo>
                    <a:pt x="1890" y="636"/>
                    <a:pt x="1889" y="637"/>
                    <a:pt x="1889" y="631"/>
                  </a:cubicBezTo>
                  <a:cubicBezTo>
                    <a:pt x="1893" y="632"/>
                    <a:pt x="1894" y="633"/>
                    <a:pt x="1892" y="634"/>
                  </a:cubicBezTo>
                  <a:close/>
                  <a:moveTo>
                    <a:pt x="1906" y="630"/>
                  </a:moveTo>
                  <a:cubicBezTo>
                    <a:pt x="1907" y="631"/>
                    <a:pt x="1907" y="632"/>
                    <a:pt x="1905" y="632"/>
                  </a:cubicBezTo>
                  <a:cubicBezTo>
                    <a:pt x="1905" y="632"/>
                    <a:pt x="1905" y="630"/>
                    <a:pt x="1906" y="630"/>
                  </a:cubicBezTo>
                  <a:close/>
                  <a:moveTo>
                    <a:pt x="2097" y="1050"/>
                  </a:moveTo>
                  <a:cubicBezTo>
                    <a:pt x="2104" y="1048"/>
                    <a:pt x="2103" y="1052"/>
                    <a:pt x="2097" y="1053"/>
                  </a:cubicBezTo>
                  <a:cubicBezTo>
                    <a:pt x="2097" y="1052"/>
                    <a:pt x="2097" y="1051"/>
                    <a:pt x="2097" y="1050"/>
                  </a:cubicBezTo>
                  <a:close/>
                  <a:moveTo>
                    <a:pt x="774" y="903"/>
                  </a:moveTo>
                  <a:cubicBezTo>
                    <a:pt x="775" y="902"/>
                    <a:pt x="776" y="902"/>
                    <a:pt x="776" y="901"/>
                  </a:cubicBezTo>
                  <a:cubicBezTo>
                    <a:pt x="778" y="902"/>
                    <a:pt x="778" y="903"/>
                    <a:pt x="778" y="905"/>
                  </a:cubicBezTo>
                  <a:cubicBezTo>
                    <a:pt x="774" y="906"/>
                    <a:pt x="773" y="905"/>
                    <a:pt x="774" y="903"/>
                  </a:cubicBezTo>
                  <a:close/>
                  <a:moveTo>
                    <a:pt x="779" y="863"/>
                  </a:moveTo>
                  <a:cubicBezTo>
                    <a:pt x="780" y="863"/>
                    <a:pt x="781" y="862"/>
                    <a:pt x="781" y="862"/>
                  </a:cubicBezTo>
                  <a:cubicBezTo>
                    <a:pt x="781" y="863"/>
                    <a:pt x="781" y="865"/>
                    <a:pt x="780" y="866"/>
                  </a:cubicBezTo>
                  <a:cubicBezTo>
                    <a:pt x="780" y="866"/>
                    <a:pt x="777" y="863"/>
                    <a:pt x="779" y="863"/>
                  </a:cubicBezTo>
                  <a:close/>
                  <a:moveTo>
                    <a:pt x="842" y="800"/>
                  </a:moveTo>
                  <a:cubicBezTo>
                    <a:pt x="842" y="797"/>
                    <a:pt x="842" y="793"/>
                    <a:pt x="845" y="795"/>
                  </a:cubicBezTo>
                  <a:cubicBezTo>
                    <a:pt x="850" y="798"/>
                    <a:pt x="844" y="807"/>
                    <a:pt x="841" y="810"/>
                  </a:cubicBezTo>
                  <a:cubicBezTo>
                    <a:pt x="839" y="804"/>
                    <a:pt x="840" y="804"/>
                    <a:pt x="840" y="799"/>
                  </a:cubicBezTo>
                  <a:cubicBezTo>
                    <a:pt x="841" y="799"/>
                    <a:pt x="841" y="800"/>
                    <a:pt x="842" y="800"/>
                  </a:cubicBezTo>
                  <a:close/>
                  <a:moveTo>
                    <a:pt x="896" y="759"/>
                  </a:moveTo>
                  <a:cubicBezTo>
                    <a:pt x="896" y="761"/>
                    <a:pt x="897" y="763"/>
                    <a:pt x="898" y="765"/>
                  </a:cubicBezTo>
                  <a:cubicBezTo>
                    <a:pt x="898" y="765"/>
                    <a:pt x="901" y="760"/>
                    <a:pt x="901" y="760"/>
                  </a:cubicBezTo>
                  <a:cubicBezTo>
                    <a:pt x="901" y="762"/>
                    <a:pt x="902" y="764"/>
                    <a:pt x="902" y="765"/>
                  </a:cubicBezTo>
                  <a:cubicBezTo>
                    <a:pt x="901" y="766"/>
                    <a:pt x="898" y="766"/>
                    <a:pt x="896" y="766"/>
                  </a:cubicBezTo>
                  <a:cubicBezTo>
                    <a:pt x="890" y="764"/>
                    <a:pt x="895" y="765"/>
                    <a:pt x="892" y="760"/>
                  </a:cubicBezTo>
                  <a:cubicBezTo>
                    <a:pt x="891" y="758"/>
                    <a:pt x="883" y="747"/>
                    <a:pt x="885" y="745"/>
                  </a:cubicBezTo>
                  <a:cubicBezTo>
                    <a:pt x="889" y="742"/>
                    <a:pt x="895" y="757"/>
                    <a:pt x="896" y="759"/>
                  </a:cubicBezTo>
                  <a:close/>
                  <a:moveTo>
                    <a:pt x="897" y="745"/>
                  </a:moveTo>
                  <a:cubicBezTo>
                    <a:pt x="897" y="746"/>
                    <a:pt x="897" y="748"/>
                    <a:pt x="897" y="749"/>
                  </a:cubicBezTo>
                  <a:cubicBezTo>
                    <a:pt x="895" y="747"/>
                    <a:pt x="894" y="746"/>
                    <a:pt x="897" y="745"/>
                  </a:cubicBezTo>
                  <a:close/>
                  <a:moveTo>
                    <a:pt x="1197" y="649"/>
                  </a:moveTo>
                  <a:cubicBezTo>
                    <a:pt x="1196" y="649"/>
                    <a:pt x="1195" y="649"/>
                    <a:pt x="1194" y="648"/>
                  </a:cubicBezTo>
                  <a:cubicBezTo>
                    <a:pt x="1202" y="647"/>
                    <a:pt x="1195" y="647"/>
                    <a:pt x="1197" y="649"/>
                  </a:cubicBezTo>
                  <a:close/>
                  <a:moveTo>
                    <a:pt x="1833" y="611"/>
                  </a:moveTo>
                  <a:cubicBezTo>
                    <a:pt x="1834" y="612"/>
                    <a:pt x="1834" y="613"/>
                    <a:pt x="1833" y="613"/>
                  </a:cubicBezTo>
                  <a:cubicBezTo>
                    <a:pt x="1833" y="612"/>
                    <a:pt x="1833" y="612"/>
                    <a:pt x="1833" y="611"/>
                  </a:cubicBezTo>
                  <a:close/>
                  <a:moveTo>
                    <a:pt x="1863" y="633"/>
                  </a:moveTo>
                  <a:cubicBezTo>
                    <a:pt x="1864" y="632"/>
                    <a:pt x="1864" y="632"/>
                    <a:pt x="1865" y="633"/>
                  </a:cubicBezTo>
                  <a:cubicBezTo>
                    <a:pt x="1864" y="633"/>
                    <a:pt x="1863" y="633"/>
                    <a:pt x="1863" y="633"/>
                  </a:cubicBezTo>
                  <a:close/>
                  <a:moveTo>
                    <a:pt x="1876" y="634"/>
                  </a:moveTo>
                  <a:cubicBezTo>
                    <a:pt x="1876" y="634"/>
                    <a:pt x="1875" y="633"/>
                    <a:pt x="1874" y="633"/>
                  </a:cubicBezTo>
                  <a:cubicBezTo>
                    <a:pt x="1875" y="632"/>
                    <a:pt x="1876" y="632"/>
                    <a:pt x="1876" y="634"/>
                  </a:cubicBezTo>
                  <a:close/>
                  <a:moveTo>
                    <a:pt x="2101" y="1031"/>
                  </a:moveTo>
                  <a:cubicBezTo>
                    <a:pt x="2108" y="1032"/>
                    <a:pt x="2105" y="1033"/>
                    <a:pt x="2109" y="1038"/>
                  </a:cubicBezTo>
                  <a:cubicBezTo>
                    <a:pt x="2106" y="1037"/>
                    <a:pt x="2103" y="1037"/>
                    <a:pt x="2100" y="1036"/>
                  </a:cubicBezTo>
                  <a:cubicBezTo>
                    <a:pt x="2101" y="1034"/>
                    <a:pt x="2101" y="1033"/>
                    <a:pt x="2101" y="1031"/>
                  </a:cubicBezTo>
                  <a:close/>
                  <a:moveTo>
                    <a:pt x="1067" y="1137"/>
                  </a:moveTo>
                  <a:cubicBezTo>
                    <a:pt x="1067" y="1138"/>
                    <a:pt x="1067" y="1138"/>
                    <a:pt x="1067" y="1139"/>
                  </a:cubicBezTo>
                  <a:cubicBezTo>
                    <a:pt x="1065" y="1139"/>
                    <a:pt x="1065" y="1138"/>
                    <a:pt x="1067" y="1137"/>
                  </a:cubicBezTo>
                  <a:close/>
                  <a:moveTo>
                    <a:pt x="1039" y="1106"/>
                  </a:moveTo>
                  <a:cubicBezTo>
                    <a:pt x="1038" y="1106"/>
                    <a:pt x="1038" y="1105"/>
                    <a:pt x="1038" y="1104"/>
                  </a:cubicBezTo>
                  <a:cubicBezTo>
                    <a:pt x="1039" y="1104"/>
                    <a:pt x="1039" y="1104"/>
                    <a:pt x="1039" y="1104"/>
                  </a:cubicBezTo>
                  <a:cubicBezTo>
                    <a:pt x="1040" y="1105"/>
                    <a:pt x="1042" y="1109"/>
                    <a:pt x="1040" y="1111"/>
                  </a:cubicBezTo>
                  <a:cubicBezTo>
                    <a:pt x="1039" y="1110"/>
                    <a:pt x="1038" y="1108"/>
                    <a:pt x="1039" y="1106"/>
                  </a:cubicBezTo>
                  <a:close/>
                  <a:moveTo>
                    <a:pt x="642" y="815"/>
                  </a:moveTo>
                  <a:cubicBezTo>
                    <a:pt x="642" y="816"/>
                    <a:pt x="642" y="818"/>
                    <a:pt x="642" y="819"/>
                  </a:cubicBezTo>
                  <a:cubicBezTo>
                    <a:pt x="640" y="820"/>
                    <a:pt x="638" y="816"/>
                    <a:pt x="637" y="814"/>
                  </a:cubicBezTo>
                  <a:cubicBezTo>
                    <a:pt x="639" y="814"/>
                    <a:pt x="640" y="815"/>
                    <a:pt x="642" y="815"/>
                  </a:cubicBezTo>
                  <a:close/>
                  <a:moveTo>
                    <a:pt x="628" y="953"/>
                  </a:moveTo>
                  <a:cubicBezTo>
                    <a:pt x="628" y="953"/>
                    <a:pt x="628" y="952"/>
                    <a:pt x="628" y="952"/>
                  </a:cubicBezTo>
                  <a:cubicBezTo>
                    <a:pt x="629" y="952"/>
                    <a:pt x="629" y="954"/>
                    <a:pt x="628" y="953"/>
                  </a:cubicBezTo>
                  <a:close/>
                  <a:moveTo>
                    <a:pt x="659" y="781"/>
                  </a:moveTo>
                  <a:cubicBezTo>
                    <a:pt x="659" y="784"/>
                    <a:pt x="659" y="783"/>
                    <a:pt x="658" y="781"/>
                  </a:cubicBezTo>
                  <a:cubicBezTo>
                    <a:pt x="658" y="780"/>
                    <a:pt x="658" y="780"/>
                    <a:pt x="659" y="781"/>
                  </a:cubicBezTo>
                  <a:close/>
                  <a:moveTo>
                    <a:pt x="659" y="900"/>
                  </a:moveTo>
                  <a:cubicBezTo>
                    <a:pt x="660" y="900"/>
                    <a:pt x="660" y="899"/>
                    <a:pt x="660" y="898"/>
                  </a:cubicBezTo>
                  <a:cubicBezTo>
                    <a:pt x="661" y="899"/>
                    <a:pt x="661" y="900"/>
                    <a:pt x="659" y="900"/>
                  </a:cubicBezTo>
                  <a:close/>
                  <a:moveTo>
                    <a:pt x="630" y="898"/>
                  </a:moveTo>
                  <a:cubicBezTo>
                    <a:pt x="630" y="899"/>
                    <a:pt x="631" y="903"/>
                    <a:pt x="632" y="904"/>
                  </a:cubicBezTo>
                  <a:cubicBezTo>
                    <a:pt x="629" y="901"/>
                    <a:pt x="628" y="900"/>
                    <a:pt x="630" y="898"/>
                  </a:cubicBezTo>
                  <a:close/>
                  <a:moveTo>
                    <a:pt x="638" y="891"/>
                  </a:moveTo>
                  <a:cubicBezTo>
                    <a:pt x="638" y="897"/>
                    <a:pt x="636" y="903"/>
                    <a:pt x="637" y="909"/>
                  </a:cubicBezTo>
                  <a:cubicBezTo>
                    <a:pt x="633" y="908"/>
                    <a:pt x="636" y="894"/>
                    <a:pt x="638" y="891"/>
                  </a:cubicBezTo>
                  <a:close/>
                  <a:moveTo>
                    <a:pt x="633" y="937"/>
                  </a:moveTo>
                  <a:cubicBezTo>
                    <a:pt x="632" y="937"/>
                    <a:pt x="631" y="937"/>
                    <a:pt x="631" y="937"/>
                  </a:cubicBezTo>
                  <a:cubicBezTo>
                    <a:pt x="631" y="937"/>
                    <a:pt x="633" y="934"/>
                    <a:pt x="633" y="937"/>
                  </a:cubicBezTo>
                  <a:close/>
                  <a:moveTo>
                    <a:pt x="665" y="928"/>
                  </a:moveTo>
                  <a:cubicBezTo>
                    <a:pt x="668" y="930"/>
                    <a:pt x="654" y="926"/>
                    <a:pt x="659" y="928"/>
                  </a:cubicBezTo>
                  <a:cubicBezTo>
                    <a:pt x="661" y="926"/>
                    <a:pt x="663" y="927"/>
                    <a:pt x="665" y="928"/>
                  </a:cubicBezTo>
                  <a:close/>
                  <a:moveTo>
                    <a:pt x="784" y="919"/>
                  </a:moveTo>
                  <a:cubicBezTo>
                    <a:pt x="786" y="919"/>
                    <a:pt x="785" y="922"/>
                    <a:pt x="783" y="923"/>
                  </a:cubicBezTo>
                  <a:cubicBezTo>
                    <a:pt x="783" y="921"/>
                    <a:pt x="784" y="920"/>
                    <a:pt x="784" y="919"/>
                  </a:cubicBezTo>
                  <a:close/>
                  <a:moveTo>
                    <a:pt x="785" y="866"/>
                  </a:moveTo>
                  <a:cubicBezTo>
                    <a:pt x="786" y="866"/>
                    <a:pt x="787" y="866"/>
                    <a:pt x="789" y="867"/>
                  </a:cubicBezTo>
                  <a:cubicBezTo>
                    <a:pt x="787" y="867"/>
                    <a:pt x="786" y="867"/>
                    <a:pt x="784" y="868"/>
                  </a:cubicBezTo>
                  <a:cubicBezTo>
                    <a:pt x="784" y="867"/>
                    <a:pt x="784" y="867"/>
                    <a:pt x="785" y="866"/>
                  </a:cubicBezTo>
                  <a:close/>
                  <a:moveTo>
                    <a:pt x="810" y="818"/>
                  </a:moveTo>
                  <a:cubicBezTo>
                    <a:pt x="808" y="815"/>
                    <a:pt x="806" y="814"/>
                    <a:pt x="808" y="811"/>
                  </a:cubicBezTo>
                  <a:cubicBezTo>
                    <a:pt x="808" y="813"/>
                    <a:pt x="810" y="817"/>
                    <a:pt x="810" y="818"/>
                  </a:cubicBezTo>
                  <a:close/>
                  <a:moveTo>
                    <a:pt x="825" y="813"/>
                  </a:moveTo>
                  <a:cubicBezTo>
                    <a:pt x="826" y="816"/>
                    <a:pt x="827" y="820"/>
                    <a:pt x="828" y="823"/>
                  </a:cubicBezTo>
                  <a:cubicBezTo>
                    <a:pt x="823" y="823"/>
                    <a:pt x="819" y="813"/>
                    <a:pt x="825" y="813"/>
                  </a:cubicBezTo>
                  <a:close/>
                  <a:moveTo>
                    <a:pt x="840" y="819"/>
                  </a:moveTo>
                  <a:cubicBezTo>
                    <a:pt x="840" y="819"/>
                    <a:pt x="840" y="818"/>
                    <a:pt x="840" y="817"/>
                  </a:cubicBezTo>
                  <a:cubicBezTo>
                    <a:pt x="843" y="817"/>
                    <a:pt x="844" y="818"/>
                    <a:pt x="843" y="820"/>
                  </a:cubicBezTo>
                  <a:cubicBezTo>
                    <a:pt x="842" y="821"/>
                    <a:pt x="841" y="818"/>
                    <a:pt x="840" y="819"/>
                  </a:cubicBezTo>
                  <a:close/>
                  <a:moveTo>
                    <a:pt x="835" y="820"/>
                  </a:moveTo>
                  <a:cubicBezTo>
                    <a:pt x="836" y="819"/>
                    <a:pt x="837" y="818"/>
                    <a:pt x="838" y="817"/>
                  </a:cubicBezTo>
                  <a:cubicBezTo>
                    <a:pt x="838" y="817"/>
                    <a:pt x="839" y="821"/>
                    <a:pt x="837" y="822"/>
                  </a:cubicBezTo>
                  <a:cubicBezTo>
                    <a:pt x="836" y="821"/>
                    <a:pt x="836" y="821"/>
                    <a:pt x="835" y="820"/>
                  </a:cubicBezTo>
                  <a:close/>
                  <a:moveTo>
                    <a:pt x="858" y="810"/>
                  </a:moveTo>
                  <a:cubicBezTo>
                    <a:pt x="859" y="809"/>
                    <a:pt x="859" y="807"/>
                    <a:pt x="859" y="807"/>
                  </a:cubicBezTo>
                  <a:cubicBezTo>
                    <a:pt x="861" y="809"/>
                    <a:pt x="861" y="810"/>
                    <a:pt x="858" y="810"/>
                  </a:cubicBezTo>
                  <a:close/>
                  <a:moveTo>
                    <a:pt x="866" y="806"/>
                  </a:moveTo>
                  <a:cubicBezTo>
                    <a:pt x="865" y="806"/>
                    <a:pt x="857" y="802"/>
                    <a:pt x="861" y="799"/>
                  </a:cubicBezTo>
                  <a:cubicBezTo>
                    <a:pt x="862" y="798"/>
                    <a:pt x="866" y="807"/>
                    <a:pt x="866" y="806"/>
                  </a:cubicBezTo>
                  <a:close/>
                  <a:moveTo>
                    <a:pt x="921" y="763"/>
                  </a:moveTo>
                  <a:cubicBezTo>
                    <a:pt x="921" y="760"/>
                    <a:pt x="920" y="756"/>
                    <a:pt x="921" y="753"/>
                  </a:cubicBezTo>
                  <a:cubicBezTo>
                    <a:pt x="922" y="756"/>
                    <a:pt x="925" y="762"/>
                    <a:pt x="921" y="763"/>
                  </a:cubicBezTo>
                  <a:close/>
                  <a:moveTo>
                    <a:pt x="1175" y="710"/>
                  </a:moveTo>
                  <a:cubicBezTo>
                    <a:pt x="1175" y="712"/>
                    <a:pt x="1175" y="711"/>
                    <a:pt x="1175" y="708"/>
                  </a:cubicBezTo>
                  <a:cubicBezTo>
                    <a:pt x="1175" y="708"/>
                    <a:pt x="1176" y="707"/>
                    <a:pt x="1176" y="707"/>
                  </a:cubicBezTo>
                  <a:cubicBezTo>
                    <a:pt x="1177" y="709"/>
                    <a:pt x="1177" y="710"/>
                    <a:pt x="1175" y="710"/>
                  </a:cubicBezTo>
                  <a:close/>
                  <a:moveTo>
                    <a:pt x="1204" y="706"/>
                  </a:moveTo>
                  <a:cubicBezTo>
                    <a:pt x="1205" y="708"/>
                    <a:pt x="1205" y="709"/>
                    <a:pt x="1204" y="711"/>
                  </a:cubicBezTo>
                  <a:cubicBezTo>
                    <a:pt x="1203" y="709"/>
                    <a:pt x="1203" y="707"/>
                    <a:pt x="1204" y="706"/>
                  </a:cubicBezTo>
                  <a:close/>
                  <a:moveTo>
                    <a:pt x="1226" y="725"/>
                  </a:moveTo>
                  <a:cubicBezTo>
                    <a:pt x="1225" y="726"/>
                    <a:pt x="1224" y="726"/>
                    <a:pt x="1223" y="726"/>
                  </a:cubicBezTo>
                  <a:cubicBezTo>
                    <a:pt x="1222" y="723"/>
                    <a:pt x="1224" y="724"/>
                    <a:pt x="1226" y="723"/>
                  </a:cubicBezTo>
                  <a:cubicBezTo>
                    <a:pt x="1226" y="724"/>
                    <a:pt x="1226" y="725"/>
                    <a:pt x="1226" y="725"/>
                  </a:cubicBezTo>
                  <a:close/>
                  <a:moveTo>
                    <a:pt x="1255" y="634"/>
                  </a:moveTo>
                  <a:cubicBezTo>
                    <a:pt x="1255" y="635"/>
                    <a:pt x="1255" y="636"/>
                    <a:pt x="1255" y="636"/>
                  </a:cubicBezTo>
                  <a:cubicBezTo>
                    <a:pt x="1255" y="633"/>
                    <a:pt x="1255" y="632"/>
                    <a:pt x="1255" y="634"/>
                  </a:cubicBezTo>
                  <a:close/>
                  <a:moveTo>
                    <a:pt x="1350" y="736"/>
                  </a:moveTo>
                  <a:cubicBezTo>
                    <a:pt x="1348" y="739"/>
                    <a:pt x="1344" y="736"/>
                    <a:pt x="1343" y="735"/>
                  </a:cubicBezTo>
                  <a:cubicBezTo>
                    <a:pt x="1345" y="732"/>
                    <a:pt x="1353" y="731"/>
                    <a:pt x="1350" y="736"/>
                  </a:cubicBezTo>
                  <a:close/>
                  <a:moveTo>
                    <a:pt x="1363" y="731"/>
                  </a:moveTo>
                  <a:cubicBezTo>
                    <a:pt x="1363" y="730"/>
                    <a:pt x="1363" y="729"/>
                    <a:pt x="1363" y="728"/>
                  </a:cubicBezTo>
                  <a:cubicBezTo>
                    <a:pt x="1365" y="729"/>
                    <a:pt x="1368" y="730"/>
                    <a:pt x="1370" y="730"/>
                  </a:cubicBezTo>
                  <a:cubicBezTo>
                    <a:pt x="1368" y="732"/>
                    <a:pt x="1363" y="736"/>
                    <a:pt x="1363" y="731"/>
                  </a:cubicBezTo>
                  <a:close/>
                  <a:moveTo>
                    <a:pt x="1872" y="666"/>
                  </a:moveTo>
                  <a:cubicBezTo>
                    <a:pt x="1877" y="668"/>
                    <a:pt x="1881" y="672"/>
                    <a:pt x="1887" y="674"/>
                  </a:cubicBezTo>
                  <a:cubicBezTo>
                    <a:pt x="1890" y="674"/>
                    <a:pt x="1895" y="672"/>
                    <a:pt x="1897" y="673"/>
                  </a:cubicBezTo>
                  <a:cubicBezTo>
                    <a:pt x="1897" y="673"/>
                    <a:pt x="1888" y="686"/>
                    <a:pt x="1884" y="686"/>
                  </a:cubicBezTo>
                  <a:cubicBezTo>
                    <a:pt x="1888" y="686"/>
                    <a:pt x="1893" y="683"/>
                    <a:pt x="1897" y="682"/>
                  </a:cubicBezTo>
                  <a:cubicBezTo>
                    <a:pt x="1892" y="686"/>
                    <a:pt x="1889" y="690"/>
                    <a:pt x="1883" y="693"/>
                  </a:cubicBezTo>
                  <a:cubicBezTo>
                    <a:pt x="1878" y="696"/>
                    <a:pt x="1867" y="699"/>
                    <a:pt x="1864" y="704"/>
                  </a:cubicBezTo>
                  <a:cubicBezTo>
                    <a:pt x="1865" y="703"/>
                    <a:pt x="1889" y="695"/>
                    <a:pt x="1889" y="695"/>
                  </a:cubicBezTo>
                  <a:cubicBezTo>
                    <a:pt x="1890" y="696"/>
                    <a:pt x="1888" y="696"/>
                    <a:pt x="1890" y="698"/>
                  </a:cubicBezTo>
                  <a:cubicBezTo>
                    <a:pt x="1886" y="700"/>
                    <a:pt x="1881" y="703"/>
                    <a:pt x="1877" y="704"/>
                  </a:cubicBezTo>
                  <a:cubicBezTo>
                    <a:pt x="1869" y="706"/>
                    <a:pt x="1863" y="706"/>
                    <a:pt x="1854" y="706"/>
                  </a:cubicBezTo>
                  <a:cubicBezTo>
                    <a:pt x="1850" y="706"/>
                    <a:pt x="1841" y="708"/>
                    <a:pt x="1838" y="707"/>
                  </a:cubicBezTo>
                  <a:cubicBezTo>
                    <a:pt x="1837" y="707"/>
                    <a:pt x="1836" y="707"/>
                    <a:pt x="1835" y="707"/>
                  </a:cubicBezTo>
                  <a:cubicBezTo>
                    <a:pt x="1834" y="705"/>
                    <a:pt x="1834" y="702"/>
                    <a:pt x="1834" y="700"/>
                  </a:cubicBezTo>
                  <a:cubicBezTo>
                    <a:pt x="1830" y="697"/>
                    <a:pt x="1832" y="702"/>
                    <a:pt x="1829" y="702"/>
                  </a:cubicBezTo>
                  <a:cubicBezTo>
                    <a:pt x="1826" y="701"/>
                    <a:pt x="1828" y="691"/>
                    <a:pt x="1824" y="691"/>
                  </a:cubicBezTo>
                  <a:cubicBezTo>
                    <a:pt x="1821" y="691"/>
                    <a:pt x="1823" y="701"/>
                    <a:pt x="1818" y="701"/>
                  </a:cubicBezTo>
                  <a:cubicBezTo>
                    <a:pt x="1817" y="700"/>
                    <a:pt x="1813" y="692"/>
                    <a:pt x="1810" y="690"/>
                  </a:cubicBezTo>
                  <a:cubicBezTo>
                    <a:pt x="1810" y="690"/>
                    <a:pt x="1797" y="682"/>
                    <a:pt x="1797" y="682"/>
                  </a:cubicBezTo>
                  <a:cubicBezTo>
                    <a:pt x="1791" y="683"/>
                    <a:pt x="1793" y="699"/>
                    <a:pt x="1795" y="704"/>
                  </a:cubicBezTo>
                  <a:cubicBezTo>
                    <a:pt x="1798" y="714"/>
                    <a:pt x="1797" y="726"/>
                    <a:pt x="1801" y="736"/>
                  </a:cubicBezTo>
                  <a:cubicBezTo>
                    <a:pt x="1792" y="737"/>
                    <a:pt x="1796" y="723"/>
                    <a:pt x="1795" y="718"/>
                  </a:cubicBezTo>
                  <a:cubicBezTo>
                    <a:pt x="1795" y="714"/>
                    <a:pt x="1793" y="709"/>
                    <a:pt x="1792" y="705"/>
                  </a:cubicBezTo>
                  <a:cubicBezTo>
                    <a:pt x="1788" y="718"/>
                    <a:pt x="1782" y="699"/>
                    <a:pt x="1781" y="694"/>
                  </a:cubicBezTo>
                  <a:cubicBezTo>
                    <a:pt x="1781" y="693"/>
                    <a:pt x="1782" y="676"/>
                    <a:pt x="1780" y="679"/>
                  </a:cubicBezTo>
                  <a:cubicBezTo>
                    <a:pt x="1780" y="677"/>
                    <a:pt x="1784" y="676"/>
                    <a:pt x="1785" y="674"/>
                  </a:cubicBezTo>
                  <a:cubicBezTo>
                    <a:pt x="1786" y="671"/>
                    <a:pt x="1784" y="668"/>
                    <a:pt x="1785" y="666"/>
                  </a:cubicBezTo>
                  <a:cubicBezTo>
                    <a:pt x="1785" y="665"/>
                    <a:pt x="1785" y="663"/>
                    <a:pt x="1784" y="662"/>
                  </a:cubicBezTo>
                  <a:cubicBezTo>
                    <a:pt x="1786" y="661"/>
                    <a:pt x="1786" y="664"/>
                    <a:pt x="1787" y="663"/>
                  </a:cubicBezTo>
                  <a:cubicBezTo>
                    <a:pt x="1788" y="663"/>
                    <a:pt x="1789" y="667"/>
                    <a:pt x="1790" y="667"/>
                  </a:cubicBezTo>
                  <a:cubicBezTo>
                    <a:pt x="1793" y="667"/>
                    <a:pt x="1792" y="664"/>
                    <a:pt x="1793" y="663"/>
                  </a:cubicBezTo>
                  <a:cubicBezTo>
                    <a:pt x="1793" y="663"/>
                    <a:pt x="1797" y="660"/>
                    <a:pt x="1797" y="661"/>
                  </a:cubicBezTo>
                  <a:cubicBezTo>
                    <a:pt x="1798" y="659"/>
                    <a:pt x="1799" y="650"/>
                    <a:pt x="1800" y="650"/>
                  </a:cubicBezTo>
                  <a:cubicBezTo>
                    <a:pt x="1802" y="653"/>
                    <a:pt x="1801" y="664"/>
                    <a:pt x="1801" y="667"/>
                  </a:cubicBezTo>
                  <a:cubicBezTo>
                    <a:pt x="1806" y="665"/>
                    <a:pt x="1804" y="658"/>
                    <a:pt x="1804" y="654"/>
                  </a:cubicBezTo>
                  <a:cubicBezTo>
                    <a:pt x="1804" y="655"/>
                    <a:pt x="1806" y="653"/>
                    <a:pt x="1806" y="653"/>
                  </a:cubicBezTo>
                  <a:cubicBezTo>
                    <a:pt x="1807" y="658"/>
                    <a:pt x="1810" y="664"/>
                    <a:pt x="1811" y="671"/>
                  </a:cubicBezTo>
                  <a:cubicBezTo>
                    <a:pt x="1812" y="663"/>
                    <a:pt x="1810" y="654"/>
                    <a:pt x="1818" y="649"/>
                  </a:cubicBezTo>
                  <a:cubicBezTo>
                    <a:pt x="1821" y="656"/>
                    <a:pt x="1826" y="658"/>
                    <a:pt x="1829" y="665"/>
                  </a:cubicBezTo>
                  <a:cubicBezTo>
                    <a:pt x="1829" y="664"/>
                    <a:pt x="1829" y="663"/>
                    <a:pt x="1830" y="662"/>
                  </a:cubicBezTo>
                  <a:cubicBezTo>
                    <a:pt x="1841" y="665"/>
                    <a:pt x="1823" y="680"/>
                    <a:pt x="1832" y="687"/>
                  </a:cubicBezTo>
                  <a:cubicBezTo>
                    <a:pt x="1841" y="693"/>
                    <a:pt x="1836" y="676"/>
                    <a:pt x="1839" y="676"/>
                  </a:cubicBezTo>
                  <a:cubicBezTo>
                    <a:pt x="1844" y="675"/>
                    <a:pt x="1848" y="690"/>
                    <a:pt x="1850" y="693"/>
                  </a:cubicBezTo>
                  <a:cubicBezTo>
                    <a:pt x="1848" y="683"/>
                    <a:pt x="1845" y="674"/>
                    <a:pt x="1842" y="665"/>
                  </a:cubicBezTo>
                  <a:cubicBezTo>
                    <a:pt x="1842" y="663"/>
                    <a:pt x="1838" y="650"/>
                    <a:pt x="1844" y="656"/>
                  </a:cubicBezTo>
                  <a:cubicBezTo>
                    <a:pt x="1843" y="649"/>
                    <a:pt x="1841" y="640"/>
                    <a:pt x="1851" y="644"/>
                  </a:cubicBezTo>
                  <a:cubicBezTo>
                    <a:pt x="1853" y="645"/>
                    <a:pt x="1857" y="645"/>
                    <a:pt x="1856" y="649"/>
                  </a:cubicBezTo>
                  <a:cubicBezTo>
                    <a:pt x="1854" y="653"/>
                    <a:pt x="1851" y="648"/>
                    <a:pt x="1848" y="650"/>
                  </a:cubicBezTo>
                  <a:cubicBezTo>
                    <a:pt x="1843" y="656"/>
                    <a:pt x="1854" y="656"/>
                    <a:pt x="1854" y="656"/>
                  </a:cubicBezTo>
                  <a:cubicBezTo>
                    <a:pt x="1863" y="661"/>
                    <a:pt x="1856" y="663"/>
                    <a:pt x="1863" y="654"/>
                  </a:cubicBezTo>
                  <a:cubicBezTo>
                    <a:pt x="1863" y="654"/>
                    <a:pt x="1863" y="664"/>
                    <a:pt x="1864" y="664"/>
                  </a:cubicBezTo>
                  <a:cubicBezTo>
                    <a:pt x="1865" y="664"/>
                    <a:pt x="1870" y="665"/>
                    <a:pt x="1872" y="666"/>
                  </a:cubicBezTo>
                  <a:close/>
                  <a:moveTo>
                    <a:pt x="1865" y="654"/>
                  </a:moveTo>
                  <a:cubicBezTo>
                    <a:pt x="1865" y="653"/>
                    <a:pt x="1865" y="652"/>
                    <a:pt x="1866" y="652"/>
                  </a:cubicBezTo>
                  <a:cubicBezTo>
                    <a:pt x="1866" y="653"/>
                    <a:pt x="1866" y="655"/>
                    <a:pt x="1865" y="656"/>
                  </a:cubicBezTo>
                  <a:cubicBezTo>
                    <a:pt x="1865" y="655"/>
                    <a:pt x="1865" y="654"/>
                    <a:pt x="1865" y="654"/>
                  </a:cubicBezTo>
                  <a:close/>
                  <a:moveTo>
                    <a:pt x="1904" y="653"/>
                  </a:moveTo>
                  <a:cubicBezTo>
                    <a:pt x="1904" y="650"/>
                    <a:pt x="1904" y="647"/>
                    <a:pt x="1904" y="644"/>
                  </a:cubicBezTo>
                  <a:cubicBezTo>
                    <a:pt x="1905" y="650"/>
                    <a:pt x="1906" y="645"/>
                    <a:pt x="1907" y="644"/>
                  </a:cubicBezTo>
                  <a:cubicBezTo>
                    <a:pt x="1911" y="649"/>
                    <a:pt x="1909" y="649"/>
                    <a:pt x="1904" y="653"/>
                  </a:cubicBezTo>
                  <a:close/>
                  <a:moveTo>
                    <a:pt x="1905" y="655"/>
                  </a:moveTo>
                  <a:cubicBezTo>
                    <a:pt x="1904" y="653"/>
                    <a:pt x="1905" y="653"/>
                    <a:pt x="1906" y="653"/>
                  </a:cubicBezTo>
                  <a:cubicBezTo>
                    <a:pt x="1906" y="653"/>
                    <a:pt x="1905" y="654"/>
                    <a:pt x="1905" y="655"/>
                  </a:cubicBezTo>
                  <a:close/>
                  <a:moveTo>
                    <a:pt x="1888" y="645"/>
                  </a:moveTo>
                  <a:cubicBezTo>
                    <a:pt x="1887" y="645"/>
                    <a:pt x="1887" y="648"/>
                    <a:pt x="1886" y="647"/>
                  </a:cubicBezTo>
                  <a:cubicBezTo>
                    <a:pt x="1887" y="645"/>
                    <a:pt x="1888" y="644"/>
                    <a:pt x="1888" y="645"/>
                  </a:cubicBezTo>
                  <a:close/>
                  <a:moveTo>
                    <a:pt x="1898" y="688"/>
                  </a:moveTo>
                  <a:cubicBezTo>
                    <a:pt x="1899" y="686"/>
                    <a:pt x="1901" y="685"/>
                    <a:pt x="1902" y="684"/>
                  </a:cubicBezTo>
                  <a:cubicBezTo>
                    <a:pt x="1902" y="684"/>
                    <a:pt x="1901" y="683"/>
                    <a:pt x="1901" y="683"/>
                  </a:cubicBezTo>
                  <a:cubicBezTo>
                    <a:pt x="1903" y="680"/>
                    <a:pt x="1905" y="680"/>
                    <a:pt x="1907" y="682"/>
                  </a:cubicBezTo>
                  <a:cubicBezTo>
                    <a:pt x="1905" y="685"/>
                    <a:pt x="1902" y="686"/>
                    <a:pt x="1898" y="688"/>
                  </a:cubicBezTo>
                  <a:close/>
                  <a:moveTo>
                    <a:pt x="2103" y="1000"/>
                  </a:moveTo>
                  <a:cubicBezTo>
                    <a:pt x="2103" y="999"/>
                    <a:pt x="2114" y="996"/>
                    <a:pt x="2109" y="998"/>
                  </a:cubicBezTo>
                  <a:cubicBezTo>
                    <a:pt x="2110" y="999"/>
                    <a:pt x="2104" y="999"/>
                    <a:pt x="2103" y="1000"/>
                  </a:cubicBezTo>
                  <a:close/>
                  <a:moveTo>
                    <a:pt x="798" y="917"/>
                  </a:moveTo>
                  <a:cubicBezTo>
                    <a:pt x="796" y="918"/>
                    <a:pt x="792" y="920"/>
                    <a:pt x="791" y="917"/>
                  </a:cubicBezTo>
                  <a:cubicBezTo>
                    <a:pt x="793" y="917"/>
                    <a:pt x="796" y="917"/>
                    <a:pt x="798" y="917"/>
                  </a:cubicBezTo>
                  <a:close/>
                  <a:moveTo>
                    <a:pt x="798" y="893"/>
                  </a:moveTo>
                  <a:cubicBezTo>
                    <a:pt x="798" y="892"/>
                    <a:pt x="797" y="891"/>
                    <a:pt x="800" y="891"/>
                  </a:cubicBezTo>
                  <a:cubicBezTo>
                    <a:pt x="800" y="893"/>
                    <a:pt x="801" y="894"/>
                    <a:pt x="800" y="896"/>
                  </a:cubicBezTo>
                  <a:cubicBezTo>
                    <a:pt x="798" y="896"/>
                    <a:pt x="798" y="895"/>
                    <a:pt x="798" y="893"/>
                  </a:cubicBezTo>
                  <a:close/>
                  <a:moveTo>
                    <a:pt x="910" y="838"/>
                  </a:moveTo>
                  <a:cubicBezTo>
                    <a:pt x="913" y="836"/>
                    <a:pt x="915" y="836"/>
                    <a:pt x="916" y="838"/>
                  </a:cubicBezTo>
                  <a:cubicBezTo>
                    <a:pt x="913" y="839"/>
                    <a:pt x="910" y="840"/>
                    <a:pt x="907" y="840"/>
                  </a:cubicBezTo>
                  <a:cubicBezTo>
                    <a:pt x="908" y="839"/>
                    <a:pt x="909" y="838"/>
                    <a:pt x="910" y="838"/>
                  </a:cubicBezTo>
                  <a:close/>
                  <a:moveTo>
                    <a:pt x="1206" y="728"/>
                  </a:moveTo>
                  <a:cubicBezTo>
                    <a:pt x="1204" y="729"/>
                    <a:pt x="1202" y="729"/>
                    <a:pt x="1200" y="729"/>
                  </a:cubicBezTo>
                  <a:cubicBezTo>
                    <a:pt x="1200" y="729"/>
                    <a:pt x="1208" y="728"/>
                    <a:pt x="1206" y="728"/>
                  </a:cubicBezTo>
                  <a:close/>
                  <a:moveTo>
                    <a:pt x="1221" y="727"/>
                  </a:moveTo>
                  <a:cubicBezTo>
                    <a:pt x="1219" y="727"/>
                    <a:pt x="1213" y="729"/>
                    <a:pt x="1212" y="726"/>
                  </a:cubicBezTo>
                  <a:cubicBezTo>
                    <a:pt x="1215" y="725"/>
                    <a:pt x="1218" y="725"/>
                    <a:pt x="1221" y="724"/>
                  </a:cubicBezTo>
                  <a:cubicBezTo>
                    <a:pt x="1221" y="725"/>
                    <a:pt x="1221" y="726"/>
                    <a:pt x="1221" y="727"/>
                  </a:cubicBezTo>
                  <a:close/>
                  <a:moveTo>
                    <a:pt x="1263" y="723"/>
                  </a:moveTo>
                  <a:cubicBezTo>
                    <a:pt x="1264" y="725"/>
                    <a:pt x="1264" y="725"/>
                    <a:pt x="1262" y="724"/>
                  </a:cubicBezTo>
                  <a:cubicBezTo>
                    <a:pt x="1261" y="723"/>
                    <a:pt x="1262" y="723"/>
                    <a:pt x="1263" y="723"/>
                  </a:cubicBezTo>
                  <a:close/>
                  <a:moveTo>
                    <a:pt x="1388" y="724"/>
                  </a:moveTo>
                  <a:cubicBezTo>
                    <a:pt x="1387" y="728"/>
                    <a:pt x="1380" y="731"/>
                    <a:pt x="1375" y="730"/>
                  </a:cubicBezTo>
                  <a:cubicBezTo>
                    <a:pt x="1378" y="725"/>
                    <a:pt x="1385" y="716"/>
                    <a:pt x="1388" y="724"/>
                  </a:cubicBezTo>
                  <a:close/>
                  <a:moveTo>
                    <a:pt x="1806" y="636"/>
                  </a:moveTo>
                  <a:cubicBezTo>
                    <a:pt x="1806" y="637"/>
                    <a:pt x="1806" y="637"/>
                    <a:pt x="1806" y="638"/>
                  </a:cubicBezTo>
                  <a:cubicBezTo>
                    <a:pt x="1805" y="637"/>
                    <a:pt x="1805" y="634"/>
                    <a:pt x="1806" y="634"/>
                  </a:cubicBezTo>
                  <a:cubicBezTo>
                    <a:pt x="1806" y="635"/>
                    <a:pt x="1806" y="636"/>
                    <a:pt x="1806" y="636"/>
                  </a:cubicBezTo>
                  <a:close/>
                  <a:moveTo>
                    <a:pt x="1842" y="644"/>
                  </a:moveTo>
                  <a:cubicBezTo>
                    <a:pt x="1843" y="642"/>
                    <a:pt x="1844" y="641"/>
                    <a:pt x="1846" y="642"/>
                  </a:cubicBezTo>
                  <a:cubicBezTo>
                    <a:pt x="1845" y="643"/>
                    <a:pt x="1843" y="646"/>
                    <a:pt x="1842" y="644"/>
                  </a:cubicBezTo>
                  <a:close/>
                  <a:moveTo>
                    <a:pt x="1833" y="647"/>
                  </a:moveTo>
                  <a:cubicBezTo>
                    <a:pt x="1833" y="647"/>
                    <a:pt x="1835" y="647"/>
                    <a:pt x="1832" y="650"/>
                  </a:cubicBezTo>
                  <a:cubicBezTo>
                    <a:pt x="1837" y="645"/>
                    <a:pt x="1833" y="651"/>
                    <a:pt x="1833" y="650"/>
                  </a:cubicBezTo>
                  <a:cubicBezTo>
                    <a:pt x="1834" y="650"/>
                    <a:pt x="1834" y="650"/>
                    <a:pt x="1834" y="651"/>
                  </a:cubicBezTo>
                  <a:cubicBezTo>
                    <a:pt x="1834" y="651"/>
                    <a:pt x="1834" y="650"/>
                    <a:pt x="1835" y="650"/>
                  </a:cubicBezTo>
                  <a:cubicBezTo>
                    <a:pt x="1834" y="655"/>
                    <a:pt x="1834" y="660"/>
                    <a:pt x="1833" y="664"/>
                  </a:cubicBezTo>
                  <a:cubicBezTo>
                    <a:pt x="1833" y="662"/>
                    <a:pt x="1831" y="646"/>
                    <a:pt x="1833" y="647"/>
                  </a:cubicBezTo>
                  <a:close/>
                  <a:moveTo>
                    <a:pt x="1833" y="642"/>
                  </a:moveTo>
                  <a:cubicBezTo>
                    <a:pt x="1833" y="642"/>
                    <a:pt x="1833" y="642"/>
                    <a:pt x="1833" y="642"/>
                  </a:cubicBezTo>
                  <a:cubicBezTo>
                    <a:pt x="1833" y="642"/>
                    <a:pt x="1833" y="642"/>
                    <a:pt x="1833" y="642"/>
                  </a:cubicBezTo>
                  <a:close/>
                  <a:moveTo>
                    <a:pt x="1813" y="650"/>
                  </a:moveTo>
                  <a:cubicBezTo>
                    <a:pt x="1814" y="650"/>
                    <a:pt x="1814" y="649"/>
                    <a:pt x="1815" y="649"/>
                  </a:cubicBezTo>
                  <a:cubicBezTo>
                    <a:pt x="1813" y="652"/>
                    <a:pt x="1813" y="652"/>
                    <a:pt x="1813" y="650"/>
                  </a:cubicBezTo>
                  <a:close/>
                  <a:moveTo>
                    <a:pt x="1806" y="645"/>
                  </a:moveTo>
                  <a:cubicBezTo>
                    <a:pt x="1806" y="648"/>
                    <a:pt x="1804" y="650"/>
                    <a:pt x="1803" y="653"/>
                  </a:cubicBezTo>
                  <a:cubicBezTo>
                    <a:pt x="1803" y="648"/>
                    <a:pt x="1800" y="642"/>
                    <a:pt x="1806" y="641"/>
                  </a:cubicBezTo>
                  <a:cubicBezTo>
                    <a:pt x="1807" y="643"/>
                    <a:pt x="1807" y="644"/>
                    <a:pt x="1806" y="645"/>
                  </a:cubicBezTo>
                  <a:close/>
                  <a:moveTo>
                    <a:pt x="1778" y="686"/>
                  </a:moveTo>
                  <a:cubicBezTo>
                    <a:pt x="1778" y="686"/>
                    <a:pt x="1777" y="680"/>
                    <a:pt x="1779" y="679"/>
                  </a:cubicBezTo>
                  <a:cubicBezTo>
                    <a:pt x="1780" y="679"/>
                    <a:pt x="1778" y="686"/>
                    <a:pt x="1778" y="686"/>
                  </a:cubicBezTo>
                  <a:close/>
                  <a:moveTo>
                    <a:pt x="1788" y="735"/>
                  </a:moveTo>
                  <a:cubicBezTo>
                    <a:pt x="1786" y="735"/>
                    <a:pt x="1783" y="735"/>
                    <a:pt x="1781" y="736"/>
                  </a:cubicBezTo>
                  <a:cubicBezTo>
                    <a:pt x="1780" y="734"/>
                    <a:pt x="1780" y="732"/>
                    <a:pt x="1780" y="729"/>
                  </a:cubicBezTo>
                  <a:cubicBezTo>
                    <a:pt x="1783" y="728"/>
                    <a:pt x="1787" y="733"/>
                    <a:pt x="1788" y="735"/>
                  </a:cubicBezTo>
                  <a:close/>
                  <a:moveTo>
                    <a:pt x="1805" y="742"/>
                  </a:moveTo>
                  <a:cubicBezTo>
                    <a:pt x="1805" y="742"/>
                    <a:pt x="1806" y="743"/>
                    <a:pt x="1806" y="744"/>
                  </a:cubicBezTo>
                  <a:cubicBezTo>
                    <a:pt x="1806" y="744"/>
                    <a:pt x="1805" y="744"/>
                    <a:pt x="1804" y="744"/>
                  </a:cubicBezTo>
                  <a:cubicBezTo>
                    <a:pt x="1804" y="743"/>
                    <a:pt x="1805" y="742"/>
                    <a:pt x="1805" y="742"/>
                  </a:cubicBezTo>
                  <a:close/>
                  <a:moveTo>
                    <a:pt x="1883" y="705"/>
                  </a:moveTo>
                  <a:cubicBezTo>
                    <a:pt x="1881" y="705"/>
                    <a:pt x="1879" y="705"/>
                    <a:pt x="1878" y="706"/>
                  </a:cubicBezTo>
                  <a:cubicBezTo>
                    <a:pt x="1879" y="705"/>
                    <a:pt x="1887" y="702"/>
                    <a:pt x="1883" y="705"/>
                  </a:cubicBezTo>
                  <a:close/>
                  <a:moveTo>
                    <a:pt x="2128" y="943"/>
                  </a:moveTo>
                  <a:cubicBezTo>
                    <a:pt x="2130" y="942"/>
                    <a:pt x="2132" y="942"/>
                    <a:pt x="2132" y="944"/>
                  </a:cubicBezTo>
                  <a:cubicBezTo>
                    <a:pt x="2131" y="943"/>
                    <a:pt x="2130" y="943"/>
                    <a:pt x="2128" y="943"/>
                  </a:cubicBezTo>
                  <a:close/>
                  <a:moveTo>
                    <a:pt x="2130" y="955"/>
                  </a:moveTo>
                  <a:cubicBezTo>
                    <a:pt x="2129" y="955"/>
                    <a:pt x="2130" y="953"/>
                    <a:pt x="2131" y="952"/>
                  </a:cubicBezTo>
                  <a:cubicBezTo>
                    <a:pt x="2132" y="954"/>
                    <a:pt x="2133" y="956"/>
                    <a:pt x="2130" y="955"/>
                  </a:cubicBezTo>
                  <a:close/>
                  <a:moveTo>
                    <a:pt x="1996" y="1091"/>
                  </a:moveTo>
                  <a:cubicBezTo>
                    <a:pt x="1995" y="1091"/>
                    <a:pt x="1995" y="1091"/>
                    <a:pt x="1994" y="1091"/>
                  </a:cubicBezTo>
                  <a:cubicBezTo>
                    <a:pt x="1994" y="1091"/>
                    <a:pt x="1997" y="1090"/>
                    <a:pt x="1996" y="1091"/>
                  </a:cubicBezTo>
                  <a:close/>
                  <a:moveTo>
                    <a:pt x="874" y="1117"/>
                  </a:moveTo>
                  <a:cubicBezTo>
                    <a:pt x="873" y="1116"/>
                    <a:pt x="872" y="1114"/>
                    <a:pt x="872" y="1113"/>
                  </a:cubicBezTo>
                  <a:cubicBezTo>
                    <a:pt x="873" y="1113"/>
                    <a:pt x="874" y="1113"/>
                    <a:pt x="874" y="1113"/>
                  </a:cubicBezTo>
                  <a:cubicBezTo>
                    <a:pt x="874" y="1114"/>
                    <a:pt x="874" y="1116"/>
                    <a:pt x="874" y="1117"/>
                  </a:cubicBezTo>
                  <a:close/>
                  <a:moveTo>
                    <a:pt x="1168" y="710"/>
                  </a:moveTo>
                  <a:cubicBezTo>
                    <a:pt x="1167" y="711"/>
                    <a:pt x="1166" y="711"/>
                    <a:pt x="1165" y="712"/>
                  </a:cubicBezTo>
                  <a:cubicBezTo>
                    <a:pt x="1167" y="708"/>
                    <a:pt x="1165" y="710"/>
                    <a:pt x="1169" y="708"/>
                  </a:cubicBezTo>
                  <a:cubicBezTo>
                    <a:pt x="1168" y="709"/>
                    <a:pt x="1168" y="710"/>
                    <a:pt x="1168" y="710"/>
                  </a:cubicBezTo>
                  <a:close/>
                  <a:moveTo>
                    <a:pt x="1237" y="745"/>
                  </a:moveTo>
                  <a:cubicBezTo>
                    <a:pt x="1236" y="745"/>
                    <a:pt x="1235" y="745"/>
                    <a:pt x="1235" y="745"/>
                  </a:cubicBezTo>
                  <a:cubicBezTo>
                    <a:pt x="1235" y="743"/>
                    <a:pt x="1236" y="743"/>
                    <a:pt x="1237" y="745"/>
                  </a:cubicBezTo>
                  <a:close/>
                  <a:moveTo>
                    <a:pt x="1193" y="750"/>
                  </a:moveTo>
                  <a:cubicBezTo>
                    <a:pt x="1193" y="751"/>
                    <a:pt x="1193" y="752"/>
                    <a:pt x="1194" y="752"/>
                  </a:cubicBezTo>
                  <a:cubicBezTo>
                    <a:pt x="1191" y="753"/>
                    <a:pt x="1186" y="753"/>
                    <a:pt x="1184" y="755"/>
                  </a:cubicBezTo>
                  <a:cubicBezTo>
                    <a:pt x="1183" y="751"/>
                    <a:pt x="1192" y="749"/>
                    <a:pt x="1193" y="750"/>
                  </a:cubicBezTo>
                  <a:close/>
                  <a:moveTo>
                    <a:pt x="1204" y="749"/>
                  </a:moveTo>
                  <a:cubicBezTo>
                    <a:pt x="1204" y="750"/>
                    <a:pt x="1200" y="747"/>
                    <a:pt x="1203" y="746"/>
                  </a:cubicBezTo>
                  <a:cubicBezTo>
                    <a:pt x="1203" y="747"/>
                    <a:pt x="1204" y="748"/>
                    <a:pt x="1204" y="749"/>
                  </a:cubicBezTo>
                  <a:close/>
                  <a:moveTo>
                    <a:pt x="1115" y="697"/>
                  </a:moveTo>
                  <a:cubicBezTo>
                    <a:pt x="1115" y="697"/>
                    <a:pt x="1108" y="698"/>
                    <a:pt x="1109" y="695"/>
                  </a:cubicBezTo>
                  <a:cubicBezTo>
                    <a:pt x="1113" y="693"/>
                    <a:pt x="1113" y="694"/>
                    <a:pt x="1115" y="697"/>
                  </a:cubicBezTo>
                  <a:close/>
                  <a:moveTo>
                    <a:pt x="1192" y="758"/>
                  </a:moveTo>
                  <a:cubicBezTo>
                    <a:pt x="1188" y="758"/>
                    <a:pt x="1186" y="760"/>
                    <a:pt x="1184" y="756"/>
                  </a:cubicBezTo>
                  <a:cubicBezTo>
                    <a:pt x="1187" y="758"/>
                    <a:pt x="1191" y="754"/>
                    <a:pt x="1194" y="758"/>
                  </a:cubicBezTo>
                  <a:cubicBezTo>
                    <a:pt x="1193" y="758"/>
                    <a:pt x="1193" y="758"/>
                    <a:pt x="1192" y="758"/>
                  </a:cubicBezTo>
                  <a:close/>
                  <a:moveTo>
                    <a:pt x="1202" y="801"/>
                  </a:moveTo>
                  <a:cubicBezTo>
                    <a:pt x="1202" y="802"/>
                    <a:pt x="1201" y="803"/>
                    <a:pt x="1200" y="804"/>
                  </a:cubicBezTo>
                  <a:cubicBezTo>
                    <a:pt x="1201" y="802"/>
                    <a:pt x="1200" y="801"/>
                    <a:pt x="1202" y="801"/>
                  </a:cubicBezTo>
                  <a:close/>
                  <a:moveTo>
                    <a:pt x="1005" y="754"/>
                  </a:moveTo>
                  <a:cubicBezTo>
                    <a:pt x="1002" y="754"/>
                    <a:pt x="999" y="755"/>
                    <a:pt x="997" y="755"/>
                  </a:cubicBezTo>
                  <a:cubicBezTo>
                    <a:pt x="995" y="745"/>
                    <a:pt x="1003" y="750"/>
                    <a:pt x="1005" y="754"/>
                  </a:cubicBezTo>
                  <a:close/>
                  <a:moveTo>
                    <a:pt x="1113" y="729"/>
                  </a:moveTo>
                  <a:cubicBezTo>
                    <a:pt x="1109" y="731"/>
                    <a:pt x="1108" y="723"/>
                    <a:pt x="1113" y="723"/>
                  </a:cubicBezTo>
                  <a:cubicBezTo>
                    <a:pt x="1114" y="723"/>
                    <a:pt x="1115" y="728"/>
                    <a:pt x="1113" y="729"/>
                  </a:cubicBezTo>
                  <a:close/>
                  <a:moveTo>
                    <a:pt x="1124" y="727"/>
                  </a:moveTo>
                  <a:cubicBezTo>
                    <a:pt x="1122" y="726"/>
                    <a:pt x="1122" y="724"/>
                    <a:pt x="1124" y="721"/>
                  </a:cubicBezTo>
                  <a:cubicBezTo>
                    <a:pt x="1122" y="717"/>
                    <a:pt x="1126" y="728"/>
                    <a:pt x="1124" y="727"/>
                  </a:cubicBezTo>
                  <a:close/>
                  <a:moveTo>
                    <a:pt x="1137" y="826"/>
                  </a:moveTo>
                  <a:cubicBezTo>
                    <a:pt x="1137" y="826"/>
                    <a:pt x="1136" y="828"/>
                    <a:pt x="1136" y="828"/>
                  </a:cubicBezTo>
                  <a:cubicBezTo>
                    <a:pt x="1134" y="827"/>
                    <a:pt x="1135" y="826"/>
                    <a:pt x="1137" y="826"/>
                  </a:cubicBezTo>
                  <a:close/>
                  <a:moveTo>
                    <a:pt x="1053" y="765"/>
                  </a:moveTo>
                  <a:cubicBezTo>
                    <a:pt x="1054" y="765"/>
                    <a:pt x="1055" y="764"/>
                    <a:pt x="1056" y="764"/>
                  </a:cubicBezTo>
                  <a:cubicBezTo>
                    <a:pt x="1057" y="766"/>
                    <a:pt x="1056" y="767"/>
                    <a:pt x="1054" y="768"/>
                  </a:cubicBezTo>
                  <a:cubicBezTo>
                    <a:pt x="1054" y="767"/>
                    <a:pt x="1053" y="766"/>
                    <a:pt x="1053" y="765"/>
                  </a:cubicBezTo>
                  <a:close/>
                  <a:moveTo>
                    <a:pt x="1073" y="737"/>
                  </a:moveTo>
                  <a:cubicBezTo>
                    <a:pt x="1072" y="739"/>
                    <a:pt x="1073" y="734"/>
                    <a:pt x="1074" y="733"/>
                  </a:cubicBezTo>
                  <a:cubicBezTo>
                    <a:pt x="1074" y="734"/>
                    <a:pt x="1074" y="736"/>
                    <a:pt x="1073" y="737"/>
                  </a:cubicBezTo>
                  <a:close/>
                  <a:moveTo>
                    <a:pt x="1052" y="765"/>
                  </a:moveTo>
                  <a:cubicBezTo>
                    <a:pt x="1051" y="770"/>
                    <a:pt x="1050" y="769"/>
                    <a:pt x="1049" y="766"/>
                  </a:cubicBezTo>
                  <a:cubicBezTo>
                    <a:pt x="1050" y="766"/>
                    <a:pt x="1051" y="765"/>
                    <a:pt x="1052" y="765"/>
                  </a:cubicBezTo>
                  <a:close/>
                  <a:moveTo>
                    <a:pt x="1074" y="754"/>
                  </a:moveTo>
                  <a:cubicBezTo>
                    <a:pt x="1075" y="754"/>
                    <a:pt x="1075" y="754"/>
                    <a:pt x="1076" y="754"/>
                  </a:cubicBezTo>
                  <a:cubicBezTo>
                    <a:pt x="1075" y="754"/>
                    <a:pt x="1075" y="754"/>
                    <a:pt x="1074" y="754"/>
                  </a:cubicBezTo>
                  <a:close/>
                  <a:moveTo>
                    <a:pt x="1073" y="764"/>
                  </a:moveTo>
                  <a:cubicBezTo>
                    <a:pt x="1072" y="764"/>
                    <a:pt x="1071" y="762"/>
                    <a:pt x="1071" y="762"/>
                  </a:cubicBezTo>
                  <a:cubicBezTo>
                    <a:pt x="1074" y="762"/>
                    <a:pt x="1077" y="762"/>
                    <a:pt x="1078" y="759"/>
                  </a:cubicBezTo>
                  <a:cubicBezTo>
                    <a:pt x="1080" y="765"/>
                    <a:pt x="1078" y="762"/>
                    <a:pt x="1073" y="764"/>
                  </a:cubicBezTo>
                  <a:close/>
                  <a:moveTo>
                    <a:pt x="1067" y="762"/>
                  </a:moveTo>
                  <a:cubicBezTo>
                    <a:pt x="1066" y="764"/>
                    <a:pt x="1066" y="765"/>
                    <a:pt x="1066" y="767"/>
                  </a:cubicBezTo>
                  <a:cubicBezTo>
                    <a:pt x="1063" y="754"/>
                    <a:pt x="1065" y="766"/>
                    <a:pt x="1067" y="762"/>
                  </a:cubicBezTo>
                  <a:close/>
                  <a:moveTo>
                    <a:pt x="1062" y="733"/>
                  </a:moveTo>
                  <a:cubicBezTo>
                    <a:pt x="1063" y="729"/>
                    <a:pt x="1066" y="738"/>
                    <a:pt x="1063" y="737"/>
                  </a:cubicBezTo>
                  <a:cubicBezTo>
                    <a:pt x="1063" y="736"/>
                    <a:pt x="1062" y="735"/>
                    <a:pt x="1062" y="733"/>
                  </a:cubicBezTo>
                  <a:close/>
                  <a:moveTo>
                    <a:pt x="1026" y="775"/>
                  </a:moveTo>
                  <a:cubicBezTo>
                    <a:pt x="1026" y="775"/>
                    <a:pt x="1011" y="774"/>
                    <a:pt x="1015" y="769"/>
                  </a:cubicBezTo>
                  <a:cubicBezTo>
                    <a:pt x="1018" y="766"/>
                    <a:pt x="1026" y="775"/>
                    <a:pt x="1026" y="775"/>
                  </a:cubicBezTo>
                  <a:close/>
                  <a:moveTo>
                    <a:pt x="1103" y="724"/>
                  </a:moveTo>
                  <a:cubicBezTo>
                    <a:pt x="1104" y="732"/>
                    <a:pt x="1101" y="733"/>
                    <a:pt x="1094" y="732"/>
                  </a:cubicBezTo>
                  <a:cubicBezTo>
                    <a:pt x="1097" y="728"/>
                    <a:pt x="1098" y="725"/>
                    <a:pt x="1103" y="724"/>
                  </a:cubicBezTo>
                  <a:close/>
                  <a:moveTo>
                    <a:pt x="1086" y="700"/>
                  </a:moveTo>
                  <a:cubicBezTo>
                    <a:pt x="1087" y="701"/>
                    <a:pt x="1087" y="702"/>
                    <a:pt x="1086" y="703"/>
                  </a:cubicBezTo>
                  <a:cubicBezTo>
                    <a:pt x="1086" y="702"/>
                    <a:pt x="1086" y="701"/>
                    <a:pt x="1086" y="700"/>
                  </a:cubicBezTo>
                  <a:close/>
                  <a:moveTo>
                    <a:pt x="1086" y="731"/>
                  </a:moveTo>
                  <a:cubicBezTo>
                    <a:pt x="1086" y="732"/>
                    <a:pt x="1087" y="733"/>
                    <a:pt x="1086" y="735"/>
                  </a:cubicBezTo>
                  <a:cubicBezTo>
                    <a:pt x="1083" y="736"/>
                    <a:pt x="1085" y="730"/>
                    <a:pt x="1085" y="730"/>
                  </a:cubicBezTo>
                  <a:cubicBezTo>
                    <a:pt x="1085" y="730"/>
                    <a:pt x="1086" y="731"/>
                    <a:pt x="1086" y="731"/>
                  </a:cubicBezTo>
                  <a:close/>
                  <a:moveTo>
                    <a:pt x="1079" y="728"/>
                  </a:moveTo>
                  <a:cubicBezTo>
                    <a:pt x="1079" y="727"/>
                    <a:pt x="1079" y="726"/>
                    <a:pt x="1079" y="726"/>
                  </a:cubicBezTo>
                  <a:cubicBezTo>
                    <a:pt x="1080" y="727"/>
                    <a:pt x="1081" y="732"/>
                    <a:pt x="1079" y="728"/>
                  </a:cubicBezTo>
                  <a:close/>
                  <a:moveTo>
                    <a:pt x="982" y="719"/>
                  </a:moveTo>
                  <a:cubicBezTo>
                    <a:pt x="983" y="720"/>
                    <a:pt x="983" y="721"/>
                    <a:pt x="983" y="722"/>
                  </a:cubicBezTo>
                  <a:cubicBezTo>
                    <a:pt x="982" y="721"/>
                    <a:pt x="983" y="720"/>
                    <a:pt x="982" y="719"/>
                  </a:cubicBezTo>
                  <a:close/>
                  <a:moveTo>
                    <a:pt x="1179" y="775"/>
                  </a:moveTo>
                  <a:cubicBezTo>
                    <a:pt x="1177" y="776"/>
                    <a:pt x="1175" y="776"/>
                    <a:pt x="1173" y="776"/>
                  </a:cubicBezTo>
                  <a:cubicBezTo>
                    <a:pt x="1173" y="774"/>
                    <a:pt x="1173" y="772"/>
                    <a:pt x="1175" y="771"/>
                  </a:cubicBezTo>
                  <a:cubicBezTo>
                    <a:pt x="1177" y="772"/>
                    <a:pt x="1178" y="773"/>
                    <a:pt x="1179" y="775"/>
                  </a:cubicBezTo>
                  <a:close/>
                  <a:moveTo>
                    <a:pt x="1183" y="754"/>
                  </a:moveTo>
                  <a:cubicBezTo>
                    <a:pt x="1184" y="759"/>
                    <a:pt x="1186" y="772"/>
                    <a:pt x="1179" y="775"/>
                  </a:cubicBezTo>
                  <a:cubicBezTo>
                    <a:pt x="1179" y="774"/>
                    <a:pt x="1175" y="755"/>
                    <a:pt x="1177" y="756"/>
                  </a:cubicBezTo>
                  <a:cubicBezTo>
                    <a:pt x="1179" y="756"/>
                    <a:pt x="1182" y="762"/>
                    <a:pt x="1183" y="764"/>
                  </a:cubicBezTo>
                  <a:cubicBezTo>
                    <a:pt x="1183" y="760"/>
                    <a:pt x="1183" y="757"/>
                    <a:pt x="1183" y="754"/>
                  </a:cubicBezTo>
                  <a:close/>
                  <a:moveTo>
                    <a:pt x="973" y="714"/>
                  </a:moveTo>
                  <a:cubicBezTo>
                    <a:pt x="973" y="712"/>
                    <a:pt x="974" y="712"/>
                    <a:pt x="975" y="711"/>
                  </a:cubicBezTo>
                  <a:cubicBezTo>
                    <a:pt x="974" y="713"/>
                    <a:pt x="974" y="713"/>
                    <a:pt x="973" y="714"/>
                  </a:cubicBezTo>
                  <a:close/>
                  <a:moveTo>
                    <a:pt x="977" y="724"/>
                  </a:moveTo>
                  <a:cubicBezTo>
                    <a:pt x="974" y="730"/>
                    <a:pt x="970" y="725"/>
                    <a:pt x="968" y="721"/>
                  </a:cubicBezTo>
                  <a:cubicBezTo>
                    <a:pt x="972" y="723"/>
                    <a:pt x="972" y="722"/>
                    <a:pt x="977" y="724"/>
                  </a:cubicBezTo>
                  <a:close/>
                  <a:moveTo>
                    <a:pt x="1218" y="746"/>
                  </a:moveTo>
                  <a:cubicBezTo>
                    <a:pt x="1218" y="747"/>
                    <a:pt x="1218" y="748"/>
                    <a:pt x="1218" y="748"/>
                  </a:cubicBezTo>
                  <a:cubicBezTo>
                    <a:pt x="1217" y="749"/>
                    <a:pt x="1216" y="749"/>
                    <a:pt x="1215" y="747"/>
                  </a:cubicBezTo>
                  <a:cubicBezTo>
                    <a:pt x="1216" y="745"/>
                    <a:pt x="1217" y="745"/>
                    <a:pt x="1218" y="746"/>
                  </a:cubicBezTo>
                  <a:close/>
                  <a:moveTo>
                    <a:pt x="1156" y="719"/>
                  </a:moveTo>
                  <a:cubicBezTo>
                    <a:pt x="1156" y="717"/>
                    <a:pt x="1156" y="716"/>
                    <a:pt x="1157" y="714"/>
                  </a:cubicBezTo>
                  <a:cubicBezTo>
                    <a:pt x="1156" y="716"/>
                    <a:pt x="1163" y="719"/>
                    <a:pt x="1156" y="719"/>
                  </a:cubicBezTo>
                  <a:close/>
                  <a:moveTo>
                    <a:pt x="1160" y="729"/>
                  </a:moveTo>
                  <a:cubicBezTo>
                    <a:pt x="1164" y="733"/>
                    <a:pt x="1161" y="744"/>
                    <a:pt x="1155" y="732"/>
                  </a:cubicBezTo>
                  <a:cubicBezTo>
                    <a:pt x="1156" y="731"/>
                    <a:pt x="1158" y="729"/>
                    <a:pt x="1160" y="729"/>
                  </a:cubicBezTo>
                  <a:close/>
                  <a:moveTo>
                    <a:pt x="1286" y="719"/>
                  </a:moveTo>
                  <a:cubicBezTo>
                    <a:pt x="1287" y="720"/>
                    <a:pt x="1287" y="721"/>
                    <a:pt x="1286" y="721"/>
                  </a:cubicBezTo>
                  <a:cubicBezTo>
                    <a:pt x="1286" y="720"/>
                    <a:pt x="1286" y="719"/>
                    <a:pt x="1286" y="719"/>
                  </a:cubicBezTo>
                  <a:close/>
                  <a:moveTo>
                    <a:pt x="1299" y="760"/>
                  </a:moveTo>
                  <a:cubicBezTo>
                    <a:pt x="1299" y="760"/>
                    <a:pt x="1288" y="767"/>
                    <a:pt x="1285" y="765"/>
                  </a:cubicBezTo>
                  <a:cubicBezTo>
                    <a:pt x="1285" y="761"/>
                    <a:pt x="1296" y="761"/>
                    <a:pt x="1299" y="760"/>
                  </a:cubicBezTo>
                  <a:close/>
                  <a:moveTo>
                    <a:pt x="1302" y="718"/>
                  </a:moveTo>
                  <a:cubicBezTo>
                    <a:pt x="1299" y="719"/>
                    <a:pt x="1296" y="719"/>
                    <a:pt x="1293" y="720"/>
                  </a:cubicBezTo>
                  <a:cubicBezTo>
                    <a:pt x="1295" y="718"/>
                    <a:pt x="1301" y="714"/>
                    <a:pt x="1302" y="718"/>
                  </a:cubicBezTo>
                  <a:close/>
                  <a:moveTo>
                    <a:pt x="1308" y="761"/>
                  </a:moveTo>
                  <a:cubicBezTo>
                    <a:pt x="1308" y="760"/>
                    <a:pt x="1308" y="758"/>
                    <a:pt x="1308" y="757"/>
                  </a:cubicBezTo>
                  <a:cubicBezTo>
                    <a:pt x="1310" y="757"/>
                    <a:pt x="1311" y="758"/>
                    <a:pt x="1311" y="760"/>
                  </a:cubicBezTo>
                  <a:cubicBezTo>
                    <a:pt x="1310" y="760"/>
                    <a:pt x="1309" y="761"/>
                    <a:pt x="1308" y="761"/>
                  </a:cubicBezTo>
                  <a:close/>
                  <a:moveTo>
                    <a:pt x="1264" y="740"/>
                  </a:moveTo>
                  <a:cubicBezTo>
                    <a:pt x="1264" y="741"/>
                    <a:pt x="1262" y="740"/>
                    <a:pt x="1262" y="740"/>
                  </a:cubicBezTo>
                  <a:cubicBezTo>
                    <a:pt x="1263" y="740"/>
                    <a:pt x="1263" y="740"/>
                    <a:pt x="1264" y="740"/>
                  </a:cubicBezTo>
                  <a:close/>
                  <a:moveTo>
                    <a:pt x="1396" y="768"/>
                  </a:moveTo>
                  <a:cubicBezTo>
                    <a:pt x="1396" y="770"/>
                    <a:pt x="1395" y="772"/>
                    <a:pt x="1395" y="773"/>
                  </a:cubicBezTo>
                  <a:cubicBezTo>
                    <a:pt x="1395" y="772"/>
                    <a:pt x="1394" y="770"/>
                    <a:pt x="1394" y="768"/>
                  </a:cubicBezTo>
                  <a:cubicBezTo>
                    <a:pt x="1395" y="768"/>
                    <a:pt x="1396" y="768"/>
                    <a:pt x="1396" y="768"/>
                  </a:cubicBezTo>
                  <a:close/>
                  <a:moveTo>
                    <a:pt x="1768" y="649"/>
                  </a:moveTo>
                  <a:cubicBezTo>
                    <a:pt x="1768" y="650"/>
                    <a:pt x="1767" y="651"/>
                    <a:pt x="1767" y="650"/>
                  </a:cubicBezTo>
                  <a:cubicBezTo>
                    <a:pt x="1768" y="648"/>
                    <a:pt x="1768" y="648"/>
                    <a:pt x="1768" y="649"/>
                  </a:cubicBezTo>
                  <a:close/>
                  <a:moveTo>
                    <a:pt x="1776" y="722"/>
                  </a:moveTo>
                  <a:cubicBezTo>
                    <a:pt x="1776" y="722"/>
                    <a:pt x="1776" y="723"/>
                    <a:pt x="1775" y="723"/>
                  </a:cubicBezTo>
                  <a:cubicBezTo>
                    <a:pt x="1773" y="716"/>
                    <a:pt x="1774" y="710"/>
                    <a:pt x="1774" y="703"/>
                  </a:cubicBezTo>
                  <a:cubicBezTo>
                    <a:pt x="1774" y="700"/>
                    <a:pt x="1774" y="695"/>
                    <a:pt x="1774" y="692"/>
                  </a:cubicBezTo>
                  <a:cubicBezTo>
                    <a:pt x="1775" y="690"/>
                    <a:pt x="1778" y="692"/>
                    <a:pt x="1778" y="687"/>
                  </a:cubicBezTo>
                  <a:cubicBezTo>
                    <a:pt x="1777" y="699"/>
                    <a:pt x="1781" y="710"/>
                    <a:pt x="1776" y="722"/>
                  </a:cubicBezTo>
                  <a:close/>
                  <a:moveTo>
                    <a:pt x="1760" y="707"/>
                  </a:moveTo>
                  <a:cubicBezTo>
                    <a:pt x="1759" y="705"/>
                    <a:pt x="1762" y="711"/>
                    <a:pt x="1763" y="712"/>
                  </a:cubicBezTo>
                  <a:cubicBezTo>
                    <a:pt x="1761" y="711"/>
                    <a:pt x="1761" y="709"/>
                    <a:pt x="1760" y="707"/>
                  </a:cubicBezTo>
                  <a:close/>
                  <a:moveTo>
                    <a:pt x="1766" y="757"/>
                  </a:moveTo>
                  <a:cubicBezTo>
                    <a:pt x="1764" y="755"/>
                    <a:pt x="1763" y="752"/>
                    <a:pt x="1765" y="749"/>
                  </a:cubicBezTo>
                  <a:cubicBezTo>
                    <a:pt x="1766" y="752"/>
                    <a:pt x="1765" y="755"/>
                    <a:pt x="1766" y="757"/>
                  </a:cubicBezTo>
                  <a:close/>
                  <a:moveTo>
                    <a:pt x="1790" y="765"/>
                  </a:moveTo>
                  <a:cubicBezTo>
                    <a:pt x="1790" y="765"/>
                    <a:pt x="1790" y="770"/>
                    <a:pt x="1788" y="765"/>
                  </a:cubicBezTo>
                  <a:cubicBezTo>
                    <a:pt x="1789" y="765"/>
                    <a:pt x="1790" y="765"/>
                    <a:pt x="1790" y="765"/>
                  </a:cubicBezTo>
                  <a:close/>
                  <a:moveTo>
                    <a:pt x="1840" y="734"/>
                  </a:moveTo>
                  <a:cubicBezTo>
                    <a:pt x="1841" y="736"/>
                    <a:pt x="1841" y="737"/>
                    <a:pt x="1839" y="737"/>
                  </a:cubicBezTo>
                  <a:cubicBezTo>
                    <a:pt x="1837" y="733"/>
                    <a:pt x="1838" y="735"/>
                    <a:pt x="1840" y="734"/>
                  </a:cubicBezTo>
                  <a:close/>
                  <a:moveTo>
                    <a:pt x="1862" y="731"/>
                  </a:moveTo>
                  <a:cubicBezTo>
                    <a:pt x="1861" y="731"/>
                    <a:pt x="1860" y="732"/>
                    <a:pt x="1859" y="732"/>
                  </a:cubicBezTo>
                  <a:cubicBezTo>
                    <a:pt x="1859" y="731"/>
                    <a:pt x="1861" y="730"/>
                    <a:pt x="1862" y="731"/>
                  </a:cubicBezTo>
                  <a:close/>
                  <a:moveTo>
                    <a:pt x="1894" y="741"/>
                  </a:moveTo>
                  <a:cubicBezTo>
                    <a:pt x="1892" y="741"/>
                    <a:pt x="1890" y="742"/>
                    <a:pt x="1889" y="742"/>
                  </a:cubicBezTo>
                  <a:cubicBezTo>
                    <a:pt x="1890" y="740"/>
                    <a:pt x="1894" y="741"/>
                    <a:pt x="1895" y="739"/>
                  </a:cubicBezTo>
                  <a:cubicBezTo>
                    <a:pt x="1895" y="740"/>
                    <a:pt x="1894" y="740"/>
                    <a:pt x="1894" y="741"/>
                  </a:cubicBezTo>
                  <a:close/>
                  <a:moveTo>
                    <a:pt x="1894" y="746"/>
                  </a:moveTo>
                  <a:cubicBezTo>
                    <a:pt x="1895" y="746"/>
                    <a:pt x="1897" y="746"/>
                    <a:pt x="1898" y="746"/>
                  </a:cubicBezTo>
                  <a:cubicBezTo>
                    <a:pt x="1895" y="745"/>
                    <a:pt x="1892" y="748"/>
                    <a:pt x="1888" y="745"/>
                  </a:cubicBezTo>
                  <a:cubicBezTo>
                    <a:pt x="1890" y="745"/>
                    <a:pt x="1897" y="742"/>
                    <a:pt x="1899" y="743"/>
                  </a:cubicBezTo>
                  <a:cubicBezTo>
                    <a:pt x="1898" y="744"/>
                    <a:pt x="1896" y="745"/>
                    <a:pt x="1894" y="746"/>
                  </a:cubicBezTo>
                  <a:close/>
                  <a:moveTo>
                    <a:pt x="1445" y="844"/>
                  </a:moveTo>
                  <a:cubicBezTo>
                    <a:pt x="1446" y="842"/>
                    <a:pt x="1449" y="841"/>
                    <a:pt x="1450" y="843"/>
                  </a:cubicBezTo>
                  <a:cubicBezTo>
                    <a:pt x="1450" y="844"/>
                    <a:pt x="1448" y="846"/>
                    <a:pt x="1447" y="847"/>
                  </a:cubicBezTo>
                  <a:cubicBezTo>
                    <a:pt x="1446" y="846"/>
                    <a:pt x="1445" y="845"/>
                    <a:pt x="1445" y="844"/>
                  </a:cubicBezTo>
                  <a:close/>
                  <a:moveTo>
                    <a:pt x="1444" y="712"/>
                  </a:moveTo>
                  <a:cubicBezTo>
                    <a:pt x="1438" y="714"/>
                    <a:pt x="1438" y="713"/>
                    <a:pt x="1439" y="708"/>
                  </a:cubicBezTo>
                  <a:cubicBezTo>
                    <a:pt x="1440" y="709"/>
                    <a:pt x="1442" y="711"/>
                    <a:pt x="1444" y="712"/>
                  </a:cubicBezTo>
                  <a:close/>
                  <a:moveTo>
                    <a:pt x="1484" y="713"/>
                  </a:moveTo>
                  <a:cubicBezTo>
                    <a:pt x="1491" y="712"/>
                    <a:pt x="1497" y="710"/>
                    <a:pt x="1503" y="709"/>
                  </a:cubicBezTo>
                  <a:cubicBezTo>
                    <a:pt x="1504" y="721"/>
                    <a:pt x="1496" y="723"/>
                    <a:pt x="1484" y="725"/>
                  </a:cubicBezTo>
                  <a:cubicBezTo>
                    <a:pt x="1478" y="727"/>
                    <a:pt x="1472" y="726"/>
                    <a:pt x="1465" y="727"/>
                  </a:cubicBezTo>
                  <a:cubicBezTo>
                    <a:pt x="1460" y="728"/>
                    <a:pt x="1440" y="734"/>
                    <a:pt x="1443" y="726"/>
                  </a:cubicBezTo>
                  <a:cubicBezTo>
                    <a:pt x="1444" y="724"/>
                    <a:pt x="1455" y="721"/>
                    <a:pt x="1458" y="720"/>
                  </a:cubicBezTo>
                  <a:cubicBezTo>
                    <a:pt x="1467" y="716"/>
                    <a:pt x="1475" y="715"/>
                    <a:pt x="1484" y="713"/>
                  </a:cubicBezTo>
                  <a:close/>
                  <a:moveTo>
                    <a:pt x="1492" y="696"/>
                  </a:moveTo>
                  <a:cubicBezTo>
                    <a:pt x="1494" y="697"/>
                    <a:pt x="1495" y="699"/>
                    <a:pt x="1498" y="700"/>
                  </a:cubicBezTo>
                  <a:cubicBezTo>
                    <a:pt x="1498" y="701"/>
                    <a:pt x="1499" y="701"/>
                    <a:pt x="1499" y="702"/>
                  </a:cubicBezTo>
                  <a:cubicBezTo>
                    <a:pt x="1496" y="702"/>
                    <a:pt x="1493" y="703"/>
                    <a:pt x="1490" y="703"/>
                  </a:cubicBezTo>
                  <a:cubicBezTo>
                    <a:pt x="1490" y="701"/>
                    <a:pt x="1491" y="698"/>
                    <a:pt x="1492" y="696"/>
                  </a:cubicBezTo>
                  <a:close/>
                  <a:moveTo>
                    <a:pt x="1774" y="680"/>
                  </a:moveTo>
                  <a:cubicBezTo>
                    <a:pt x="1774" y="683"/>
                    <a:pt x="1775" y="689"/>
                    <a:pt x="1774" y="692"/>
                  </a:cubicBezTo>
                  <a:cubicBezTo>
                    <a:pt x="1774" y="688"/>
                    <a:pt x="1773" y="685"/>
                    <a:pt x="1774" y="680"/>
                  </a:cubicBezTo>
                  <a:close/>
                  <a:moveTo>
                    <a:pt x="1760" y="759"/>
                  </a:moveTo>
                  <a:cubicBezTo>
                    <a:pt x="1760" y="757"/>
                    <a:pt x="1760" y="755"/>
                    <a:pt x="1760" y="753"/>
                  </a:cubicBezTo>
                  <a:cubicBezTo>
                    <a:pt x="1763" y="754"/>
                    <a:pt x="1763" y="758"/>
                    <a:pt x="1760" y="759"/>
                  </a:cubicBezTo>
                  <a:close/>
                  <a:moveTo>
                    <a:pt x="1858" y="739"/>
                  </a:moveTo>
                  <a:cubicBezTo>
                    <a:pt x="1860" y="738"/>
                    <a:pt x="1852" y="742"/>
                    <a:pt x="1851" y="740"/>
                  </a:cubicBezTo>
                  <a:cubicBezTo>
                    <a:pt x="1850" y="736"/>
                    <a:pt x="1859" y="735"/>
                    <a:pt x="1862" y="736"/>
                  </a:cubicBezTo>
                  <a:cubicBezTo>
                    <a:pt x="1861" y="738"/>
                    <a:pt x="1860" y="739"/>
                    <a:pt x="1858" y="739"/>
                  </a:cubicBezTo>
                  <a:close/>
                  <a:moveTo>
                    <a:pt x="2111" y="941"/>
                  </a:moveTo>
                  <a:cubicBezTo>
                    <a:pt x="2112" y="941"/>
                    <a:pt x="2112" y="941"/>
                    <a:pt x="2113" y="942"/>
                  </a:cubicBezTo>
                  <a:cubicBezTo>
                    <a:pt x="2112" y="942"/>
                    <a:pt x="2111" y="941"/>
                    <a:pt x="2111" y="941"/>
                  </a:cubicBezTo>
                  <a:close/>
                  <a:moveTo>
                    <a:pt x="1859" y="744"/>
                  </a:moveTo>
                  <a:cubicBezTo>
                    <a:pt x="1858" y="745"/>
                    <a:pt x="1857" y="745"/>
                    <a:pt x="1857" y="744"/>
                  </a:cubicBezTo>
                  <a:cubicBezTo>
                    <a:pt x="1859" y="743"/>
                    <a:pt x="1860" y="742"/>
                    <a:pt x="1859" y="744"/>
                  </a:cubicBezTo>
                  <a:close/>
                  <a:moveTo>
                    <a:pt x="1860" y="752"/>
                  </a:moveTo>
                  <a:cubicBezTo>
                    <a:pt x="1859" y="752"/>
                    <a:pt x="1858" y="752"/>
                    <a:pt x="1858" y="752"/>
                  </a:cubicBezTo>
                  <a:cubicBezTo>
                    <a:pt x="1857" y="747"/>
                    <a:pt x="1859" y="749"/>
                    <a:pt x="1860" y="752"/>
                  </a:cubicBezTo>
                  <a:close/>
                  <a:moveTo>
                    <a:pt x="1867" y="748"/>
                  </a:moveTo>
                  <a:cubicBezTo>
                    <a:pt x="1867" y="750"/>
                    <a:pt x="1865" y="751"/>
                    <a:pt x="1862" y="751"/>
                  </a:cubicBezTo>
                  <a:cubicBezTo>
                    <a:pt x="1862" y="747"/>
                    <a:pt x="1864" y="748"/>
                    <a:pt x="1867" y="748"/>
                  </a:cubicBezTo>
                  <a:close/>
                  <a:moveTo>
                    <a:pt x="1867" y="749"/>
                  </a:moveTo>
                  <a:cubicBezTo>
                    <a:pt x="1866" y="751"/>
                    <a:pt x="1864" y="752"/>
                    <a:pt x="1863" y="752"/>
                  </a:cubicBezTo>
                  <a:cubicBezTo>
                    <a:pt x="1863" y="751"/>
                    <a:pt x="1867" y="749"/>
                    <a:pt x="1867" y="749"/>
                  </a:cubicBezTo>
                  <a:close/>
                  <a:moveTo>
                    <a:pt x="1875" y="743"/>
                  </a:moveTo>
                  <a:cubicBezTo>
                    <a:pt x="1871" y="744"/>
                    <a:pt x="1879" y="741"/>
                    <a:pt x="1879" y="741"/>
                  </a:cubicBezTo>
                  <a:cubicBezTo>
                    <a:pt x="1878" y="742"/>
                    <a:pt x="1877" y="743"/>
                    <a:pt x="1875" y="743"/>
                  </a:cubicBezTo>
                  <a:close/>
                  <a:moveTo>
                    <a:pt x="1833" y="781"/>
                  </a:moveTo>
                  <a:cubicBezTo>
                    <a:pt x="1833" y="782"/>
                    <a:pt x="1832" y="782"/>
                    <a:pt x="1831" y="782"/>
                  </a:cubicBezTo>
                  <a:cubicBezTo>
                    <a:pt x="1831" y="781"/>
                    <a:pt x="1831" y="780"/>
                    <a:pt x="1832" y="779"/>
                  </a:cubicBezTo>
                  <a:cubicBezTo>
                    <a:pt x="1832" y="780"/>
                    <a:pt x="1833" y="781"/>
                    <a:pt x="1833" y="781"/>
                  </a:cubicBezTo>
                  <a:close/>
                  <a:moveTo>
                    <a:pt x="1854" y="777"/>
                  </a:moveTo>
                  <a:cubicBezTo>
                    <a:pt x="1854" y="776"/>
                    <a:pt x="1854" y="775"/>
                    <a:pt x="1854" y="774"/>
                  </a:cubicBezTo>
                  <a:cubicBezTo>
                    <a:pt x="1855" y="774"/>
                    <a:pt x="1854" y="776"/>
                    <a:pt x="1854" y="777"/>
                  </a:cubicBezTo>
                  <a:close/>
                  <a:moveTo>
                    <a:pt x="1854" y="779"/>
                  </a:moveTo>
                  <a:cubicBezTo>
                    <a:pt x="1854" y="779"/>
                    <a:pt x="1854" y="779"/>
                    <a:pt x="1854" y="779"/>
                  </a:cubicBezTo>
                  <a:cubicBezTo>
                    <a:pt x="1854" y="779"/>
                    <a:pt x="1854" y="779"/>
                    <a:pt x="1854" y="779"/>
                  </a:cubicBezTo>
                  <a:close/>
                  <a:moveTo>
                    <a:pt x="1840" y="783"/>
                  </a:moveTo>
                  <a:cubicBezTo>
                    <a:pt x="1840" y="784"/>
                    <a:pt x="1840" y="784"/>
                    <a:pt x="1839" y="784"/>
                  </a:cubicBezTo>
                  <a:cubicBezTo>
                    <a:pt x="1839" y="783"/>
                    <a:pt x="1839" y="783"/>
                    <a:pt x="1840" y="783"/>
                  </a:cubicBezTo>
                  <a:close/>
                  <a:moveTo>
                    <a:pt x="1831" y="786"/>
                  </a:moveTo>
                  <a:cubicBezTo>
                    <a:pt x="1831" y="785"/>
                    <a:pt x="1831" y="784"/>
                    <a:pt x="1831" y="783"/>
                  </a:cubicBezTo>
                  <a:cubicBezTo>
                    <a:pt x="1834" y="783"/>
                    <a:pt x="1836" y="787"/>
                    <a:pt x="1832" y="787"/>
                  </a:cubicBezTo>
                  <a:cubicBezTo>
                    <a:pt x="1832" y="787"/>
                    <a:pt x="1831" y="786"/>
                    <a:pt x="1831" y="786"/>
                  </a:cubicBezTo>
                  <a:close/>
                  <a:moveTo>
                    <a:pt x="2106" y="751"/>
                  </a:moveTo>
                  <a:cubicBezTo>
                    <a:pt x="2106" y="751"/>
                    <a:pt x="2106" y="752"/>
                    <a:pt x="2105" y="753"/>
                  </a:cubicBezTo>
                  <a:cubicBezTo>
                    <a:pt x="2104" y="750"/>
                    <a:pt x="2106" y="751"/>
                    <a:pt x="2106" y="751"/>
                  </a:cubicBezTo>
                  <a:close/>
                  <a:moveTo>
                    <a:pt x="1874" y="740"/>
                  </a:moveTo>
                  <a:cubicBezTo>
                    <a:pt x="1875" y="739"/>
                    <a:pt x="1876" y="739"/>
                    <a:pt x="1877" y="739"/>
                  </a:cubicBezTo>
                  <a:cubicBezTo>
                    <a:pt x="1876" y="740"/>
                    <a:pt x="1875" y="740"/>
                    <a:pt x="1873" y="741"/>
                  </a:cubicBezTo>
                  <a:cubicBezTo>
                    <a:pt x="1872" y="740"/>
                    <a:pt x="1872" y="740"/>
                    <a:pt x="1874" y="740"/>
                  </a:cubicBezTo>
                  <a:close/>
                  <a:moveTo>
                    <a:pt x="1832" y="752"/>
                  </a:moveTo>
                  <a:cubicBezTo>
                    <a:pt x="1836" y="751"/>
                    <a:pt x="1840" y="750"/>
                    <a:pt x="1843" y="748"/>
                  </a:cubicBezTo>
                  <a:cubicBezTo>
                    <a:pt x="1839" y="750"/>
                    <a:pt x="1837" y="751"/>
                    <a:pt x="1832" y="752"/>
                  </a:cubicBezTo>
                  <a:close/>
                  <a:moveTo>
                    <a:pt x="1844" y="749"/>
                  </a:moveTo>
                  <a:cubicBezTo>
                    <a:pt x="1848" y="747"/>
                    <a:pt x="1852" y="745"/>
                    <a:pt x="1856" y="744"/>
                  </a:cubicBezTo>
                  <a:cubicBezTo>
                    <a:pt x="1853" y="749"/>
                    <a:pt x="1851" y="750"/>
                    <a:pt x="1846" y="753"/>
                  </a:cubicBezTo>
                  <a:cubicBezTo>
                    <a:pt x="1848" y="752"/>
                    <a:pt x="1851" y="751"/>
                    <a:pt x="1853" y="750"/>
                  </a:cubicBezTo>
                  <a:cubicBezTo>
                    <a:pt x="1851" y="757"/>
                    <a:pt x="1850" y="754"/>
                    <a:pt x="1845" y="755"/>
                  </a:cubicBezTo>
                  <a:cubicBezTo>
                    <a:pt x="1839" y="756"/>
                    <a:pt x="1834" y="762"/>
                    <a:pt x="1830" y="755"/>
                  </a:cubicBezTo>
                  <a:cubicBezTo>
                    <a:pt x="1835" y="753"/>
                    <a:pt x="1840" y="752"/>
                    <a:pt x="1844" y="749"/>
                  </a:cubicBezTo>
                  <a:close/>
                  <a:moveTo>
                    <a:pt x="1760" y="784"/>
                  </a:moveTo>
                  <a:cubicBezTo>
                    <a:pt x="1758" y="777"/>
                    <a:pt x="1763" y="779"/>
                    <a:pt x="1765" y="784"/>
                  </a:cubicBezTo>
                  <a:cubicBezTo>
                    <a:pt x="1764" y="784"/>
                    <a:pt x="1761" y="786"/>
                    <a:pt x="1760" y="784"/>
                  </a:cubicBezTo>
                  <a:close/>
                  <a:moveTo>
                    <a:pt x="1453" y="809"/>
                  </a:moveTo>
                  <a:cubicBezTo>
                    <a:pt x="1455" y="812"/>
                    <a:pt x="1455" y="814"/>
                    <a:pt x="1455" y="817"/>
                  </a:cubicBezTo>
                  <a:cubicBezTo>
                    <a:pt x="1455" y="817"/>
                    <a:pt x="1455" y="817"/>
                    <a:pt x="1454" y="817"/>
                  </a:cubicBezTo>
                  <a:cubicBezTo>
                    <a:pt x="1454" y="816"/>
                    <a:pt x="1453" y="815"/>
                    <a:pt x="1453" y="813"/>
                  </a:cubicBezTo>
                  <a:cubicBezTo>
                    <a:pt x="1451" y="816"/>
                    <a:pt x="1453" y="812"/>
                    <a:pt x="1451" y="809"/>
                  </a:cubicBezTo>
                  <a:cubicBezTo>
                    <a:pt x="1452" y="809"/>
                    <a:pt x="1453" y="809"/>
                    <a:pt x="1453" y="809"/>
                  </a:cubicBezTo>
                  <a:close/>
                  <a:moveTo>
                    <a:pt x="1424" y="773"/>
                  </a:moveTo>
                  <a:cubicBezTo>
                    <a:pt x="1422" y="773"/>
                    <a:pt x="1420" y="773"/>
                    <a:pt x="1418" y="773"/>
                  </a:cubicBezTo>
                  <a:cubicBezTo>
                    <a:pt x="1419" y="773"/>
                    <a:pt x="1420" y="769"/>
                    <a:pt x="1421" y="768"/>
                  </a:cubicBezTo>
                  <a:cubicBezTo>
                    <a:pt x="1423" y="769"/>
                    <a:pt x="1423" y="771"/>
                    <a:pt x="1424" y="773"/>
                  </a:cubicBezTo>
                  <a:close/>
                  <a:moveTo>
                    <a:pt x="1432" y="733"/>
                  </a:moveTo>
                  <a:cubicBezTo>
                    <a:pt x="1421" y="740"/>
                    <a:pt x="1431" y="718"/>
                    <a:pt x="1431" y="732"/>
                  </a:cubicBezTo>
                  <a:cubicBezTo>
                    <a:pt x="1431" y="732"/>
                    <a:pt x="1432" y="732"/>
                    <a:pt x="1432" y="733"/>
                  </a:cubicBezTo>
                  <a:close/>
                  <a:moveTo>
                    <a:pt x="1451" y="760"/>
                  </a:moveTo>
                  <a:cubicBezTo>
                    <a:pt x="1452" y="763"/>
                    <a:pt x="1453" y="766"/>
                    <a:pt x="1454" y="769"/>
                  </a:cubicBezTo>
                  <a:cubicBezTo>
                    <a:pt x="1451" y="771"/>
                    <a:pt x="1442" y="766"/>
                    <a:pt x="1442" y="763"/>
                  </a:cubicBezTo>
                  <a:cubicBezTo>
                    <a:pt x="1444" y="766"/>
                    <a:pt x="1449" y="761"/>
                    <a:pt x="1451" y="760"/>
                  </a:cubicBezTo>
                  <a:close/>
                  <a:moveTo>
                    <a:pt x="1461" y="755"/>
                  </a:moveTo>
                  <a:cubicBezTo>
                    <a:pt x="1464" y="758"/>
                    <a:pt x="1458" y="767"/>
                    <a:pt x="1453" y="760"/>
                  </a:cubicBezTo>
                  <a:cubicBezTo>
                    <a:pt x="1453" y="759"/>
                    <a:pt x="1460" y="754"/>
                    <a:pt x="1461" y="755"/>
                  </a:cubicBezTo>
                  <a:close/>
                  <a:moveTo>
                    <a:pt x="1478" y="751"/>
                  </a:moveTo>
                  <a:cubicBezTo>
                    <a:pt x="1478" y="750"/>
                    <a:pt x="1477" y="748"/>
                    <a:pt x="1477" y="746"/>
                  </a:cubicBezTo>
                  <a:cubicBezTo>
                    <a:pt x="1477" y="746"/>
                    <a:pt x="1478" y="746"/>
                    <a:pt x="1478" y="746"/>
                  </a:cubicBezTo>
                  <a:cubicBezTo>
                    <a:pt x="1478" y="748"/>
                    <a:pt x="1478" y="749"/>
                    <a:pt x="1478" y="751"/>
                  </a:cubicBezTo>
                  <a:close/>
                  <a:moveTo>
                    <a:pt x="1486" y="748"/>
                  </a:moveTo>
                  <a:cubicBezTo>
                    <a:pt x="1485" y="746"/>
                    <a:pt x="1485" y="745"/>
                    <a:pt x="1484" y="744"/>
                  </a:cubicBezTo>
                  <a:cubicBezTo>
                    <a:pt x="1485" y="744"/>
                    <a:pt x="1485" y="747"/>
                    <a:pt x="1486" y="748"/>
                  </a:cubicBezTo>
                  <a:close/>
                  <a:moveTo>
                    <a:pt x="1512" y="707"/>
                  </a:moveTo>
                  <a:cubicBezTo>
                    <a:pt x="1512" y="708"/>
                    <a:pt x="1512" y="709"/>
                    <a:pt x="1512" y="710"/>
                  </a:cubicBezTo>
                  <a:cubicBezTo>
                    <a:pt x="1510" y="708"/>
                    <a:pt x="1510" y="707"/>
                    <a:pt x="1512" y="707"/>
                  </a:cubicBezTo>
                  <a:close/>
                  <a:moveTo>
                    <a:pt x="1502" y="699"/>
                  </a:moveTo>
                  <a:cubicBezTo>
                    <a:pt x="1502" y="700"/>
                    <a:pt x="1501" y="700"/>
                    <a:pt x="1500" y="700"/>
                  </a:cubicBezTo>
                  <a:cubicBezTo>
                    <a:pt x="1500" y="700"/>
                    <a:pt x="1501" y="699"/>
                    <a:pt x="1502" y="699"/>
                  </a:cubicBezTo>
                  <a:close/>
                  <a:moveTo>
                    <a:pt x="1626" y="692"/>
                  </a:moveTo>
                  <a:cubicBezTo>
                    <a:pt x="1628" y="695"/>
                    <a:pt x="1629" y="697"/>
                    <a:pt x="1628" y="700"/>
                  </a:cubicBezTo>
                  <a:cubicBezTo>
                    <a:pt x="1622" y="697"/>
                    <a:pt x="1623" y="699"/>
                    <a:pt x="1623" y="692"/>
                  </a:cubicBezTo>
                  <a:cubicBezTo>
                    <a:pt x="1624" y="692"/>
                    <a:pt x="1625" y="692"/>
                    <a:pt x="1626" y="692"/>
                  </a:cubicBezTo>
                  <a:close/>
                  <a:moveTo>
                    <a:pt x="1631" y="696"/>
                  </a:moveTo>
                  <a:cubicBezTo>
                    <a:pt x="1628" y="695"/>
                    <a:pt x="1629" y="696"/>
                    <a:pt x="1628" y="692"/>
                  </a:cubicBezTo>
                  <a:cubicBezTo>
                    <a:pt x="1630" y="691"/>
                    <a:pt x="1631" y="692"/>
                    <a:pt x="1631" y="696"/>
                  </a:cubicBezTo>
                  <a:close/>
                  <a:moveTo>
                    <a:pt x="1645" y="702"/>
                  </a:moveTo>
                  <a:cubicBezTo>
                    <a:pt x="1645" y="701"/>
                    <a:pt x="1642" y="695"/>
                    <a:pt x="1646" y="696"/>
                  </a:cubicBezTo>
                  <a:cubicBezTo>
                    <a:pt x="1645" y="698"/>
                    <a:pt x="1645" y="700"/>
                    <a:pt x="1645" y="702"/>
                  </a:cubicBezTo>
                  <a:close/>
                  <a:moveTo>
                    <a:pt x="1734" y="740"/>
                  </a:moveTo>
                  <a:cubicBezTo>
                    <a:pt x="1729" y="741"/>
                    <a:pt x="1724" y="738"/>
                    <a:pt x="1727" y="731"/>
                  </a:cubicBezTo>
                  <a:cubicBezTo>
                    <a:pt x="1729" y="726"/>
                    <a:pt x="1732" y="730"/>
                    <a:pt x="1734" y="735"/>
                  </a:cubicBezTo>
                  <a:cubicBezTo>
                    <a:pt x="1733" y="734"/>
                    <a:pt x="1734" y="732"/>
                    <a:pt x="1735" y="731"/>
                  </a:cubicBezTo>
                  <a:cubicBezTo>
                    <a:pt x="1736" y="734"/>
                    <a:pt x="1738" y="737"/>
                    <a:pt x="1739" y="740"/>
                  </a:cubicBezTo>
                  <a:cubicBezTo>
                    <a:pt x="1737" y="740"/>
                    <a:pt x="1736" y="740"/>
                    <a:pt x="1734" y="740"/>
                  </a:cubicBezTo>
                  <a:close/>
                  <a:moveTo>
                    <a:pt x="1737" y="761"/>
                  </a:moveTo>
                  <a:cubicBezTo>
                    <a:pt x="1736" y="760"/>
                    <a:pt x="1726" y="747"/>
                    <a:pt x="1735" y="751"/>
                  </a:cubicBezTo>
                  <a:cubicBezTo>
                    <a:pt x="1740" y="752"/>
                    <a:pt x="1740" y="754"/>
                    <a:pt x="1737" y="761"/>
                  </a:cubicBezTo>
                  <a:close/>
                  <a:moveTo>
                    <a:pt x="1462" y="839"/>
                  </a:moveTo>
                  <a:cubicBezTo>
                    <a:pt x="1462" y="841"/>
                    <a:pt x="1463" y="844"/>
                    <a:pt x="1463" y="846"/>
                  </a:cubicBezTo>
                  <a:cubicBezTo>
                    <a:pt x="1461" y="844"/>
                    <a:pt x="1460" y="842"/>
                    <a:pt x="1462" y="839"/>
                  </a:cubicBezTo>
                  <a:close/>
                  <a:moveTo>
                    <a:pt x="1500" y="830"/>
                  </a:moveTo>
                  <a:cubicBezTo>
                    <a:pt x="1499" y="831"/>
                    <a:pt x="1498" y="832"/>
                    <a:pt x="1497" y="833"/>
                  </a:cubicBezTo>
                  <a:cubicBezTo>
                    <a:pt x="1497" y="832"/>
                    <a:pt x="1499" y="828"/>
                    <a:pt x="1500" y="830"/>
                  </a:cubicBezTo>
                  <a:close/>
                  <a:moveTo>
                    <a:pt x="1505" y="800"/>
                  </a:moveTo>
                  <a:cubicBezTo>
                    <a:pt x="1504" y="803"/>
                    <a:pt x="1503" y="794"/>
                    <a:pt x="1503" y="796"/>
                  </a:cubicBezTo>
                  <a:cubicBezTo>
                    <a:pt x="1503" y="797"/>
                    <a:pt x="1504" y="799"/>
                    <a:pt x="1505" y="800"/>
                  </a:cubicBezTo>
                  <a:close/>
                  <a:moveTo>
                    <a:pt x="1654" y="722"/>
                  </a:moveTo>
                  <a:cubicBezTo>
                    <a:pt x="1652" y="722"/>
                    <a:pt x="1650" y="723"/>
                    <a:pt x="1648" y="724"/>
                  </a:cubicBezTo>
                  <a:cubicBezTo>
                    <a:pt x="1646" y="718"/>
                    <a:pt x="1650" y="717"/>
                    <a:pt x="1654" y="722"/>
                  </a:cubicBezTo>
                  <a:close/>
                  <a:moveTo>
                    <a:pt x="1683" y="704"/>
                  </a:moveTo>
                  <a:cubicBezTo>
                    <a:pt x="1681" y="706"/>
                    <a:pt x="1682" y="703"/>
                    <a:pt x="1683" y="702"/>
                  </a:cubicBezTo>
                  <a:cubicBezTo>
                    <a:pt x="1683" y="702"/>
                    <a:pt x="1683" y="703"/>
                    <a:pt x="1683" y="704"/>
                  </a:cubicBezTo>
                  <a:close/>
                  <a:moveTo>
                    <a:pt x="1559" y="822"/>
                  </a:moveTo>
                  <a:cubicBezTo>
                    <a:pt x="1560" y="822"/>
                    <a:pt x="1561" y="824"/>
                    <a:pt x="1561" y="825"/>
                  </a:cubicBezTo>
                  <a:cubicBezTo>
                    <a:pt x="1560" y="824"/>
                    <a:pt x="1560" y="823"/>
                    <a:pt x="1559" y="822"/>
                  </a:cubicBezTo>
                  <a:close/>
                  <a:moveTo>
                    <a:pt x="1550" y="793"/>
                  </a:moveTo>
                  <a:cubicBezTo>
                    <a:pt x="1550" y="791"/>
                    <a:pt x="1548" y="786"/>
                    <a:pt x="1551" y="786"/>
                  </a:cubicBezTo>
                  <a:cubicBezTo>
                    <a:pt x="1552" y="788"/>
                    <a:pt x="1552" y="790"/>
                    <a:pt x="1552" y="792"/>
                  </a:cubicBezTo>
                  <a:cubicBezTo>
                    <a:pt x="1551" y="792"/>
                    <a:pt x="1551" y="793"/>
                    <a:pt x="1550" y="793"/>
                  </a:cubicBezTo>
                  <a:close/>
                  <a:moveTo>
                    <a:pt x="1477" y="814"/>
                  </a:moveTo>
                  <a:cubicBezTo>
                    <a:pt x="1477" y="812"/>
                    <a:pt x="1476" y="811"/>
                    <a:pt x="1477" y="809"/>
                  </a:cubicBezTo>
                  <a:cubicBezTo>
                    <a:pt x="1480" y="809"/>
                    <a:pt x="1480" y="810"/>
                    <a:pt x="1477" y="814"/>
                  </a:cubicBezTo>
                  <a:close/>
                  <a:moveTo>
                    <a:pt x="1479" y="801"/>
                  </a:moveTo>
                  <a:cubicBezTo>
                    <a:pt x="1479" y="802"/>
                    <a:pt x="1478" y="802"/>
                    <a:pt x="1478" y="802"/>
                  </a:cubicBezTo>
                  <a:cubicBezTo>
                    <a:pt x="1478" y="801"/>
                    <a:pt x="1478" y="799"/>
                    <a:pt x="1480" y="798"/>
                  </a:cubicBezTo>
                  <a:cubicBezTo>
                    <a:pt x="1479" y="799"/>
                    <a:pt x="1479" y="800"/>
                    <a:pt x="1479" y="801"/>
                  </a:cubicBezTo>
                  <a:close/>
                  <a:moveTo>
                    <a:pt x="1465" y="816"/>
                  </a:moveTo>
                  <a:cubicBezTo>
                    <a:pt x="1465" y="815"/>
                    <a:pt x="1465" y="815"/>
                    <a:pt x="1465" y="814"/>
                  </a:cubicBezTo>
                  <a:cubicBezTo>
                    <a:pt x="1466" y="816"/>
                    <a:pt x="1465" y="815"/>
                    <a:pt x="1465" y="816"/>
                  </a:cubicBezTo>
                  <a:close/>
                  <a:moveTo>
                    <a:pt x="1505" y="829"/>
                  </a:moveTo>
                  <a:cubicBezTo>
                    <a:pt x="1505" y="835"/>
                    <a:pt x="1510" y="843"/>
                    <a:pt x="1508" y="849"/>
                  </a:cubicBezTo>
                  <a:cubicBezTo>
                    <a:pt x="1506" y="847"/>
                    <a:pt x="1502" y="831"/>
                    <a:pt x="1505" y="829"/>
                  </a:cubicBezTo>
                  <a:close/>
                  <a:moveTo>
                    <a:pt x="1541" y="793"/>
                  </a:moveTo>
                  <a:cubicBezTo>
                    <a:pt x="1542" y="792"/>
                    <a:pt x="1540" y="791"/>
                    <a:pt x="1542" y="791"/>
                  </a:cubicBezTo>
                  <a:cubicBezTo>
                    <a:pt x="1544" y="793"/>
                    <a:pt x="1543" y="793"/>
                    <a:pt x="1541" y="793"/>
                  </a:cubicBezTo>
                  <a:close/>
                  <a:moveTo>
                    <a:pt x="1491" y="834"/>
                  </a:moveTo>
                  <a:cubicBezTo>
                    <a:pt x="1491" y="833"/>
                    <a:pt x="1490" y="832"/>
                    <a:pt x="1490" y="832"/>
                  </a:cubicBezTo>
                  <a:cubicBezTo>
                    <a:pt x="1490" y="832"/>
                    <a:pt x="1491" y="831"/>
                    <a:pt x="1492" y="831"/>
                  </a:cubicBezTo>
                  <a:cubicBezTo>
                    <a:pt x="1491" y="832"/>
                    <a:pt x="1491" y="833"/>
                    <a:pt x="1491" y="834"/>
                  </a:cubicBezTo>
                  <a:close/>
                  <a:moveTo>
                    <a:pt x="1529" y="839"/>
                  </a:moveTo>
                  <a:cubicBezTo>
                    <a:pt x="1530" y="840"/>
                    <a:pt x="1531" y="841"/>
                    <a:pt x="1531" y="843"/>
                  </a:cubicBezTo>
                  <a:cubicBezTo>
                    <a:pt x="1531" y="843"/>
                    <a:pt x="1530" y="843"/>
                    <a:pt x="1529" y="844"/>
                  </a:cubicBezTo>
                  <a:cubicBezTo>
                    <a:pt x="1529" y="842"/>
                    <a:pt x="1528" y="841"/>
                    <a:pt x="1529" y="839"/>
                  </a:cubicBezTo>
                  <a:close/>
                  <a:moveTo>
                    <a:pt x="1534" y="827"/>
                  </a:moveTo>
                  <a:cubicBezTo>
                    <a:pt x="1534" y="828"/>
                    <a:pt x="1534" y="829"/>
                    <a:pt x="1533" y="830"/>
                  </a:cubicBezTo>
                  <a:cubicBezTo>
                    <a:pt x="1532" y="831"/>
                    <a:pt x="1531" y="823"/>
                    <a:pt x="1534" y="827"/>
                  </a:cubicBezTo>
                  <a:close/>
                  <a:moveTo>
                    <a:pt x="1521" y="834"/>
                  </a:moveTo>
                  <a:cubicBezTo>
                    <a:pt x="1522" y="836"/>
                    <a:pt x="1523" y="837"/>
                    <a:pt x="1522" y="840"/>
                  </a:cubicBezTo>
                  <a:cubicBezTo>
                    <a:pt x="1522" y="838"/>
                    <a:pt x="1521" y="836"/>
                    <a:pt x="1521" y="834"/>
                  </a:cubicBezTo>
                  <a:close/>
                  <a:moveTo>
                    <a:pt x="1593" y="707"/>
                  </a:moveTo>
                  <a:cubicBezTo>
                    <a:pt x="1592" y="708"/>
                    <a:pt x="1591" y="708"/>
                    <a:pt x="1590" y="708"/>
                  </a:cubicBezTo>
                  <a:cubicBezTo>
                    <a:pt x="1593" y="702"/>
                    <a:pt x="1594" y="701"/>
                    <a:pt x="1593" y="707"/>
                  </a:cubicBezTo>
                  <a:close/>
                  <a:moveTo>
                    <a:pt x="1577" y="703"/>
                  </a:moveTo>
                  <a:cubicBezTo>
                    <a:pt x="1579" y="698"/>
                    <a:pt x="1586" y="693"/>
                    <a:pt x="1589" y="702"/>
                  </a:cubicBezTo>
                  <a:cubicBezTo>
                    <a:pt x="1591" y="711"/>
                    <a:pt x="1579" y="708"/>
                    <a:pt x="1574" y="708"/>
                  </a:cubicBezTo>
                  <a:cubicBezTo>
                    <a:pt x="1575" y="706"/>
                    <a:pt x="1576" y="705"/>
                    <a:pt x="1577" y="703"/>
                  </a:cubicBezTo>
                  <a:close/>
                  <a:moveTo>
                    <a:pt x="1523" y="707"/>
                  </a:moveTo>
                  <a:cubicBezTo>
                    <a:pt x="1534" y="704"/>
                    <a:pt x="1535" y="702"/>
                    <a:pt x="1541" y="712"/>
                  </a:cubicBezTo>
                  <a:cubicBezTo>
                    <a:pt x="1538" y="712"/>
                    <a:pt x="1525" y="716"/>
                    <a:pt x="1524" y="714"/>
                  </a:cubicBezTo>
                  <a:cubicBezTo>
                    <a:pt x="1523" y="713"/>
                    <a:pt x="1521" y="708"/>
                    <a:pt x="1523" y="707"/>
                  </a:cubicBezTo>
                  <a:close/>
                  <a:moveTo>
                    <a:pt x="1529" y="697"/>
                  </a:moveTo>
                  <a:cubicBezTo>
                    <a:pt x="1528" y="697"/>
                    <a:pt x="1528" y="698"/>
                    <a:pt x="1528" y="697"/>
                  </a:cubicBezTo>
                  <a:cubicBezTo>
                    <a:pt x="1527" y="696"/>
                    <a:pt x="1528" y="696"/>
                    <a:pt x="1529" y="697"/>
                  </a:cubicBezTo>
                  <a:close/>
                  <a:moveTo>
                    <a:pt x="1576" y="699"/>
                  </a:moveTo>
                  <a:cubicBezTo>
                    <a:pt x="1576" y="700"/>
                    <a:pt x="1575" y="700"/>
                    <a:pt x="1574" y="701"/>
                  </a:cubicBezTo>
                  <a:cubicBezTo>
                    <a:pt x="1574" y="700"/>
                    <a:pt x="1575" y="697"/>
                    <a:pt x="1576" y="697"/>
                  </a:cubicBezTo>
                  <a:cubicBezTo>
                    <a:pt x="1576" y="698"/>
                    <a:pt x="1576" y="698"/>
                    <a:pt x="1576" y="699"/>
                  </a:cubicBezTo>
                  <a:close/>
                  <a:moveTo>
                    <a:pt x="1555" y="735"/>
                  </a:moveTo>
                  <a:cubicBezTo>
                    <a:pt x="1554" y="737"/>
                    <a:pt x="1554" y="738"/>
                    <a:pt x="1553" y="739"/>
                  </a:cubicBezTo>
                  <a:cubicBezTo>
                    <a:pt x="1552" y="741"/>
                    <a:pt x="1556" y="726"/>
                    <a:pt x="1554" y="734"/>
                  </a:cubicBezTo>
                  <a:cubicBezTo>
                    <a:pt x="1554" y="734"/>
                    <a:pt x="1555" y="735"/>
                    <a:pt x="1555" y="735"/>
                  </a:cubicBezTo>
                  <a:close/>
                  <a:moveTo>
                    <a:pt x="1542" y="711"/>
                  </a:moveTo>
                  <a:cubicBezTo>
                    <a:pt x="1542" y="708"/>
                    <a:pt x="1542" y="705"/>
                    <a:pt x="1541" y="703"/>
                  </a:cubicBezTo>
                  <a:cubicBezTo>
                    <a:pt x="1552" y="701"/>
                    <a:pt x="1562" y="701"/>
                    <a:pt x="1573" y="697"/>
                  </a:cubicBezTo>
                  <a:cubicBezTo>
                    <a:pt x="1573" y="698"/>
                    <a:pt x="1569" y="707"/>
                    <a:pt x="1570" y="707"/>
                  </a:cubicBezTo>
                  <a:cubicBezTo>
                    <a:pt x="1560" y="707"/>
                    <a:pt x="1551" y="709"/>
                    <a:pt x="1542" y="711"/>
                  </a:cubicBezTo>
                  <a:close/>
                  <a:moveTo>
                    <a:pt x="1633" y="722"/>
                  </a:moveTo>
                  <a:cubicBezTo>
                    <a:pt x="1633" y="723"/>
                    <a:pt x="1633" y="724"/>
                    <a:pt x="1634" y="725"/>
                  </a:cubicBezTo>
                  <a:cubicBezTo>
                    <a:pt x="1629" y="724"/>
                    <a:pt x="1626" y="726"/>
                    <a:pt x="1621" y="725"/>
                  </a:cubicBezTo>
                  <a:cubicBezTo>
                    <a:pt x="1622" y="722"/>
                    <a:pt x="1631" y="722"/>
                    <a:pt x="1633" y="722"/>
                  </a:cubicBezTo>
                  <a:close/>
                  <a:moveTo>
                    <a:pt x="1652" y="743"/>
                  </a:moveTo>
                  <a:cubicBezTo>
                    <a:pt x="1651" y="743"/>
                    <a:pt x="1652" y="746"/>
                    <a:pt x="1646" y="747"/>
                  </a:cubicBezTo>
                  <a:cubicBezTo>
                    <a:pt x="1646" y="746"/>
                    <a:pt x="1649" y="740"/>
                    <a:pt x="1651" y="739"/>
                  </a:cubicBezTo>
                  <a:cubicBezTo>
                    <a:pt x="1652" y="739"/>
                    <a:pt x="1655" y="743"/>
                    <a:pt x="1652" y="743"/>
                  </a:cubicBezTo>
                  <a:close/>
                  <a:moveTo>
                    <a:pt x="1656" y="721"/>
                  </a:moveTo>
                  <a:cubicBezTo>
                    <a:pt x="1658" y="720"/>
                    <a:pt x="1660" y="721"/>
                    <a:pt x="1661" y="724"/>
                  </a:cubicBezTo>
                  <a:cubicBezTo>
                    <a:pt x="1655" y="724"/>
                    <a:pt x="1654" y="723"/>
                    <a:pt x="1656" y="721"/>
                  </a:cubicBezTo>
                  <a:close/>
                  <a:moveTo>
                    <a:pt x="1670" y="734"/>
                  </a:moveTo>
                  <a:cubicBezTo>
                    <a:pt x="1669" y="733"/>
                    <a:pt x="1669" y="732"/>
                    <a:pt x="1669" y="731"/>
                  </a:cubicBezTo>
                  <a:cubicBezTo>
                    <a:pt x="1670" y="731"/>
                    <a:pt x="1671" y="734"/>
                    <a:pt x="1670" y="734"/>
                  </a:cubicBezTo>
                  <a:close/>
                  <a:moveTo>
                    <a:pt x="1645" y="736"/>
                  </a:moveTo>
                  <a:cubicBezTo>
                    <a:pt x="1644" y="738"/>
                    <a:pt x="1644" y="739"/>
                    <a:pt x="1642" y="738"/>
                  </a:cubicBezTo>
                  <a:cubicBezTo>
                    <a:pt x="1643" y="737"/>
                    <a:pt x="1643" y="735"/>
                    <a:pt x="1643" y="734"/>
                  </a:cubicBezTo>
                  <a:cubicBezTo>
                    <a:pt x="1644" y="734"/>
                    <a:pt x="1645" y="735"/>
                    <a:pt x="1645" y="736"/>
                  </a:cubicBezTo>
                  <a:close/>
                  <a:moveTo>
                    <a:pt x="1641" y="748"/>
                  </a:moveTo>
                  <a:cubicBezTo>
                    <a:pt x="1640" y="746"/>
                    <a:pt x="1641" y="745"/>
                    <a:pt x="1644" y="746"/>
                  </a:cubicBezTo>
                  <a:cubicBezTo>
                    <a:pt x="1644" y="748"/>
                    <a:pt x="1643" y="748"/>
                    <a:pt x="1641" y="748"/>
                  </a:cubicBezTo>
                  <a:close/>
                  <a:moveTo>
                    <a:pt x="1639" y="734"/>
                  </a:moveTo>
                  <a:cubicBezTo>
                    <a:pt x="1639" y="735"/>
                    <a:pt x="1639" y="737"/>
                    <a:pt x="1639" y="738"/>
                  </a:cubicBezTo>
                  <a:cubicBezTo>
                    <a:pt x="1638" y="738"/>
                    <a:pt x="1636" y="733"/>
                    <a:pt x="1639" y="734"/>
                  </a:cubicBezTo>
                  <a:close/>
                  <a:moveTo>
                    <a:pt x="1644" y="779"/>
                  </a:moveTo>
                  <a:cubicBezTo>
                    <a:pt x="1642" y="779"/>
                    <a:pt x="1641" y="778"/>
                    <a:pt x="1642" y="776"/>
                  </a:cubicBezTo>
                  <a:cubicBezTo>
                    <a:pt x="1643" y="779"/>
                    <a:pt x="1645" y="776"/>
                    <a:pt x="1644" y="779"/>
                  </a:cubicBezTo>
                  <a:close/>
                  <a:moveTo>
                    <a:pt x="1642" y="738"/>
                  </a:moveTo>
                  <a:cubicBezTo>
                    <a:pt x="1640" y="738"/>
                    <a:pt x="1641" y="734"/>
                    <a:pt x="1642" y="734"/>
                  </a:cubicBezTo>
                  <a:cubicBezTo>
                    <a:pt x="1642" y="735"/>
                    <a:pt x="1642" y="737"/>
                    <a:pt x="1642" y="738"/>
                  </a:cubicBezTo>
                  <a:close/>
                  <a:moveTo>
                    <a:pt x="1642" y="723"/>
                  </a:moveTo>
                  <a:cubicBezTo>
                    <a:pt x="1643" y="721"/>
                    <a:pt x="1644" y="726"/>
                    <a:pt x="1641" y="726"/>
                  </a:cubicBezTo>
                  <a:cubicBezTo>
                    <a:pt x="1641" y="725"/>
                    <a:pt x="1641" y="724"/>
                    <a:pt x="1642" y="723"/>
                  </a:cubicBezTo>
                  <a:close/>
                  <a:moveTo>
                    <a:pt x="1624" y="745"/>
                  </a:moveTo>
                  <a:cubicBezTo>
                    <a:pt x="1622" y="739"/>
                    <a:pt x="1625" y="725"/>
                    <a:pt x="1635" y="735"/>
                  </a:cubicBezTo>
                  <a:cubicBezTo>
                    <a:pt x="1636" y="736"/>
                    <a:pt x="1638" y="745"/>
                    <a:pt x="1637" y="746"/>
                  </a:cubicBezTo>
                  <a:cubicBezTo>
                    <a:pt x="1635" y="750"/>
                    <a:pt x="1627" y="749"/>
                    <a:pt x="1622" y="750"/>
                  </a:cubicBezTo>
                  <a:cubicBezTo>
                    <a:pt x="1623" y="749"/>
                    <a:pt x="1623" y="747"/>
                    <a:pt x="1624" y="745"/>
                  </a:cubicBezTo>
                  <a:close/>
                  <a:moveTo>
                    <a:pt x="1619" y="733"/>
                  </a:moveTo>
                  <a:cubicBezTo>
                    <a:pt x="1619" y="733"/>
                    <a:pt x="1622" y="736"/>
                    <a:pt x="1619" y="738"/>
                  </a:cubicBezTo>
                  <a:cubicBezTo>
                    <a:pt x="1618" y="738"/>
                    <a:pt x="1618" y="734"/>
                    <a:pt x="1619" y="733"/>
                  </a:cubicBezTo>
                  <a:close/>
                  <a:moveTo>
                    <a:pt x="1588" y="789"/>
                  </a:moveTo>
                  <a:cubicBezTo>
                    <a:pt x="1586" y="786"/>
                    <a:pt x="1585" y="783"/>
                    <a:pt x="1584" y="779"/>
                  </a:cubicBezTo>
                  <a:cubicBezTo>
                    <a:pt x="1587" y="781"/>
                    <a:pt x="1590" y="776"/>
                    <a:pt x="1594" y="776"/>
                  </a:cubicBezTo>
                  <a:cubicBezTo>
                    <a:pt x="1594" y="784"/>
                    <a:pt x="1594" y="784"/>
                    <a:pt x="1588" y="789"/>
                  </a:cubicBezTo>
                  <a:close/>
                  <a:moveTo>
                    <a:pt x="1582" y="818"/>
                  </a:moveTo>
                  <a:cubicBezTo>
                    <a:pt x="1581" y="820"/>
                    <a:pt x="1580" y="820"/>
                    <a:pt x="1580" y="818"/>
                  </a:cubicBezTo>
                  <a:cubicBezTo>
                    <a:pt x="1581" y="816"/>
                    <a:pt x="1582" y="816"/>
                    <a:pt x="1582" y="818"/>
                  </a:cubicBezTo>
                  <a:close/>
                  <a:moveTo>
                    <a:pt x="1578" y="822"/>
                  </a:moveTo>
                  <a:cubicBezTo>
                    <a:pt x="1578" y="823"/>
                    <a:pt x="1578" y="824"/>
                    <a:pt x="1578" y="825"/>
                  </a:cubicBezTo>
                  <a:cubicBezTo>
                    <a:pt x="1578" y="825"/>
                    <a:pt x="1578" y="821"/>
                    <a:pt x="1578" y="822"/>
                  </a:cubicBezTo>
                  <a:close/>
                  <a:moveTo>
                    <a:pt x="1666" y="760"/>
                  </a:moveTo>
                  <a:cubicBezTo>
                    <a:pt x="1666" y="760"/>
                    <a:pt x="1666" y="761"/>
                    <a:pt x="1665" y="761"/>
                  </a:cubicBezTo>
                  <a:cubicBezTo>
                    <a:pt x="1665" y="759"/>
                    <a:pt x="1665" y="758"/>
                    <a:pt x="1666" y="760"/>
                  </a:cubicBezTo>
                  <a:close/>
                  <a:moveTo>
                    <a:pt x="1517" y="750"/>
                  </a:moveTo>
                  <a:cubicBezTo>
                    <a:pt x="1518" y="749"/>
                    <a:pt x="1518" y="750"/>
                    <a:pt x="1518" y="751"/>
                  </a:cubicBezTo>
                  <a:cubicBezTo>
                    <a:pt x="1517" y="752"/>
                    <a:pt x="1517" y="752"/>
                    <a:pt x="1517" y="750"/>
                  </a:cubicBezTo>
                  <a:close/>
                  <a:moveTo>
                    <a:pt x="1518" y="759"/>
                  </a:moveTo>
                  <a:cubicBezTo>
                    <a:pt x="1520" y="759"/>
                    <a:pt x="1521" y="744"/>
                    <a:pt x="1523" y="746"/>
                  </a:cubicBezTo>
                  <a:cubicBezTo>
                    <a:pt x="1522" y="745"/>
                    <a:pt x="1523" y="740"/>
                    <a:pt x="1524" y="738"/>
                  </a:cubicBezTo>
                  <a:cubicBezTo>
                    <a:pt x="1525" y="740"/>
                    <a:pt x="1526" y="757"/>
                    <a:pt x="1528" y="757"/>
                  </a:cubicBezTo>
                  <a:cubicBezTo>
                    <a:pt x="1531" y="756"/>
                    <a:pt x="1530" y="749"/>
                    <a:pt x="1532" y="747"/>
                  </a:cubicBezTo>
                  <a:cubicBezTo>
                    <a:pt x="1531" y="748"/>
                    <a:pt x="1543" y="761"/>
                    <a:pt x="1549" y="758"/>
                  </a:cubicBezTo>
                  <a:cubicBezTo>
                    <a:pt x="1554" y="755"/>
                    <a:pt x="1551" y="751"/>
                    <a:pt x="1554" y="748"/>
                  </a:cubicBezTo>
                  <a:cubicBezTo>
                    <a:pt x="1557" y="744"/>
                    <a:pt x="1563" y="748"/>
                    <a:pt x="1568" y="745"/>
                  </a:cubicBezTo>
                  <a:cubicBezTo>
                    <a:pt x="1571" y="744"/>
                    <a:pt x="1575" y="743"/>
                    <a:pt x="1572" y="739"/>
                  </a:cubicBezTo>
                  <a:cubicBezTo>
                    <a:pt x="1570" y="735"/>
                    <a:pt x="1564" y="743"/>
                    <a:pt x="1562" y="738"/>
                  </a:cubicBezTo>
                  <a:cubicBezTo>
                    <a:pt x="1560" y="732"/>
                    <a:pt x="1598" y="732"/>
                    <a:pt x="1602" y="735"/>
                  </a:cubicBezTo>
                  <a:cubicBezTo>
                    <a:pt x="1599" y="739"/>
                    <a:pt x="1598" y="744"/>
                    <a:pt x="1599" y="750"/>
                  </a:cubicBezTo>
                  <a:cubicBezTo>
                    <a:pt x="1599" y="749"/>
                    <a:pt x="1600" y="746"/>
                    <a:pt x="1601" y="745"/>
                  </a:cubicBezTo>
                  <a:cubicBezTo>
                    <a:pt x="1603" y="744"/>
                    <a:pt x="1603" y="750"/>
                    <a:pt x="1604" y="749"/>
                  </a:cubicBezTo>
                  <a:cubicBezTo>
                    <a:pt x="1609" y="746"/>
                    <a:pt x="1603" y="735"/>
                    <a:pt x="1610" y="733"/>
                  </a:cubicBezTo>
                  <a:cubicBezTo>
                    <a:pt x="1618" y="731"/>
                    <a:pt x="1614" y="745"/>
                    <a:pt x="1615" y="751"/>
                  </a:cubicBezTo>
                  <a:cubicBezTo>
                    <a:pt x="1599" y="753"/>
                    <a:pt x="1583" y="754"/>
                    <a:pt x="1566" y="756"/>
                  </a:cubicBezTo>
                  <a:cubicBezTo>
                    <a:pt x="1556" y="757"/>
                    <a:pt x="1545" y="759"/>
                    <a:pt x="1534" y="761"/>
                  </a:cubicBezTo>
                  <a:cubicBezTo>
                    <a:pt x="1532" y="762"/>
                    <a:pt x="1518" y="766"/>
                    <a:pt x="1518" y="765"/>
                  </a:cubicBezTo>
                  <a:cubicBezTo>
                    <a:pt x="1517" y="764"/>
                    <a:pt x="1517" y="758"/>
                    <a:pt x="1518" y="759"/>
                  </a:cubicBezTo>
                  <a:close/>
                  <a:moveTo>
                    <a:pt x="1493" y="799"/>
                  </a:moveTo>
                  <a:cubicBezTo>
                    <a:pt x="1495" y="801"/>
                    <a:pt x="1495" y="804"/>
                    <a:pt x="1493" y="806"/>
                  </a:cubicBezTo>
                  <a:cubicBezTo>
                    <a:pt x="1493" y="803"/>
                    <a:pt x="1492" y="800"/>
                    <a:pt x="1491" y="797"/>
                  </a:cubicBezTo>
                  <a:cubicBezTo>
                    <a:pt x="1492" y="798"/>
                    <a:pt x="1493" y="799"/>
                    <a:pt x="1493" y="799"/>
                  </a:cubicBezTo>
                  <a:close/>
                  <a:moveTo>
                    <a:pt x="1486" y="848"/>
                  </a:moveTo>
                  <a:cubicBezTo>
                    <a:pt x="1486" y="846"/>
                    <a:pt x="1486" y="845"/>
                    <a:pt x="1487" y="844"/>
                  </a:cubicBezTo>
                  <a:cubicBezTo>
                    <a:pt x="1489" y="846"/>
                    <a:pt x="1489" y="848"/>
                    <a:pt x="1488" y="850"/>
                  </a:cubicBezTo>
                  <a:cubicBezTo>
                    <a:pt x="1486" y="850"/>
                    <a:pt x="1486" y="849"/>
                    <a:pt x="1486" y="848"/>
                  </a:cubicBezTo>
                  <a:close/>
                  <a:moveTo>
                    <a:pt x="1710" y="741"/>
                  </a:moveTo>
                  <a:cubicBezTo>
                    <a:pt x="1711" y="736"/>
                    <a:pt x="1712" y="732"/>
                    <a:pt x="1713" y="727"/>
                  </a:cubicBezTo>
                  <a:cubicBezTo>
                    <a:pt x="1714" y="730"/>
                    <a:pt x="1718" y="737"/>
                    <a:pt x="1717" y="741"/>
                  </a:cubicBezTo>
                  <a:cubicBezTo>
                    <a:pt x="1717" y="737"/>
                    <a:pt x="1715" y="734"/>
                    <a:pt x="1714" y="732"/>
                  </a:cubicBezTo>
                  <a:cubicBezTo>
                    <a:pt x="1714" y="731"/>
                    <a:pt x="1716" y="741"/>
                    <a:pt x="1715" y="742"/>
                  </a:cubicBezTo>
                  <a:cubicBezTo>
                    <a:pt x="1714" y="742"/>
                    <a:pt x="1711" y="743"/>
                    <a:pt x="1710" y="741"/>
                  </a:cubicBezTo>
                  <a:close/>
                  <a:moveTo>
                    <a:pt x="1706" y="704"/>
                  </a:moveTo>
                  <a:cubicBezTo>
                    <a:pt x="1706" y="703"/>
                    <a:pt x="1706" y="702"/>
                    <a:pt x="1707" y="701"/>
                  </a:cubicBezTo>
                  <a:cubicBezTo>
                    <a:pt x="1707" y="702"/>
                    <a:pt x="1709" y="706"/>
                    <a:pt x="1706" y="704"/>
                  </a:cubicBezTo>
                  <a:close/>
                  <a:moveTo>
                    <a:pt x="1711" y="689"/>
                  </a:moveTo>
                  <a:cubicBezTo>
                    <a:pt x="1711" y="692"/>
                    <a:pt x="1710" y="688"/>
                    <a:pt x="1710" y="686"/>
                  </a:cubicBezTo>
                  <a:cubicBezTo>
                    <a:pt x="1710" y="687"/>
                    <a:pt x="1710" y="688"/>
                    <a:pt x="1711" y="689"/>
                  </a:cubicBezTo>
                  <a:close/>
                  <a:moveTo>
                    <a:pt x="1741" y="687"/>
                  </a:moveTo>
                  <a:cubicBezTo>
                    <a:pt x="1740" y="686"/>
                    <a:pt x="1740" y="685"/>
                    <a:pt x="1742" y="684"/>
                  </a:cubicBezTo>
                  <a:cubicBezTo>
                    <a:pt x="1743" y="685"/>
                    <a:pt x="1742" y="686"/>
                    <a:pt x="1741" y="687"/>
                  </a:cubicBezTo>
                  <a:close/>
                  <a:moveTo>
                    <a:pt x="1743" y="686"/>
                  </a:moveTo>
                  <a:cubicBezTo>
                    <a:pt x="1743" y="687"/>
                    <a:pt x="1743" y="687"/>
                    <a:pt x="1742" y="688"/>
                  </a:cubicBezTo>
                  <a:cubicBezTo>
                    <a:pt x="1741" y="687"/>
                    <a:pt x="1743" y="685"/>
                    <a:pt x="1743" y="686"/>
                  </a:cubicBezTo>
                  <a:close/>
                  <a:moveTo>
                    <a:pt x="1740" y="717"/>
                  </a:moveTo>
                  <a:cubicBezTo>
                    <a:pt x="1740" y="720"/>
                    <a:pt x="1739" y="723"/>
                    <a:pt x="1740" y="725"/>
                  </a:cubicBezTo>
                  <a:cubicBezTo>
                    <a:pt x="1741" y="728"/>
                    <a:pt x="1743" y="727"/>
                    <a:pt x="1744" y="727"/>
                  </a:cubicBezTo>
                  <a:cubicBezTo>
                    <a:pt x="1745" y="731"/>
                    <a:pt x="1744" y="735"/>
                    <a:pt x="1743" y="739"/>
                  </a:cubicBezTo>
                  <a:cubicBezTo>
                    <a:pt x="1742" y="736"/>
                    <a:pt x="1739" y="732"/>
                    <a:pt x="1738" y="729"/>
                  </a:cubicBezTo>
                  <a:cubicBezTo>
                    <a:pt x="1738" y="725"/>
                    <a:pt x="1739" y="721"/>
                    <a:pt x="1740" y="717"/>
                  </a:cubicBezTo>
                  <a:close/>
                  <a:moveTo>
                    <a:pt x="1725" y="710"/>
                  </a:moveTo>
                  <a:cubicBezTo>
                    <a:pt x="1727" y="710"/>
                    <a:pt x="1729" y="710"/>
                    <a:pt x="1730" y="711"/>
                  </a:cubicBezTo>
                  <a:cubicBezTo>
                    <a:pt x="1728" y="712"/>
                    <a:pt x="1728" y="714"/>
                    <a:pt x="1729" y="717"/>
                  </a:cubicBezTo>
                  <a:cubicBezTo>
                    <a:pt x="1727" y="714"/>
                    <a:pt x="1725" y="714"/>
                    <a:pt x="1725" y="710"/>
                  </a:cubicBezTo>
                  <a:close/>
                  <a:moveTo>
                    <a:pt x="1721" y="709"/>
                  </a:moveTo>
                  <a:cubicBezTo>
                    <a:pt x="1721" y="713"/>
                    <a:pt x="1720" y="720"/>
                    <a:pt x="1721" y="723"/>
                  </a:cubicBezTo>
                  <a:cubicBezTo>
                    <a:pt x="1721" y="725"/>
                    <a:pt x="1722" y="731"/>
                    <a:pt x="1723" y="733"/>
                  </a:cubicBezTo>
                  <a:cubicBezTo>
                    <a:pt x="1719" y="726"/>
                    <a:pt x="1716" y="716"/>
                    <a:pt x="1721" y="709"/>
                  </a:cubicBezTo>
                  <a:close/>
                  <a:moveTo>
                    <a:pt x="1724" y="691"/>
                  </a:moveTo>
                  <a:cubicBezTo>
                    <a:pt x="1726" y="689"/>
                    <a:pt x="1724" y="696"/>
                    <a:pt x="1723" y="695"/>
                  </a:cubicBezTo>
                  <a:cubicBezTo>
                    <a:pt x="1722" y="694"/>
                    <a:pt x="1722" y="692"/>
                    <a:pt x="1724" y="691"/>
                  </a:cubicBezTo>
                  <a:close/>
                  <a:moveTo>
                    <a:pt x="1739" y="684"/>
                  </a:moveTo>
                  <a:cubicBezTo>
                    <a:pt x="1739" y="684"/>
                    <a:pt x="1739" y="683"/>
                    <a:pt x="1739" y="683"/>
                  </a:cubicBezTo>
                  <a:cubicBezTo>
                    <a:pt x="1739" y="683"/>
                    <a:pt x="1739" y="683"/>
                    <a:pt x="1739" y="684"/>
                  </a:cubicBezTo>
                  <a:close/>
                  <a:moveTo>
                    <a:pt x="1734" y="710"/>
                  </a:moveTo>
                  <a:cubicBezTo>
                    <a:pt x="1738" y="710"/>
                    <a:pt x="1734" y="716"/>
                    <a:pt x="1734" y="715"/>
                  </a:cubicBezTo>
                  <a:cubicBezTo>
                    <a:pt x="1734" y="715"/>
                    <a:pt x="1731" y="710"/>
                    <a:pt x="1734" y="710"/>
                  </a:cubicBezTo>
                  <a:close/>
                  <a:moveTo>
                    <a:pt x="1724" y="689"/>
                  </a:moveTo>
                  <a:cubicBezTo>
                    <a:pt x="1724" y="689"/>
                    <a:pt x="1724" y="690"/>
                    <a:pt x="1723" y="690"/>
                  </a:cubicBezTo>
                  <a:cubicBezTo>
                    <a:pt x="1723" y="690"/>
                    <a:pt x="1723" y="689"/>
                    <a:pt x="1724" y="689"/>
                  </a:cubicBezTo>
                  <a:close/>
                  <a:moveTo>
                    <a:pt x="1720" y="686"/>
                  </a:moveTo>
                  <a:cubicBezTo>
                    <a:pt x="1724" y="687"/>
                    <a:pt x="1724" y="688"/>
                    <a:pt x="1721" y="690"/>
                  </a:cubicBezTo>
                  <a:cubicBezTo>
                    <a:pt x="1721" y="689"/>
                    <a:pt x="1721" y="688"/>
                    <a:pt x="1720" y="686"/>
                  </a:cubicBezTo>
                  <a:close/>
                  <a:moveTo>
                    <a:pt x="1740" y="717"/>
                  </a:moveTo>
                  <a:cubicBezTo>
                    <a:pt x="1741" y="716"/>
                    <a:pt x="1742" y="715"/>
                    <a:pt x="1743" y="715"/>
                  </a:cubicBezTo>
                  <a:cubicBezTo>
                    <a:pt x="1742" y="717"/>
                    <a:pt x="1742" y="716"/>
                    <a:pt x="1740" y="717"/>
                  </a:cubicBezTo>
                  <a:close/>
                  <a:moveTo>
                    <a:pt x="1713" y="708"/>
                  </a:moveTo>
                  <a:cubicBezTo>
                    <a:pt x="1712" y="711"/>
                    <a:pt x="1712" y="706"/>
                    <a:pt x="1713" y="706"/>
                  </a:cubicBezTo>
                  <a:cubicBezTo>
                    <a:pt x="1713" y="706"/>
                    <a:pt x="1714" y="709"/>
                    <a:pt x="1713" y="708"/>
                  </a:cubicBezTo>
                  <a:close/>
                  <a:moveTo>
                    <a:pt x="1723" y="770"/>
                  </a:moveTo>
                  <a:cubicBezTo>
                    <a:pt x="1723" y="769"/>
                    <a:pt x="1723" y="768"/>
                    <a:pt x="1723" y="767"/>
                  </a:cubicBezTo>
                  <a:cubicBezTo>
                    <a:pt x="1727" y="770"/>
                    <a:pt x="1728" y="771"/>
                    <a:pt x="1724" y="772"/>
                  </a:cubicBezTo>
                  <a:cubicBezTo>
                    <a:pt x="1724" y="772"/>
                    <a:pt x="1724" y="771"/>
                    <a:pt x="1723" y="770"/>
                  </a:cubicBezTo>
                  <a:close/>
                  <a:moveTo>
                    <a:pt x="1718" y="798"/>
                  </a:moveTo>
                  <a:cubicBezTo>
                    <a:pt x="1718" y="797"/>
                    <a:pt x="1718" y="796"/>
                    <a:pt x="1718" y="795"/>
                  </a:cubicBezTo>
                  <a:cubicBezTo>
                    <a:pt x="1720" y="796"/>
                    <a:pt x="1721" y="797"/>
                    <a:pt x="1718" y="798"/>
                  </a:cubicBezTo>
                  <a:close/>
                  <a:moveTo>
                    <a:pt x="1723" y="809"/>
                  </a:moveTo>
                  <a:cubicBezTo>
                    <a:pt x="1724" y="810"/>
                    <a:pt x="1723" y="811"/>
                    <a:pt x="1723" y="812"/>
                  </a:cubicBezTo>
                  <a:cubicBezTo>
                    <a:pt x="1720" y="808"/>
                    <a:pt x="1721" y="809"/>
                    <a:pt x="1723" y="809"/>
                  </a:cubicBezTo>
                  <a:close/>
                  <a:moveTo>
                    <a:pt x="1735" y="763"/>
                  </a:moveTo>
                  <a:cubicBezTo>
                    <a:pt x="1735" y="765"/>
                    <a:pt x="1735" y="766"/>
                    <a:pt x="1733" y="767"/>
                  </a:cubicBezTo>
                  <a:cubicBezTo>
                    <a:pt x="1732" y="765"/>
                    <a:pt x="1732" y="762"/>
                    <a:pt x="1733" y="760"/>
                  </a:cubicBezTo>
                  <a:cubicBezTo>
                    <a:pt x="1732" y="761"/>
                    <a:pt x="1736" y="762"/>
                    <a:pt x="1735" y="763"/>
                  </a:cubicBezTo>
                  <a:close/>
                  <a:moveTo>
                    <a:pt x="1756" y="708"/>
                  </a:moveTo>
                  <a:cubicBezTo>
                    <a:pt x="1752" y="709"/>
                    <a:pt x="1756" y="705"/>
                    <a:pt x="1755" y="705"/>
                  </a:cubicBezTo>
                  <a:cubicBezTo>
                    <a:pt x="1755" y="705"/>
                    <a:pt x="1758" y="708"/>
                    <a:pt x="1756" y="708"/>
                  </a:cubicBezTo>
                  <a:close/>
                  <a:moveTo>
                    <a:pt x="1711" y="684"/>
                  </a:moveTo>
                  <a:cubicBezTo>
                    <a:pt x="1715" y="685"/>
                    <a:pt x="1714" y="683"/>
                    <a:pt x="1714" y="688"/>
                  </a:cubicBezTo>
                  <a:cubicBezTo>
                    <a:pt x="1713" y="687"/>
                    <a:pt x="1712" y="686"/>
                    <a:pt x="1711" y="684"/>
                  </a:cubicBezTo>
                  <a:close/>
                  <a:moveTo>
                    <a:pt x="1701" y="690"/>
                  </a:moveTo>
                  <a:cubicBezTo>
                    <a:pt x="1701" y="689"/>
                    <a:pt x="1701" y="688"/>
                    <a:pt x="1701" y="688"/>
                  </a:cubicBezTo>
                  <a:cubicBezTo>
                    <a:pt x="1702" y="687"/>
                    <a:pt x="1704" y="692"/>
                    <a:pt x="1701" y="690"/>
                  </a:cubicBezTo>
                  <a:close/>
                  <a:moveTo>
                    <a:pt x="1687" y="722"/>
                  </a:moveTo>
                  <a:cubicBezTo>
                    <a:pt x="1687" y="724"/>
                    <a:pt x="1687" y="726"/>
                    <a:pt x="1689" y="727"/>
                  </a:cubicBezTo>
                  <a:cubicBezTo>
                    <a:pt x="1689" y="726"/>
                    <a:pt x="1690" y="725"/>
                    <a:pt x="1691" y="724"/>
                  </a:cubicBezTo>
                  <a:cubicBezTo>
                    <a:pt x="1691" y="730"/>
                    <a:pt x="1691" y="736"/>
                    <a:pt x="1691" y="742"/>
                  </a:cubicBezTo>
                  <a:cubicBezTo>
                    <a:pt x="1693" y="740"/>
                    <a:pt x="1698" y="740"/>
                    <a:pt x="1698" y="740"/>
                  </a:cubicBezTo>
                  <a:cubicBezTo>
                    <a:pt x="1701" y="736"/>
                    <a:pt x="1699" y="729"/>
                    <a:pt x="1695" y="728"/>
                  </a:cubicBezTo>
                  <a:cubicBezTo>
                    <a:pt x="1695" y="726"/>
                    <a:pt x="1697" y="724"/>
                    <a:pt x="1698" y="722"/>
                  </a:cubicBezTo>
                  <a:cubicBezTo>
                    <a:pt x="1703" y="721"/>
                    <a:pt x="1704" y="742"/>
                    <a:pt x="1705" y="743"/>
                  </a:cubicBezTo>
                  <a:cubicBezTo>
                    <a:pt x="1698" y="744"/>
                    <a:pt x="1687" y="746"/>
                    <a:pt x="1683" y="742"/>
                  </a:cubicBezTo>
                  <a:cubicBezTo>
                    <a:pt x="1679" y="738"/>
                    <a:pt x="1682" y="727"/>
                    <a:pt x="1674" y="732"/>
                  </a:cubicBezTo>
                  <a:cubicBezTo>
                    <a:pt x="1673" y="729"/>
                    <a:pt x="1675" y="727"/>
                    <a:pt x="1674" y="724"/>
                  </a:cubicBezTo>
                  <a:cubicBezTo>
                    <a:pt x="1672" y="720"/>
                    <a:pt x="1672" y="729"/>
                    <a:pt x="1670" y="719"/>
                  </a:cubicBezTo>
                  <a:cubicBezTo>
                    <a:pt x="1675" y="720"/>
                    <a:pt x="1679" y="717"/>
                    <a:pt x="1680" y="723"/>
                  </a:cubicBezTo>
                  <a:cubicBezTo>
                    <a:pt x="1680" y="716"/>
                    <a:pt x="1687" y="716"/>
                    <a:pt x="1685" y="706"/>
                  </a:cubicBezTo>
                  <a:cubicBezTo>
                    <a:pt x="1687" y="711"/>
                    <a:pt x="1687" y="717"/>
                    <a:pt x="1687" y="722"/>
                  </a:cubicBezTo>
                  <a:close/>
                  <a:moveTo>
                    <a:pt x="1618" y="696"/>
                  </a:moveTo>
                  <a:cubicBezTo>
                    <a:pt x="1615" y="694"/>
                    <a:pt x="1615" y="695"/>
                    <a:pt x="1617" y="691"/>
                  </a:cubicBezTo>
                  <a:cubicBezTo>
                    <a:pt x="1617" y="692"/>
                    <a:pt x="1619" y="694"/>
                    <a:pt x="1618" y="696"/>
                  </a:cubicBezTo>
                  <a:close/>
                  <a:moveTo>
                    <a:pt x="1517" y="709"/>
                  </a:moveTo>
                  <a:cubicBezTo>
                    <a:pt x="1518" y="712"/>
                    <a:pt x="1517" y="715"/>
                    <a:pt x="1514" y="716"/>
                  </a:cubicBezTo>
                  <a:cubicBezTo>
                    <a:pt x="1516" y="714"/>
                    <a:pt x="1517" y="712"/>
                    <a:pt x="1517" y="709"/>
                  </a:cubicBezTo>
                  <a:close/>
                  <a:moveTo>
                    <a:pt x="1508" y="739"/>
                  </a:moveTo>
                  <a:cubicBezTo>
                    <a:pt x="1509" y="746"/>
                    <a:pt x="1510" y="752"/>
                    <a:pt x="1512" y="759"/>
                  </a:cubicBezTo>
                  <a:cubicBezTo>
                    <a:pt x="1512" y="753"/>
                    <a:pt x="1512" y="747"/>
                    <a:pt x="1512" y="741"/>
                  </a:cubicBezTo>
                  <a:cubicBezTo>
                    <a:pt x="1513" y="746"/>
                    <a:pt x="1519" y="765"/>
                    <a:pt x="1511" y="766"/>
                  </a:cubicBezTo>
                  <a:cubicBezTo>
                    <a:pt x="1507" y="767"/>
                    <a:pt x="1508" y="744"/>
                    <a:pt x="1508" y="739"/>
                  </a:cubicBezTo>
                  <a:close/>
                  <a:moveTo>
                    <a:pt x="1430" y="771"/>
                  </a:moveTo>
                  <a:cubicBezTo>
                    <a:pt x="1428" y="773"/>
                    <a:pt x="1427" y="773"/>
                    <a:pt x="1425" y="773"/>
                  </a:cubicBezTo>
                  <a:cubicBezTo>
                    <a:pt x="1426" y="769"/>
                    <a:pt x="1427" y="771"/>
                    <a:pt x="1430" y="771"/>
                  </a:cubicBezTo>
                  <a:close/>
                  <a:moveTo>
                    <a:pt x="1435" y="766"/>
                  </a:moveTo>
                  <a:cubicBezTo>
                    <a:pt x="1435" y="765"/>
                    <a:pt x="1436" y="757"/>
                    <a:pt x="1437" y="757"/>
                  </a:cubicBezTo>
                  <a:cubicBezTo>
                    <a:pt x="1439" y="757"/>
                    <a:pt x="1441" y="765"/>
                    <a:pt x="1441" y="766"/>
                  </a:cubicBezTo>
                  <a:cubicBezTo>
                    <a:pt x="1439" y="766"/>
                    <a:pt x="1437" y="766"/>
                    <a:pt x="1435" y="766"/>
                  </a:cubicBezTo>
                  <a:close/>
                  <a:moveTo>
                    <a:pt x="1692" y="764"/>
                  </a:moveTo>
                  <a:cubicBezTo>
                    <a:pt x="1691" y="764"/>
                    <a:pt x="1691" y="765"/>
                    <a:pt x="1691" y="766"/>
                  </a:cubicBezTo>
                  <a:cubicBezTo>
                    <a:pt x="1690" y="762"/>
                    <a:pt x="1689" y="759"/>
                    <a:pt x="1687" y="755"/>
                  </a:cubicBezTo>
                  <a:cubicBezTo>
                    <a:pt x="1695" y="754"/>
                    <a:pt x="1707" y="749"/>
                    <a:pt x="1711" y="757"/>
                  </a:cubicBezTo>
                  <a:cubicBezTo>
                    <a:pt x="1714" y="762"/>
                    <a:pt x="1709" y="763"/>
                    <a:pt x="1708" y="769"/>
                  </a:cubicBezTo>
                  <a:cubicBezTo>
                    <a:pt x="1707" y="768"/>
                    <a:pt x="1707" y="767"/>
                    <a:pt x="1705" y="766"/>
                  </a:cubicBezTo>
                  <a:cubicBezTo>
                    <a:pt x="1703" y="766"/>
                    <a:pt x="1705" y="776"/>
                    <a:pt x="1704" y="777"/>
                  </a:cubicBezTo>
                  <a:cubicBezTo>
                    <a:pt x="1703" y="784"/>
                    <a:pt x="1705" y="783"/>
                    <a:pt x="1698" y="786"/>
                  </a:cubicBezTo>
                  <a:cubicBezTo>
                    <a:pt x="1695" y="780"/>
                    <a:pt x="1698" y="768"/>
                    <a:pt x="1692" y="764"/>
                  </a:cubicBezTo>
                  <a:close/>
                  <a:moveTo>
                    <a:pt x="1758" y="649"/>
                  </a:moveTo>
                  <a:cubicBezTo>
                    <a:pt x="1759" y="648"/>
                    <a:pt x="1758" y="650"/>
                    <a:pt x="1758" y="651"/>
                  </a:cubicBezTo>
                  <a:cubicBezTo>
                    <a:pt x="1757" y="650"/>
                    <a:pt x="1757" y="649"/>
                    <a:pt x="1758" y="649"/>
                  </a:cubicBezTo>
                  <a:close/>
                  <a:moveTo>
                    <a:pt x="1501" y="739"/>
                  </a:moveTo>
                  <a:cubicBezTo>
                    <a:pt x="1502" y="739"/>
                    <a:pt x="1502" y="741"/>
                    <a:pt x="1502" y="742"/>
                  </a:cubicBezTo>
                  <a:cubicBezTo>
                    <a:pt x="1502" y="741"/>
                    <a:pt x="1502" y="740"/>
                    <a:pt x="1501" y="739"/>
                  </a:cubicBezTo>
                  <a:close/>
                  <a:moveTo>
                    <a:pt x="1492" y="742"/>
                  </a:moveTo>
                  <a:cubicBezTo>
                    <a:pt x="1492" y="741"/>
                    <a:pt x="1493" y="740"/>
                    <a:pt x="1494" y="740"/>
                  </a:cubicBezTo>
                  <a:cubicBezTo>
                    <a:pt x="1496" y="748"/>
                    <a:pt x="1500" y="758"/>
                    <a:pt x="1491" y="762"/>
                  </a:cubicBezTo>
                  <a:cubicBezTo>
                    <a:pt x="1482" y="765"/>
                    <a:pt x="1485" y="755"/>
                    <a:pt x="1486" y="748"/>
                  </a:cubicBezTo>
                  <a:cubicBezTo>
                    <a:pt x="1490" y="755"/>
                    <a:pt x="1492" y="746"/>
                    <a:pt x="1492" y="742"/>
                  </a:cubicBezTo>
                  <a:close/>
                  <a:moveTo>
                    <a:pt x="1432" y="712"/>
                  </a:moveTo>
                  <a:cubicBezTo>
                    <a:pt x="1432" y="714"/>
                    <a:pt x="1433" y="716"/>
                    <a:pt x="1431" y="716"/>
                  </a:cubicBezTo>
                  <a:cubicBezTo>
                    <a:pt x="1430" y="713"/>
                    <a:pt x="1430" y="712"/>
                    <a:pt x="1432" y="712"/>
                  </a:cubicBezTo>
                  <a:close/>
                  <a:moveTo>
                    <a:pt x="1421" y="732"/>
                  </a:moveTo>
                  <a:cubicBezTo>
                    <a:pt x="1421" y="732"/>
                    <a:pt x="1421" y="731"/>
                    <a:pt x="1421" y="730"/>
                  </a:cubicBezTo>
                  <a:cubicBezTo>
                    <a:pt x="1422" y="730"/>
                    <a:pt x="1423" y="734"/>
                    <a:pt x="1422" y="734"/>
                  </a:cubicBezTo>
                  <a:cubicBezTo>
                    <a:pt x="1421" y="734"/>
                    <a:pt x="1421" y="733"/>
                    <a:pt x="1421" y="732"/>
                  </a:cubicBezTo>
                  <a:close/>
                  <a:moveTo>
                    <a:pt x="1421" y="818"/>
                  </a:moveTo>
                  <a:cubicBezTo>
                    <a:pt x="1422" y="819"/>
                    <a:pt x="1423" y="818"/>
                    <a:pt x="1422" y="820"/>
                  </a:cubicBezTo>
                  <a:cubicBezTo>
                    <a:pt x="1421" y="820"/>
                    <a:pt x="1421" y="819"/>
                    <a:pt x="1421" y="818"/>
                  </a:cubicBezTo>
                  <a:close/>
                  <a:moveTo>
                    <a:pt x="1449" y="814"/>
                  </a:moveTo>
                  <a:cubicBezTo>
                    <a:pt x="1449" y="816"/>
                    <a:pt x="1449" y="817"/>
                    <a:pt x="1449" y="818"/>
                  </a:cubicBezTo>
                  <a:cubicBezTo>
                    <a:pt x="1447" y="815"/>
                    <a:pt x="1447" y="816"/>
                    <a:pt x="1448" y="812"/>
                  </a:cubicBezTo>
                  <a:cubicBezTo>
                    <a:pt x="1449" y="813"/>
                    <a:pt x="1449" y="813"/>
                    <a:pt x="1449" y="814"/>
                  </a:cubicBezTo>
                  <a:close/>
                  <a:moveTo>
                    <a:pt x="1895" y="742"/>
                  </a:moveTo>
                  <a:cubicBezTo>
                    <a:pt x="1892" y="743"/>
                    <a:pt x="1890" y="744"/>
                    <a:pt x="1888" y="745"/>
                  </a:cubicBezTo>
                  <a:cubicBezTo>
                    <a:pt x="1889" y="744"/>
                    <a:pt x="1880" y="749"/>
                    <a:pt x="1882" y="749"/>
                  </a:cubicBezTo>
                  <a:cubicBezTo>
                    <a:pt x="1882" y="742"/>
                    <a:pt x="1890" y="743"/>
                    <a:pt x="1895" y="742"/>
                  </a:cubicBezTo>
                  <a:close/>
                  <a:moveTo>
                    <a:pt x="1855" y="730"/>
                  </a:moveTo>
                  <a:cubicBezTo>
                    <a:pt x="1857" y="729"/>
                    <a:pt x="1858" y="728"/>
                    <a:pt x="1860" y="729"/>
                  </a:cubicBezTo>
                  <a:cubicBezTo>
                    <a:pt x="1858" y="730"/>
                    <a:pt x="1857" y="730"/>
                    <a:pt x="1855" y="730"/>
                  </a:cubicBezTo>
                  <a:close/>
                  <a:moveTo>
                    <a:pt x="1844" y="735"/>
                  </a:moveTo>
                  <a:cubicBezTo>
                    <a:pt x="1844" y="735"/>
                    <a:pt x="1844" y="734"/>
                    <a:pt x="1844" y="733"/>
                  </a:cubicBezTo>
                  <a:cubicBezTo>
                    <a:pt x="1845" y="733"/>
                    <a:pt x="1848" y="733"/>
                    <a:pt x="1850" y="733"/>
                  </a:cubicBezTo>
                  <a:cubicBezTo>
                    <a:pt x="1848" y="734"/>
                    <a:pt x="1846" y="734"/>
                    <a:pt x="1844" y="735"/>
                  </a:cubicBezTo>
                  <a:close/>
                  <a:moveTo>
                    <a:pt x="1851" y="734"/>
                  </a:moveTo>
                  <a:cubicBezTo>
                    <a:pt x="1853" y="733"/>
                    <a:pt x="1858" y="731"/>
                    <a:pt x="1860" y="732"/>
                  </a:cubicBezTo>
                  <a:cubicBezTo>
                    <a:pt x="1859" y="732"/>
                    <a:pt x="1832" y="752"/>
                    <a:pt x="1829" y="753"/>
                  </a:cubicBezTo>
                  <a:cubicBezTo>
                    <a:pt x="1829" y="752"/>
                    <a:pt x="1848" y="735"/>
                    <a:pt x="1851" y="734"/>
                  </a:cubicBezTo>
                  <a:close/>
                  <a:moveTo>
                    <a:pt x="1777" y="776"/>
                  </a:moveTo>
                  <a:cubicBezTo>
                    <a:pt x="1778" y="775"/>
                    <a:pt x="1778" y="774"/>
                    <a:pt x="1778" y="774"/>
                  </a:cubicBezTo>
                  <a:cubicBezTo>
                    <a:pt x="1779" y="775"/>
                    <a:pt x="1778" y="775"/>
                    <a:pt x="1777" y="776"/>
                  </a:cubicBezTo>
                  <a:close/>
                  <a:moveTo>
                    <a:pt x="1767" y="694"/>
                  </a:moveTo>
                  <a:cubicBezTo>
                    <a:pt x="1767" y="686"/>
                    <a:pt x="1759" y="684"/>
                    <a:pt x="1768" y="680"/>
                  </a:cubicBezTo>
                  <a:cubicBezTo>
                    <a:pt x="1770" y="686"/>
                    <a:pt x="1769" y="689"/>
                    <a:pt x="1767" y="694"/>
                  </a:cubicBezTo>
                  <a:close/>
                  <a:moveTo>
                    <a:pt x="1772" y="702"/>
                  </a:moveTo>
                  <a:cubicBezTo>
                    <a:pt x="1771" y="700"/>
                    <a:pt x="1771" y="698"/>
                    <a:pt x="1771" y="696"/>
                  </a:cubicBezTo>
                  <a:cubicBezTo>
                    <a:pt x="1773" y="699"/>
                    <a:pt x="1772" y="700"/>
                    <a:pt x="1772" y="702"/>
                  </a:cubicBezTo>
                  <a:close/>
                  <a:moveTo>
                    <a:pt x="1765" y="703"/>
                  </a:moveTo>
                  <a:cubicBezTo>
                    <a:pt x="1765" y="704"/>
                    <a:pt x="1765" y="705"/>
                    <a:pt x="1765" y="706"/>
                  </a:cubicBezTo>
                  <a:cubicBezTo>
                    <a:pt x="1763" y="702"/>
                    <a:pt x="1763" y="699"/>
                    <a:pt x="1766" y="695"/>
                  </a:cubicBezTo>
                  <a:cubicBezTo>
                    <a:pt x="1767" y="702"/>
                    <a:pt x="1772" y="703"/>
                    <a:pt x="1769" y="708"/>
                  </a:cubicBezTo>
                  <a:cubicBezTo>
                    <a:pt x="1769" y="706"/>
                    <a:pt x="1767" y="704"/>
                    <a:pt x="1765" y="703"/>
                  </a:cubicBezTo>
                  <a:close/>
                  <a:moveTo>
                    <a:pt x="1412" y="714"/>
                  </a:moveTo>
                  <a:cubicBezTo>
                    <a:pt x="1417" y="717"/>
                    <a:pt x="1426" y="707"/>
                    <a:pt x="1426" y="717"/>
                  </a:cubicBezTo>
                  <a:cubicBezTo>
                    <a:pt x="1423" y="717"/>
                    <a:pt x="1419" y="720"/>
                    <a:pt x="1415" y="721"/>
                  </a:cubicBezTo>
                  <a:cubicBezTo>
                    <a:pt x="1412" y="721"/>
                    <a:pt x="1411" y="723"/>
                    <a:pt x="1409" y="720"/>
                  </a:cubicBezTo>
                  <a:cubicBezTo>
                    <a:pt x="1406" y="717"/>
                    <a:pt x="1408" y="714"/>
                    <a:pt x="1412" y="714"/>
                  </a:cubicBezTo>
                  <a:close/>
                  <a:moveTo>
                    <a:pt x="1403" y="772"/>
                  </a:moveTo>
                  <a:cubicBezTo>
                    <a:pt x="1397" y="765"/>
                    <a:pt x="1416" y="762"/>
                    <a:pt x="1414" y="768"/>
                  </a:cubicBezTo>
                  <a:cubicBezTo>
                    <a:pt x="1413" y="773"/>
                    <a:pt x="1403" y="766"/>
                    <a:pt x="1407" y="776"/>
                  </a:cubicBezTo>
                  <a:cubicBezTo>
                    <a:pt x="1406" y="779"/>
                    <a:pt x="1402" y="770"/>
                    <a:pt x="1403" y="772"/>
                  </a:cubicBezTo>
                  <a:close/>
                  <a:moveTo>
                    <a:pt x="1800" y="764"/>
                  </a:moveTo>
                  <a:cubicBezTo>
                    <a:pt x="1803" y="760"/>
                    <a:pt x="1801" y="771"/>
                    <a:pt x="1800" y="771"/>
                  </a:cubicBezTo>
                  <a:cubicBezTo>
                    <a:pt x="1800" y="768"/>
                    <a:pt x="1798" y="766"/>
                    <a:pt x="1800" y="764"/>
                  </a:cubicBezTo>
                  <a:close/>
                  <a:moveTo>
                    <a:pt x="1781" y="640"/>
                  </a:moveTo>
                  <a:cubicBezTo>
                    <a:pt x="1781" y="642"/>
                    <a:pt x="1781" y="643"/>
                    <a:pt x="1779" y="643"/>
                  </a:cubicBezTo>
                  <a:cubicBezTo>
                    <a:pt x="1779" y="642"/>
                    <a:pt x="1779" y="641"/>
                    <a:pt x="1781" y="640"/>
                  </a:cubicBezTo>
                  <a:close/>
                  <a:moveTo>
                    <a:pt x="1459" y="702"/>
                  </a:moveTo>
                  <a:cubicBezTo>
                    <a:pt x="1464" y="702"/>
                    <a:pt x="1465" y="700"/>
                    <a:pt x="1470" y="698"/>
                  </a:cubicBezTo>
                  <a:cubicBezTo>
                    <a:pt x="1472" y="698"/>
                    <a:pt x="1476" y="697"/>
                    <a:pt x="1478" y="697"/>
                  </a:cubicBezTo>
                  <a:cubicBezTo>
                    <a:pt x="1481" y="697"/>
                    <a:pt x="1480" y="703"/>
                    <a:pt x="1485" y="698"/>
                  </a:cubicBezTo>
                  <a:cubicBezTo>
                    <a:pt x="1486" y="709"/>
                    <a:pt x="1457" y="709"/>
                    <a:pt x="1447" y="712"/>
                  </a:cubicBezTo>
                  <a:cubicBezTo>
                    <a:pt x="1449" y="706"/>
                    <a:pt x="1451" y="701"/>
                    <a:pt x="1459" y="702"/>
                  </a:cubicBezTo>
                  <a:close/>
                  <a:moveTo>
                    <a:pt x="1389" y="768"/>
                  </a:moveTo>
                  <a:cubicBezTo>
                    <a:pt x="1391" y="769"/>
                    <a:pt x="1391" y="771"/>
                    <a:pt x="1389" y="772"/>
                  </a:cubicBezTo>
                  <a:cubicBezTo>
                    <a:pt x="1387" y="773"/>
                    <a:pt x="1390" y="768"/>
                    <a:pt x="1389" y="768"/>
                  </a:cubicBezTo>
                  <a:close/>
                  <a:moveTo>
                    <a:pt x="1355" y="794"/>
                  </a:moveTo>
                  <a:cubicBezTo>
                    <a:pt x="1355" y="794"/>
                    <a:pt x="1357" y="797"/>
                    <a:pt x="1353" y="793"/>
                  </a:cubicBezTo>
                  <a:cubicBezTo>
                    <a:pt x="1354" y="793"/>
                    <a:pt x="1354" y="793"/>
                    <a:pt x="1355" y="794"/>
                  </a:cubicBezTo>
                  <a:close/>
                  <a:moveTo>
                    <a:pt x="1194" y="730"/>
                  </a:moveTo>
                  <a:cubicBezTo>
                    <a:pt x="1195" y="730"/>
                    <a:pt x="1196" y="730"/>
                    <a:pt x="1198" y="729"/>
                  </a:cubicBezTo>
                  <a:cubicBezTo>
                    <a:pt x="1195" y="732"/>
                    <a:pt x="1194" y="733"/>
                    <a:pt x="1194" y="730"/>
                  </a:cubicBezTo>
                  <a:close/>
                  <a:moveTo>
                    <a:pt x="1171" y="708"/>
                  </a:moveTo>
                  <a:cubicBezTo>
                    <a:pt x="1173" y="710"/>
                    <a:pt x="1173" y="713"/>
                    <a:pt x="1174" y="716"/>
                  </a:cubicBezTo>
                  <a:cubicBezTo>
                    <a:pt x="1173" y="716"/>
                    <a:pt x="1173" y="717"/>
                    <a:pt x="1172" y="717"/>
                  </a:cubicBezTo>
                  <a:cubicBezTo>
                    <a:pt x="1171" y="714"/>
                    <a:pt x="1171" y="711"/>
                    <a:pt x="1171" y="708"/>
                  </a:cubicBezTo>
                  <a:close/>
                  <a:moveTo>
                    <a:pt x="790" y="901"/>
                  </a:moveTo>
                  <a:cubicBezTo>
                    <a:pt x="790" y="900"/>
                    <a:pt x="791" y="898"/>
                    <a:pt x="790" y="896"/>
                  </a:cubicBezTo>
                  <a:cubicBezTo>
                    <a:pt x="792" y="898"/>
                    <a:pt x="794" y="901"/>
                    <a:pt x="791" y="904"/>
                  </a:cubicBezTo>
                  <a:cubicBezTo>
                    <a:pt x="791" y="903"/>
                    <a:pt x="790" y="902"/>
                    <a:pt x="790" y="901"/>
                  </a:cubicBezTo>
                  <a:close/>
                  <a:moveTo>
                    <a:pt x="1897" y="702"/>
                  </a:moveTo>
                  <a:cubicBezTo>
                    <a:pt x="1899" y="701"/>
                    <a:pt x="1902" y="701"/>
                    <a:pt x="1904" y="700"/>
                  </a:cubicBezTo>
                  <a:cubicBezTo>
                    <a:pt x="1901" y="702"/>
                    <a:pt x="1895" y="707"/>
                    <a:pt x="1891" y="706"/>
                  </a:cubicBezTo>
                  <a:cubicBezTo>
                    <a:pt x="1893" y="705"/>
                    <a:pt x="1895" y="704"/>
                    <a:pt x="1897" y="702"/>
                  </a:cubicBezTo>
                  <a:close/>
                  <a:moveTo>
                    <a:pt x="1899" y="693"/>
                  </a:moveTo>
                  <a:cubicBezTo>
                    <a:pt x="1902" y="692"/>
                    <a:pt x="1904" y="691"/>
                    <a:pt x="1906" y="688"/>
                  </a:cubicBezTo>
                  <a:cubicBezTo>
                    <a:pt x="1905" y="694"/>
                    <a:pt x="1897" y="695"/>
                    <a:pt x="1896" y="696"/>
                  </a:cubicBezTo>
                  <a:cubicBezTo>
                    <a:pt x="1897" y="695"/>
                    <a:pt x="1898" y="694"/>
                    <a:pt x="1899" y="693"/>
                  </a:cubicBezTo>
                  <a:close/>
                  <a:moveTo>
                    <a:pt x="1829" y="730"/>
                  </a:moveTo>
                  <a:cubicBezTo>
                    <a:pt x="1830" y="732"/>
                    <a:pt x="1831" y="733"/>
                    <a:pt x="1832" y="734"/>
                  </a:cubicBezTo>
                  <a:cubicBezTo>
                    <a:pt x="1829" y="735"/>
                    <a:pt x="1830" y="733"/>
                    <a:pt x="1829" y="730"/>
                  </a:cubicBezTo>
                  <a:close/>
                  <a:moveTo>
                    <a:pt x="1816" y="714"/>
                  </a:moveTo>
                  <a:cubicBezTo>
                    <a:pt x="1818" y="715"/>
                    <a:pt x="1817" y="724"/>
                    <a:pt x="1818" y="726"/>
                  </a:cubicBezTo>
                  <a:cubicBezTo>
                    <a:pt x="1817" y="722"/>
                    <a:pt x="1816" y="718"/>
                    <a:pt x="1816" y="714"/>
                  </a:cubicBezTo>
                  <a:close/>
                  <a:moveTo>
                    <a:pt x="1806" y="707"/>
                  </a:moveTo>
                  <a:cubicBezTo>
                    <a:pt x="1806" y="705"/>
                    <a:pt x="1806" y="705"/>
                    <a:pt x="1807" y="707"/>
                  </a:cubicBezTo>
                  <a:cubicBezTo>
                    <a:pt x="1807" y="708"/>
                    <a:pt x="1806" y="708"/>
                    <a:pt x="1806" y="707"/>
                  </a:cubicBezTo>
                  <a:close/>
                  <a:moveTo>
                    <a:pt x="1808" y="723"/>
                  </a:moveTo>
                  <a:cubicBezTo>
                    <a:pt x="1809" y="726"/>
                    <a:pt x="1809" y="730"/>
                    <a:pt x="1809" y="733"/>
                  </a:cubicBezTo>
                  <a:cubicBezTo>
                    <a:pt x="1808" y="733"/>
                    <a:pt x="1807" y="733"/>
                    <a:pt x="1806" y="735"/>
                  </a:cubicBezTo>
                  <a:cubicBezTo>
                    <a:pt x="1806" y="734"/>
                    <a:pt x="1803" y="722"/>
                    <a:pt x="1805" y="721"/>
                  </a:cubicBezTo>
                  <a:cubicBezTo>
                    <a:pt x="1806" y="721"/>
                    <a:pt x="1807" y="722"/>
                    <a:pt x="1808" y="723"/>
                  </a:cubicBezTo>
                  <a:close/>
                  <a:moveTo>
                    <a:pt x="1782" y="665"/>
                  </a:moveTo>
                  <a:cubicBezTo>
                    <a:pt x="1783" y="670"/>
                    <a:pt x="1778" y="664"/>
                    <a:pt x="1778" y="663"/>
                  </a:cubicBezTo>
                  <a:cubicBezTo>
                    <a:pt x="1780" y="663"/>
                    <a:pt x="1781" y="663"/>
                    <a:pt x="1782" y="665"/>
                  </a:cubicBezTo>
                  <a:close/>
                  <a:moveTo>
                    <a:pt x="1338" y="735"/>
                  </a:moveTo>
                  <a:cubicBezTo>
                    <a:pt x="1338" y="735"/>
                    <a:pt x="1338" y="738"/>
                    <a:pt x="1337" y="738"/>
                  </a:cubicBezTo>
                  <a:cubicBezTo>
                    <a:pt x="1336" y="737"/>
                    <a:pt x="1336" y="735"/>
                    <a:pt x="1338" y="735"/>
                  </a:cubicBezTo>
                  <a:close/>
                  <a:moveTo>
                    <a:pt x="1217" y="705"/>
                  </a:moveTo>
                  <a:cubicBezTo>
                    <a:pt x="1221" y="704"/>
                    <a:pt x="1219" y="707"/>
                    <a:pt x="1220" y="708"/>
                  </a:cubicBezTo>
                  <a:cubicBezTo>
                    <a:pt x="1221" y="710"/>
                    <a:pt x="1210" y="706"/>
                    <a:pt x="1217" y="705"/>
                  </a:cubicBezTo>
                  <a:close/>
                  <a:moveTo>
                    <a:pt x="1197" y="708"/>
                  </a:moveTo>
                  <a:cubicBezTo>
                    <a:pt x="1198" y="709"/>
                    <a:pt x="1197" y="711"/>
                    <a:pt x="1196" y="711"/>
                  </a:cubicBezTo>
                  <a:cubicBezTo>
                    <a:pt x="1195" y="710"/>
                    <a:pt x="1196" y="708"/>
                    <a:pt x="1197" y="708"/>
                  </a:cubicBezTo>
                  <a:close/>
                  <a:moveTo>
                    <a:pt x="830" y="820"/>
                  </a:moveTo>
                  <a:cubicBezTo>
                    <a:pt x="830" y="820"/>
                    <a:pt x="831" y="819"/>
                    <a:pt x="831" y="818"/>
                  </a:cubicBezTo>
                  <a:cubicBezTo>
                    <a:pt x="834" y="824"/>
                    <a:pt x="834" y="818"/>
                    <a:pt x="837" y="822"/>
                  </a:cubicBezTo>
                  <a:cubicBezTo>
                    <a:pt x="830" y="824"/>
                    <a:pt x="833" y="826"/>
                    <a:pt x="830" y="820"/>
                  </a:cubicBezTo>
                  <a:close/>
                  <a:moveTo>
                    <a:pt x="790" y="862"/>
                  </a:moveTo>
                  <a:cubicBezTo>
                    <a:pt x="797" y="862"/>
                    <a:pt x="796" y="864"/>
                    <a:pt x="797" y="870"/>
                  </a:cubicBezTo>
                  <a:cubicBezTo>
                    <a:pt x="794" y="870"/>
                    <a:pt x="792" y="867"/>
                    <a:pt x="789" y="867"/>
                  </a:cubicBezTo>
                  <a:cubicBezTo>
                    <a:pt x="790" y="866"/>
                    <a:pt x="790" y="863"/>
                    <a:pt x="790" y="862"/>
                  </a:cubicBezTo>
                  <a:close/>
                  <a:moveTo>
                    <a:pt x="1887" y="642"/>
                  </a:moveTo>
                  <a:cubicBezTo>
                    <a:pt x="1888" y="643"/>
                    <a:pt x="1887" y="644"/>
                    <a:pt x="1885" y="645"/>
                  </a:cubicBezTo>
                  <a:cubicBezTo>
                    <a:pt x="1885" y="643"/>
                    <a:pt x="1885" y="642"/>
                    <a:pt x="1887" y="642"/>
                  </a:cubicBezTo>
                  <a:close/>
                  <a:moveTo>
                    <a:pt x="1355" y="731"/>
                  </a:moveTo>
                  <a:cubicBezTo>
                    <a:pt x="1356" y="729"/>
                    <a:pt x="1356" y="727"/>
                    <a:pt x="1357" y="725"/>
                  </a:cubicBezTo>
                  <a:cubicBezTo>
                    <a:pt x="1357" y="725"/>
                    <a:pt x="1359" y="736"/>
                    <a:pt x="1357" y="735"/>
                  </a:cubicBezTo>
                  <a:cubicBezTo>
                    <a:pt x="1357" y="734"/>
                    <a:pt x="1356" y="733"/>
                    <a:pt x="1355" y="731"/>
                  </a:cubicBezTo>
                  <a:close/>
                  <a:moveTo>
                    <a:pt x="1230" y="723"/>
                  </a:moveTo>
                  <a:cubicBezTo>
                    <a:pt x="1233" y="722"/>
                    <a:pt x="1236" y="721"/>
                    <a:pt x="1238" y="723"/>
                  </a:cubicBezTo>
                  <a:cubicBezTo>
                    <a:pt x="1236" y="723"/>
                    <a:pt x="1231" y="725"/>
                    <a:pt x="1230" y="723"/>
                  </a:cubicBezTo>
                  <a:close/>
                  <a:moveTo>
                    <a:pt x="874" y="802"/>
                  </a:moveTo>
                  <a:cubicBezTo>
                    <a:pt x="876" y="803"/>
                    <a:pt x="880" y="799"/>
                    <a:pt x="884" y="798"/>
                  </a:cubicBezTo>
                  <a:cubicBezTo>
                    <a:pt x="887" y="797"/>
                    <a:pt x="896" y="797"/>
                    <a:pt x="899" y="797"/>
                  </a:cubicBezTo>
                  <a:cubicBezTo>
                    <a:pt x="899" y="800"/>
                    <a:pt x="879" y="808"/>
                    <a:pt x="876" y="809"/>
                  </a:cubicBezTo>
                  <a:cubicBezTo>
                    <a:pt x="876" y="808"/>
                    <a:pt x="876" y="806"/>
                    <a:pt x="875" y="805"/>
                  </a:cubicBezTo>
                  <a:cubicBezTo>
                    <a:pt x="873" y="806"/>
                    <a:pt x="875" y="810"/>
                    <a:pt x="871" y="812"/>
                  </a:cubicBezTo>
                  <a:cubicBezTo>
                    <a:pt x="868" y="804"/>
                    <a:pt x="866" y="797"/>
                    <a:pt x="865" y="789"/>
                  </a:cubicBezTo>
                  <a:cubicBezTo>
                    <a:pt x="874" y="789"/>
                    <a:pt x="871" y="795"/>
                    <a:pt x="874" y="802"/>
                  </a:cubicBezTo>
                  <a:close/>
                  <a:moveTo>
                    <a:pt x="815" y="809"/>
                  </a:moveTo>
                  <a:cubicBezTo>
                    <a:pt x="815" y="810"/>
                    <a:pt x="815" y="812"/>
                    <a:pt x="815" y="813"/>
                  </a:cubicBezTo>
                  <a:cubicBezTo>
                    <a:pt x="812" y="811"/>
                    <a:pt x="813" y="807"/>
                    <a:pt x="812" y="806"/>
                  </a:cubicBezTo>
                  <a:cubicBezTo>
                    <a:pt x="813" y="807"/>
                    <a:pt x="814" y="808"/>
                    <a:pt x="815" y="809"/>
                  </a:cubicBezTo>
                  <a:close/>
                  <a:moveTo>
                    <a:pt x="781" y="896"/>
                  </a:moveTo>
                  <a:cubicBezTo>
                    <a:pt x="779" y="896"/>
                    <a:pt x="777" y="895"/>
                    <a:pt x="777" y="894"/>
                  </a:cubicBezTo>
                  <a:cubicBezTo>
                    <a:pt x="784" y="892"/>
                    <a:pt x="793" y="903"/>
                    <a:pt x="786" y="906"/>
                  </a:cubicBezTo>
                  <a:cubicBezTo>
                    <a:pt x="781" y="908"/>
                    <a:pt x="781" y="896"/>
                    <a:pt x="781" y="896"/>
                  </a:cubicBezTo>
                  <a:close/>
                  <a:moveTo>
                    <a:pt x="2096" y="1085"/>
                  </a:moveTo>
                  <a:cubicBezTo>
                    <a:pt x="2096" y="1085"/>
                    <a:pt x="2096" y="1084"/>
                    <a:pt x="2096" y="1083"/>
                  </a:cubicBezTo>
                  <a:cubicBezTo>
                    <a:pt x="2097" y="1085"/>
                    <a:pt x="2097" y="1086"/>
                    <a:pt x="2096" y="1085"/>
                  </a:cubicBezTo>
                  <a:close/>
                  <a:moveTo>
                    <a:pt x="880" y="749"/>
                  </a:moveTo>
                  <a:cubicBezTo>
                    <a:pt x="880" y="749"/>
                    <a:pt x="881" y="750"/>
                    <a:pt x="881" y="750"/>
                  </a:cubicBezTo>
                  <a:cubicBezTo>
                    <a:pt x="880" y="750"/>
                    <a:pt x="880" y="750"/>
                    <a:pt x="880" y="749"/>
                  </a:cubicBezTo>
                  <a:close/>
                  <a:moveTo>
                    <a:pt x="798" y="791"/>
                  </a:moveTo>
                  <a:cubicBezTo>
                    <a:pt x="798" y="791"/>
                    <a:pt x="802" y="797"/>
                    <a:pt x="800" y="798"/>
                  </a:cubicBezTo>
                  <a:cubicBezTo>
                    <a:pt x="799" y="800"/>
                    <a:pt x="798" y="791"/>
                    <a:pt x="798" y="791"/>
                  </a:cubicBezTo>
                  <a:close/>
                  <a:moveTo>
                    <a:pt x="2101" y="1045"/>
                  </a:moveTo>
                  <a:cubicBezTo>
                    <a:pt x="2100" y="1044"/>
                    <a:pt x="2099" y="1043"/>
                    <a:pt x="2099" y="1042"/>
                  </a:cubicBezTo>
                  <a:cubicBezTo>
                    <a:pt x="2104" y="1035"/>
                    <a:pt x="2114" y="1044"/>
                    <a:pt x="2116" y="1048"/>
                  </a:cubicBezTo>
                  <a:cubicBezTo>
                    <a:pt x="2111" y="1047"/>
                    <a:pt x="2106" y="1046"/>
                    <a:pt x="2101" y="1045"/>
                  </a:cubicBezTo>
                  <a:close/>
                  <a:moveTo>
                    <a:pt x="2122" y="1042"/>
                  </a:moveTo>
                  <a:cubicBezTo>
                    <a:pt x="2121" y="1043"/>
                    <a:pt x="2120" y="1044"/>
                    <a:pt x="2121" y="1045"/>
                  </a:cubicBezTo>
                  <a:cubicBezTo>
                    <a:pt x="2119" y="1044"/>
                    <a:pt x="2119" y="1043"/>
                    <a:pt x="2122" y="1042"/>
                  </a:cubicBezTo>
                  <a:close/>
                  <a:moveTo>
                    <a:pt x="2121" y="1036"/>
                  </a:moveTo>
                  <a:cubicBezTo>
                    <a:pt x="2119" y="1039"/>
                    <a:pt x="2114" y="1038"/>
                    <a:pt x="2110" y="1038"/>
                  </a:cubicBezTo>
                  <a:cubicBezTo>
                    <a:pt x="2111" y="1036"/>
                    <a:pt x="2110" y="1032"/>
                    <a:pt x="2111" y="1030"/>
                  </a:cubicBezTo>
                  <a:cubicBezTo>
                    <a:pt x="2111" y="1030"/>
                    <a:pt x="2115" y="1028"/>
                    <a:pt x="2116" y="1027"/>
                  </a:cubicBezTo>
                  <a:cubicBezTo>
                    <a:pt x="2117" y="1032"/>
                    <a:pt x="2120" y="1033"/>
                    <a:pt x="2121" y="1036"/>
                  </a:cubicBezTo>
                  <a:close/>
                  <a:moveTo>
                    <a:pt x="1884" y="632"/>
                  </a:moveTo>
                  <a:cubicBezTo>
                    <a:pt x="1885" y="634"/>
                    <a:pt x="1884" y="635"/>
                    <a:pt x="1881" y="634"/>
                  </a:cubicBezTo>
                  <a:cubicBezTo>
                    <a:pt x="1881" y="632"/>
                    <a:pt x="1882" y="632"/>
                    <a:pt x="1884" y="632"/>
                  </a:cubicBezTo>
                  <a:close/>
                  <a:moveTo>
                    <a:pt x="611" y="810"/>
                  </a:moveTo>
                  <a:cubicBezTo>
                    <a:pt x="612" y="814"/>
                    <a:pt x="608" y="809"/>
                    <a:pt x="607" y="808"/>
                  </a:cubicBezTo>
                  <a:cubicBezTo>
                    <a:pt x="609" y="806"/>
                    <a:pt x="610" y="807"/>
                    <a:pt x="611" y="810"/>
                  </a:cubicBezTo>
                  <a:close/>
                  <a:moveTo>
                    <a:pt x="1873" y="601"/>
                  </a:moveTo>
                  <a:cubicBezTo>
                    <a:pt x="1873" y="600"/>
                    <a:pt x="1874" y="599"/>
                    <a:pt x="1874" y="598"/>
                  </a:cubicBezTo>
                  <a:cubicBezTo>
                    <a:pt x="1875" y="599"/>
                    <a:pt x="1876" y="599"/>
                    <a:pt x="1876" y="600"/>
                  </a:cubicBezTo>
                  <a:cubicBezTo>
                    <a:pt x="1876" y="600"/>
                    <a:pt x="1874" y="601"/>
                    <a:pt x="1873" y="601"/>
                  </a:cubicBezTo>
                  <a:close/>
                  <a:moveTo>
                    <a:pt x="699" y="743"/>
                  </a:moveTo>
                  <a:cubicBezTo>
                    <a:pt x="700" y="743"/>
                    <a:pt x="700" y="744"/>
                    <a:pt x="700" y="745"/>
                  </a:cubicBezTo>
                  <a:cubicBezTo>
                    <a:pt x="698" y="746"/>
                    <a:pt x="699" y="745"/>
                    <a:pt x="699" y="743"/>
                  </a:cubicBezTo>
                  <a:close/>
                  <a:moveTo>
                    <a:pt x="2162" y="1048"/>
                  </a:moveTo>
                  <a:cubicBezTo>
                    <a:pt x="2162" y="1047"/>
                    <a:pt x="2165" y="1047"/>
                    <a:pt x="2166" y="1047"/>
                  </a:cubicBezTo>
                  <a:cubicBezTo>
                    <a:pt x="2166" y="1049"/>
                    <a:pt x="2165" y="1049"/>
                    <a:pt x="2162" y="1048"/>
                  </a:cubicBezTo>
                  <a:close/>
                  <a:moveTo>
                    <a:pt x="2164" y="1058"/>
                  </a:moveTo>
                  <a:cubicBezTo>
                    <a:pt x="2163" y="1057"/>
                    <a:pt x="2165" y="1052"/>
                    <a:pt x="2165" y="1052"/>
                  </a:cubicBezTo>
                  <a:cubicBezTo>
                    <a:pt x="2165" y="1054"/>
                    <a:pt x="2164" y="1056"/>
                    <a:pt x="2164" y="1058"/>
                  </a:cubicBezTo>
                  <a:close/>
                  <a:moveTo>
                    <a:pt x="751" y="838"/>
                  </a:moveTo>
                  <a:cubicBezTo>
                    <a:pt x="750" y="837"/>
                    <a:pt x="755" y="837"/>
                    <a:pt x="752" y="840"/>
                  </a:cubicBezTo>
                  <a:cubicBezTo>
                    <a:pt x="752" y="839"/>
                    <a:pt x="751" y="839"/>
                    <a:pt x="751" y="838"/>
                  </a:cubicBezTo>
                  <a:close/>
                  <a:moveTo>
                    <a:pt x="2114" y="1094"/>
                  </a:moveTo>
                  <a:cubicBezTo>
                    <a:pt x="2112" y="1095"/>
                    <a:pt x="2110" y="1095"/>
                    <a:pt x="2108" y="1096"/>
                  </a:cubicBezTo>
                  <a:cubicBezTo>
                    <a:pt x="2108" y="1088"/>
                    <a:pt x="2115" y="1093"/>
                    <a:pt x="2114" y="1094"/>
                  </a:cubicBezTo>
                  <a:close/>
                  <a:moveTo>
                    <a:pt x="2169" y="1033"/>
                  </a:moveTo>
                  <a:cubicBezTo>
                    <a:pt x="2169" y="1037"/>
                    <a:pt x="2162" y="1030"/>
                    <a:pt x="2162" y="1030"/>
                  </a:cubicBezTo>
                  <a:cubicBezTo>
                    <a:pt x="2161" y="1029"/>
                    <a:pt x="2162" y="1027"/>
                    <a:pt x="2162" y="1024"/>
                  </a:cubicBezTo>
                  <a:cubicBezTo>
                    <a:pt x="2164" y="1026"/>
                    <a:pt x="2165" y="1033"/>
                    <a:pt x="2168" y="1029"/>
                  </a:cubicBezTo>
                  <a:cubicBezTo>
                    <a:pt x="2168" y="1030"/>
                    <a:pt x="2168" y="1032"/>
                    <a:pt x="2169" y="1033"/>
                  </a:cubicBezTo>
                  <a:close/>
                  <a:moveTo>
                    <a:pt x="322" y="796"/>
                  </a:moveTo>
                  <a:cubicBezTo>
                    <a:pt x="321" y="794"/>
                    <a:pt x="321" y="793"/>
                    <a:pt x="320" y="792"/>
                  </a:cubicBezTo>
                  <a:cubicBezTo>
                    <a:pt x="322" y="791"/>
                    <a:pt x="322" y="791"/>
                    <a:pt x="323" y="790"/>
                  </a:cubicBezTo>
                  <a:cubicBezTo>
                    <a:pt x="323" y="791"/>
                    <a:pt x="323" y="796"/>
                    <a:pt x="322" y="796"/>
                  </a:cubicBezTo>
                  <a:close/>
                  <a:moveTo>
                    <a:pt x="2165" y="1081"/>
                  </a:moveTo>
                  <a:cubicBezTo>
                    <a:pt x="2164" y="1082"/>
                    <a:pt x="2163" y="1082"/>
                    <a:pt x="2162" y="1082"/>
                  </a:cubicBezTo>
                  <a:cubicBezTo>
                    <a:pt x="2162" y="1081"/>
                    <a:pt x="2165" y="1082"/>
                    <a:pt x="2165" y="1081"/>
                  </a:cubicBezTo>
                  <a:close/>
                  <a:moveTo>
                    <a:pt x="2172" y="1014"/>
                  </a:moveTo>
                  <a:cubicBezTo>
                    <a:pt x="2169" y="1015"/>
                    <a:pt x="2169" y="1014"/>
                    <a:pt x="2169" y="1013"/>
                  </a:cubicBezTo>
                  <a:cubicBezTo>
                    <a:pt x="2170" y="1013"/>
                    <a:pt x="2171" y="1014"/>
                    <a:pt x="2172" y="1014"/>
                  </a:cubicBezTo>
                  <a:close/>
                  <a:moveTo>
                    <a:pt x="736" y="835"/>
                  </a:moveTo>
                  <a:cubicBezTo>
                    <a:pt x="736" y="834"/>
                    <a:pt x="736" y="833"/>
                    <a:pt x="737" y="833"/>
                  </a:cubicBezTo>
                  <a:cubicBezTo>
                    <a:pt x="745" y="844"/>
                    <a:pt x="733" y="834"/>
                    <a:pt x="736" y="835"/>
                  </a:cubicBezTo>
                  <a:close/>
                  <a:moveTo>
                    <a:pt x="2196" y="978"/>
                  </a:moveTo>
                  <a:cubicBezTo>
                    <a:pt x="2195" y="979"/>
                    <a:pt x="2195" y="980"/>
                    <a:pt x="2195" y="980"/>
                  </a:cubicBezTo>
                  <a:cubicBezTo>
                    <a:pt x="2193" y="978"/>
                    <a:pt x="2194" y="977"/>
                    <a:pt x="2196" y="976"/>
                  </a:cubicBezTo>
                  <a:cubicBezTo>
                    <a:pt x="2196" y="977"/>
                    <a:pt x="2196" y="978"/>
                    <a:pt x="2196" y="978"/>
                  </a:cubicBezTo>
                  <a:close/>
                  <a:moveTo>
                    <a:pt x="2222" y="979"/>
                  </a:moveTo>
                  <a:cubicBezTo>
                    <a:pt x="2222" y="980"/>
                    <a:pt x="2221" y="981"/>
                    <a:pt x="2221" y="982"/>
                  </a:cubicBezTo>
                  <a:cubicBezTo>
                    <a:pt x="2222" y="978"/>
                    <a:pt x="2222" y="977"/>
                    <a:pt x="2222" y="979"/>
                  </a:cubicBezTo>
                  <a:close/>
                  <a:moveTo>
                    <a:pt x="314" y="837"/>
                  </a:moveTo>
                  <a:cubicBezTo>
                    <a:pt x="317" y="836"/>
                    <a:pt x="320" y="834"/>
                    <a:pt x="323" y="833"/>
                  </a:cubicBezTo>
                  <a:cubicBezTo>
                    <a:pt x="325" y="844"/>
                    <a:pt x="323" y="842"/>
                    <a:pt x="318" y="848"/>
                  </a:cubicBezTo>
                  <a:cubicBezTo>
                    <a:pt x="317" y="844"/>
                    <a:pt x="315" y="840"/>
                    <a:pt x="314" y="837"/>
                  </a:cubicBezTo>
                  <a:close/>
                  <a:moveTo>
                    <a:pt x="333" y="877"/>
                  </a:moveTo>
                  <a:cubicBezTo>
                    <a:pt x="333" y="875"/>
                    <a:pt x="339" y="873"/>
                    <a:pt x="339" y="876"/>
                  </a:cubicBezTo>
                  <a:cubicBezTo>
                    <a:pt x="338" y="876"/>
                    <a:pt x="334" y="878"/>
                    <a:pt x="333" y="877"/>
                  </a:cubicBezTo>
                  <a:close/>
                  <a:moveTo>
                    <a:pt x="2227" y="981"/>
                  </a:moveTo>
                  <a:cubicBezTo>
                    <a:pt x="2226" y="983"/>
                    <a:pt x="2225" y="983"/>
                    <a:pt x="2224" y="982"/>
                  </a:cubicBezTo>
                  <a:cubicBezTo>
                    <a:pt x="2223" y="981"/>
                    <a:pt x="2223" y="980"/>
                    <a:pt x="2224" y="978"/>
                  </a:cubicBezTo>
                  <a:cubicBezTo>
                    <a:pt x="2226" y="978"/>
                    <a:pt x="2227" y="979"/>
                    <a:pt x="2227" y="981"/>
                  </a:cubicBezTo>
                  <a:close/>
                  <a:moveTo>
                    <a:pt x="2203" y="708"/>
                  </a:moveTo>
                  <a:cubicBezTo>
                    <a:pt x="2200" y="708"/>
                    <a:pt x="2199" y="706"/>
                    <a:pt x="2201" y="702"/>
                  </a:cubicBezTo>
                  <a:cubicBezTo>
                    <a:pt x="2202" y="704"/>
                    <a:pt x="2202" y="706"/>
                    <a:pt x="2203" y="708"/>
                  </a:cubicBezTo>
                  <a:close/>
                  <a:moveTo>
                    <a:pt x="974" y="358"/>
                  </a:moveTo>
                  <a:cubicBezTo>
                    <a:pt x="976" y="362"/>
                    <a:pt x="976" y="364"/>
                    <a:pt x="973" y="364"/>
                  </a:cubicBezTo>
                  <a:cubicBezTo>
                    <a:pt x="969" y="365"/>
                    <a:pt x="972" y="356"/>
                    <a:pt x="972" y="355"/>
                  </a:cubicBezTo>
                  <a:cubicBezTo>
                    <a:pt x="973" y="356"/>
                    <a:pt x="973" y="357"/>
                    <a:pt x="974" y="358"/>
                  </a:cubicBezTo>
                  <a:close/>
                  <a:moveTo>
                    <a:pt x="299" y="875"/>
                  </a:moveTo>
                  <a:cubicBezTo>
                    <a:pt x="298" y="874"/>
                    <a:pt x="297" y="874"/>
                    <a:pt x="295" y="873"/>
                  </a:cubicBezTo>
                  <a:cubicBezTo>
                    <a:pt x="294" y="872"/>
                    <a:pt x="307" y="877"/>
                    <a:pt x="301" y="874"/>
                  </a:cubicBezTo>
                  <a:cubicBezTo>
                    <a:pt x="300" y="874"/>
                    <a:pt x="300" y="875"/>
                    <a:pt x="299" y="875"/>
                  </a:cubicBezTo>
                  <a:close/>
                  <a:moveTo>
                    <a:pt x="302" y="886"/>
                  </a:moveTo>
                  <a:cubicBezTo>
                    <a:pt x="299" y="888"/>
                    <a:pt x="297" y="887"/>
                    <a:pt x="296" y="884"/>
                  </a:cubicBezTo>
                  <a:cubicBezTo>
                    <a:pt x="300" y="883"/>
                    <a:pt x="301" y="882"/>
                    <a:pt x="302" y="886"/>
                  </a:cubicBezTo>
                  <a:close/>
                  <a:moveTo>
                    <a:pt x="299" y="891"/>
                  </a:moveTo>
                  <a:cubicBezTo>
                    <a:pt x="295" y="889"/>
                    <a:pt x="301" y="890"/>
                    <a:pt x="301" y="890"/>
                  </a:cubicBezTo>
                  <a:cubicBezTo>
                    <a:pt x="300" y="890"/>
                    <a:pt x="300" y="891"/>
                    <a:pt x="299" y="891"/>
                  </a:cubicBezTo>
                  <a:close/>
                  <a:moveTo>
                    <a:pt x="2252" y="1080"/>
                  </a:moveTo>
                  <a:cubicBezTo>
                    <a:pt x="2252" y="1080"/>
                    <a:pt x="2253" y="1078"/>
                    <a:pt x="2253" y="1079"/>
                  </a:cubicBezTo>
                  <a:cubicBezTo>
                    <a:pt x="2254" y="1080"/>
                    <a:pt x="2253" y="1080"/>
                    <a:pt x="2252" y="1080"/>
                  </a:cubicBezTo>
                  <a:close/>
                  <a:moveTo>
                    <a:pt x="2277" y="917"/>
                  </a:moveTo>
                  <a:cubicBezTo>
                    <a:pt x="2275" y="917"/>
                    <a:pt x="2269" y="921"/>
                    <a:pt x="2269" y="916"/>
                  </a:cubicBezTo>
                  <a:cubicBezTo>
                    <a:pt x="2272" y="918"/>
                    <a:pt x="2273" y="917"/>
                    <a:pt x="2277" y="917"/>
                  </a:cubicBezTo>
                  <a:close/>
                  <a:moveTo>
                    <a:pt x="2272" y="953"/>
                  </a:moveTo>
                  <a:cubicBezTo>
                    <a:pt x="2272" y="953"/>
                    <a:pt x="2274" y="958"/>
                    <a:pt x="2274" y="958"/>
                  </a:cubicBezTo>
                  <a:cubicBezTo>
                    <a:pt x="2270" y="960"/>
                    <a:pt x="2268" y="955"/>
                    <a:pt x="2272" y="953"/>
                  </a:cubicBezTo>
                  <a:close/>
                  <a:moveTo>
                    <a:pt x="2278" y="940"/>
                  </a:moveTo>
                  <a:cubicBezTo>
                    <a:pt x="2276" y="942"/>
                    <a:pt x="2277" y="941"/>
                    <a:pt x="2275" y="938"/>
                  </a:cubicBezTo>
                  <a:cubicBezTo>
                    <a:pt x="2277" y="937"/>
                    <a:pt x="2278" y="938"/>
                    <a:pt x="2278" y="940"/>
                  </a:cubicBezTo>
                  <a:close/>
                  <a:moveTo>
                    <a:pt x="967" y="354"/>
                  </a:moveTo>
                  <a:cubicBezTo>
                    <a:pt x="967" y="355"/>
                    <a:pt x="966" y="356"/>
                    <a:pt x="966" y="358"/>
                  </a:cubicBezTo>
                  <a:cubicBezTo>
                    <a:pt x="964" y="356"/>
                    <a:pt x="965" y="355"/>
                    <a:pt x="967" y="354"/>
                  </a:cubicBezTo>
                  <a:close/>
                  <a:moveTo>
                    <a:pt x="915" y="399"/>
                  </a:moveTo>
                  <a:cubicBezTo>
                    <a:pt x="915" y="398"/>
                    <a:pt x="915" y="397"/>
                    <a:pt x="915" y="396"/>
                  </a:cubicBezTo>
                  <a:cubicBezTo>
                    <a:pt x="917" y="397"/>
                    <a:pt x="917" y="398"/>
                    <a:pt x="917" y="400"/>
                  </a:cubicBezTo>
                  <a:cubicBezTo>
                    <a:pt x="915" y="400"/>
                    <a:pt x="915" y="400"/>
                    <a:pt x="915" y="399"/>
                  </a:cubicBezTo>
                  <a:close/>
                  <a:moveTo>
                    <a:pt x="279" y="634"/>
                  </a:moveTo>
                  <a:cubicBezTo>
                    <a:pt x="276" y="633"/>
                    <a:pt x="276" y="631"/>
                    <a:pt x="278" y="628"/>
                  </a:cubicBezTo>
                  <a:cubicBezTo>
                    <a:pt x="281" y="629"/>
                    <a:pt x="283" y="630"/>
                    <a:pt x="286" y="631"/>
                  </a:cubicBezTo>
                  <a:cubicBezTo>
                    <a:pt x="286" y="633"/>
                    <a:pt x="283" y="634"/>
                    <a:pt x="282" y="636"/>
                  </a:cubicBezTo>
                  <a:cubicBezTo>
                    <a:pt x="281" y="635"/>
                    <a:pt x="280" y="634"/>
                    <a:pt x="279" y="634"/>
                  </a:cubicBezTo>
                  <a:close/>
                  <a:moveTo>
                    <a:pt x="2199" y="1092"/>
                  </a:moveTo>
                  <a:cubicBezTo>
                    <a:pt x="2199" y="1090"/>
                    <a:pt x="2199" y="1089"/>
                    <a:pt x="2198" y="1087"/>
                  </a:cubicBezTo>
                  <a:cubicBezTo>
                    <a:pt x="2196" y="1089"/>
                    <a:pt x="2191" y="1091"/>
                    <a:pt x="2189" y="1094"/>
                  </a:cubicBezTo>
                  <a:cubicBezTo>
                    <a:pt x="2189" y="1092"/>
                    <a:pt x="2190" y="1078"/>
                    <a:pt x="2194" y="1085"/>
                  </a:cubicBezTo>
                  <a:cubicBezTo>
                    <a:pt x="2194" y="1084"/>
                    <a:pt x="2195" y="1083"/>
                    <a:pt x="2195" y="1081"/>
                  </a:cubicBezTo>
                  <a:cubicBezTo>
                    <a:pt x="2197" y="1082"/>
                    <a:pt x="2194" y="1085"/>
                    <a:pt x="2196" y="1086"/>
                  </a:cubicBezTo>
                  <a:cubicBezTo>
                    <a:pt x="2197" y="1085"/>
                    <a:pt x="2198" y="1085"/>
                    <a:pt x="2199" y="1084"/>
                  </a:cubicBezTo>
                  <a:cubicBezTo>
                    <a:pt x="2200" y="1088"/>
                    <a:pt x="2203" y="1091"/>
                    <a:pt x="2200" y="1094"/>
                  </a:cubicBezTo>
                  <a:cubicBezTo>
                    <a:pt x="2200" y="1093"/>
                    <a:pt x="2199" y="1093"/>
                    <a:pt x="2199" y="1092"/>
                  </a:cubicBezTo>
                  <a:close/>
                  <a:moveTo>
                    <a:pt x="2209" y="1092"/>
                  </a:moveTo>
                  <a:cubicBezTo>
                    <a:pt x="2209" y="1092"/>
                    <a:pt x="2208" y="1091"/>
                    <a:pt x="2208" y="1090"/>
                  </a:cubicBezTo>
                  <a:cubicBezTo>
                    <a:pt x="2208" y="1090"/>
                    <a:pt x="2205" y="1099"/>
                    <a:pt x="2205" y="1099"/>
                  </a:cubicBezTo>
                  <a:cubicBezTo>
                    <a:pt x="2205" y="1095"/>
                    <a:pt x="2205" y="1091"/>
                    <a:pt x="2206" y="1087"/>
                  </a:cubicBezTo>
                  <a:cubicBezTo>
                    <a:pt x="2210" y="1088"/>
                    <a:pt x="2211" y="1086"/>
                    <a:pt x="2211" y="1083"/>
                  </a:cubicBezTo>
                  <a:cubicBezTo>
                    <a:pt x="2213" y="1084"/>
                    <a:pt x="2215" y="1083"/>
                    <a:pt x="2217" y="1082"/>
                  </a:cubicBezTo>
                  <a:cubicBezTo>
                    <a:pt x="2217" y="1084"/>
                    <a:pt x="2217" y="1089"/>
                    <a:pt x="2216" y="1091"/>
                  </a:cubicBezTo>
                  <a:cubicBezTo>
                    <a:pt x="2215" y="1091"/>
                    <a:pt x="2212" y="1086"/>
                    <a:pt x="2211" y="1086"/>
                  </a:cubicBezTo>
                  <a:cubicBezTo>
                    <a:pt x="2209" y="1088"/>
                    <a:pt x="2209" y="1090"/>
                    <a:pt x="2209" y="1092"/>
                  </a:cubicBezTo>
                  <a:close/>
                  <a:moveTo>
                    <a:pt x="2254" y="1050"/>
                  </a:moveTo>
                  <a:cubicBezTo>
                    <a:pt x="2254" y="1047"/>
                    <a:pt x="2254" y="1045"/>
                    <a:pt x="2254" y="1043"/>
                  </a:cubicBezTo>
                  <a:cubicBezTo>
                    <a:pt x="2255" y="1044"/>
                    <a:pt x="2255" y="1053"/>
                    <a:pt x="2255" y="1053"/>
                  </a:cubicBezTo>
                  <a:cubicBezTo>
                    <a:pt x="2254" y="1052"/>
                    <a:pt x="2254" y="1051"/>
                    <a:pt x="2254" y="1050"/>
                  </a:cubicBezTo>
                  <a:close/>
                  <a:moveTo>
                    <a:pt x="2241" y="1051"/>
                  </a:moveTo>
                  <a:cubicBezTo>
                    <a:pt x="2242" y="1050"/>
                    <a:pt x="2242" y="1048"/>
                    <a:pt x="2242" y="1047"/>
                  </a:cubicBezTo>
                  <a:cubicBezTo>
                    <a:pt x="2241" y="1044"/>
                    <a:pt x="2244" y="1055"/>
                    <a:pt x="2243" y="1055"/>
                  </a:cubicBezTo>
                  <a:cubicBezTo>
                    <a:pt x="2242" y="1053"/>
                    <a:pt x="2242" y="1052"/>
                    <a:pt x="2241" y="1051"/>
                  </a:cubicBezTo>
                  <a:close/>
                  <a:moveTo>
                    <a:pt x="271" y="767"/>
                  </a:moveTo>
                  <a:cubicBezTo>
                    <a:pt x="272" y="767"/>
                    <a:pt x="273" y="767"/>
                    <a:pt x="274" y="767"/>
                  </a:cubicBezTo>
                  <a:cubicBezTo>
                    <a:pt x="273" y="768"/>
                    <a:pt x="271" y="768"/>
                    <a:pt x="271" y="767"/>
                  </a:cubicBezTo>
                  <a:close/>
                  <a:moveTo>
                    <a:pt x="347" y="923"/>
                  </a:moveTo>
                  <a:cubicBezTo>
                    <a:pt x="345" y="922"/>
                    <a:pt x="333" y="919"/>
                    <a:pt x="339" y="913"/>
                  </a:cubicBezTo>
                  <a:cubicBezTo>
                    <a:pt x="340" y="913"/>
                    <a:pt x="352" y="914"/>
                    <a:pt x="355" y="913"/>
                  </a:cubicBezTo>
                  <a:cubicBezTo>
                    <a:pt x="354" y="913"/>
                    <a:pt x="350" y="912"/>
                    <a:pt x="349" y="912"/>
                  </a:cubicBezTo>
                  <a:cubicBezTo>
                    <a:pt x="349" y="910"/>
                    <a:pt x="350" y="909"/>
                    <a:pt x="353" y="909"/>
                  </a:cubicBezTo>
                  <a:cubicBezTo>
                    <a:pt x="353" y="909"/>
                    <a:pt x="341" y="909"/>
                    <a:pt x="340" y="909"/>
                  </a:cubicBezTo>
                  <a:cubicBezTo>
                    <a:pt x="345" y="907"/>
                    <a:pt x="350" y="905"/>
                    <a:pt x="355" y="903"/>
                  </a:cubicBezTo>
                  <a:cubicBezTo>
                    <a:pt x="356" y="906"/>
                    <a:pt x="359" y="913"/>
                    <a:pt x="358" y="917"/>
                  </a:cubicBezTo>
                  <a:cubicBezTo>
                    <a:pt x="358" y="924"/>
                    <a:pt x="360" y="919"/>
                    <a:pt x="354" y="923"/>
                  </a:cubicBezTo>
                  <a:cubicBezTo>
                    <a:pt x="351" y="925"/>
                    <a:pt x="344" y="926"/>
                    <a:pt x="346" y="932"/>
                  </a:cubicBezTo>
                  <a:cubicBezTo>
                    <a:pt x="342" y="931"/>
                    <a:pt x="341" y="930"/>
                    <a:pt x="340" y="925"/>
                  </a:cubicBezTo>
                  <a:cubicBezTo>
                    <a:pt x="341" y="925"/>
                    <a:pt x="350" y="924"/>
                    <a:pt x="347" y="923"/>
                  </a:cubicBezTo>
                  <a:close/>
                  <a:moveTo>
                    <a:pt x="362" y="945"/>
                  </a:moveTo>
                  <a:cubicBezTo>
                    <a:pt x="361" y="946"/>
                    <a:pt x="360" y="947"/>
                    <a:pt x="359" y="946"/>
                  </a:cubicBezTo>
                  <a:cubicBezTo>
                    <a:pt x="360" y="945"/>
                    <a:pt x="361" y="945"/>
                    <a:pt x="362" y="945"/>
                  </a:cubicBezTo>
                  <a:close/>
                  <a:moveTo>
                    <a:pt x="374" y="1086"/>
                  </a:moveTo>
                  <a:cubicBezTo>
                    <a:pt x="374" y="1084"/>
                    <a:pt x="372" y="1083"/>
                    <a:pt x="373" y="1082"/>
                  </a:cubicBezTo>
                  <a:cubicBezTo>
                    <a:pt x="374" y="1083"/>
                    <a:pt x="375" y="1085"/>
                    <a:pt x="374" y="1086"/>
                  </a:cubicBezTo>
                  <a:close/>
                  <a:moveTo>
                    <a:pt x="2300" y="1012"/>
                  </a:moveTo>
                  <a:cubicBezTo>
                    <a:pt x="2297" y="1012"/>
                    <a:pt x="2301" y="1009"/>
                    <a:pt x="2300" y="1008"/>
                  </a:cubicBezTo>
                  <a:cubicBezTo>
                    <a:pt x="2301" y="1009"/>
                    <a:pt x="2301" y="1011"/>
                    <a:pt x="2300" y="1012"/>
                  </a:cubicBezTo>
                  <a:close/>
                  <a:moveTo>
                    <a:pt x="2341" y="711"/>
                  </a:moveTo>
                  <a:cubicBezTo>
                    <a:pt x="2342" y="712"/>
                    <a:pt x="2342" y="713"/>
                    <a:pt x="2341" y="713"/>
                  </a:cubicBezTo>
                  <a:cubicBezTo>
                    <a:pt x="2341" y="712"/>
                    <a:pt x="2341" y="712"/>
                    <a:pt x="2341" y="711"/>
                  </a:cubicBezTo>
                  <a:close/>
                  <a:moveTo>
                    <a:pt x="2039" y="287"/>
                  </a:moveTo>
                  <a:cubicBezTo>
                    <a:pt x="2036" y="286"/>
                    <a:pt x="2034" y="283"/>
                    <a:pt x="2036" y="280"/>
                  </a:cubicBezTo>
                  <a:cubicBezTo>
                    <a:pt x="2043" y="281"/>
                    <a:pt x="2041" y="282"/>
                    <a:pt x="2039" y="287"/>
                  </a:cubicBezTo>
                  <a:close/>
                  <a:moveTo>
                    <a:pt x="273" y="775"/>
                  </a:moveTo>
                  <a:cubicBezTo>
                    <a:pt x="273" y="775"/>
                    <a:pt x="270" y="775"/>
                    <a:pt x="270" y="775"/>
                  </a:cubicBezTo>
                  <a:cubicBezTo>
                    <a:pt x="271" y="774"/>
                    <a:pt x="272" y="774"/>
                    <a:pt x="273" y="775"/>
                  </a:cubicBezTo>
                  <a:close/>
                  <a:moveTo>
                    <a:pt x="292" y="949"/>
                  </a:moveTo>
                  <a:cubicBezTo>
                    <a:pt x="292" y="948"/>
                    <a:pt x="292" y="947"/>
                    <a:pt x="293" y="947"/>
                  </a:cubicBezTo>
                  <a:cubicBezTo>
                    <a:pt x="294" y="948"/>
                    <a:pt x="294" y="949"/>
                    <a:pt x="294" y="951"/>
                  </a:cubicBezTo>
                  <a:cubicBezTo>
                    <a:pt x="293" y="951"/>
                    <a:pt x="292" y="950"/>
                    <a:pt x="292" y="949"/>
                  </a:cubicBezTo>
                  <a:close/>
                  <a:moveTo>
                    <a:pt x="294" y="956"/>
                  </a:moveTo>
                  <a:cubicBezTo>
                    <a:pt x="292" y="959"/>
                    <a:pt x="298" y="960"/>
                    <a:pt x="291" y="958"/>
                  </a:cubicBezTo>
                  <a:cubicBezTo>
                    <a:pt x="292" y="957"/>
                    <a:pt x="293" y="957"/>
                    <a:pt x="294" y="956"/>
                  </a:cubicBezTo>
                  <a:close/>
                  <a:moveTo>
                    <a:pt x="897" y="1466"/>
                  </a:moveTo>
                  <a:cubicBezTo>
                    <a:pt x="896" y="1466"/>
                    <a:pt x="895" y="1466"/>
                    <a:pt x="893" y="1466"/>
                  </a:cubicBezTo>
                  <a:cubicBezTo>
                    <a:pt x="893" y="1464"/>
                    <a:pt x="897" y="1464"/>
                    <a:pt x="897" y="1466"/>
                  </a:cubicBezTo>
                  <a:close/>
                  <a:moveTo>
                    <a:pt x="1279" y="1422"/>
                  </a:moveTo>
                  <a:cubicBezTo>
                    <a:pt x="1278" y="1421"/>
                    <a:pt x="1277" y="1421"/>
                    <a:pt x="1277" y="1420"/>
                  </a:cubicBezTo>
                  <a:cubicBezTo>
                    <a:pt x="1278" y="1420"/>
                    <a:pt x="1278" y="1421"/>
                    <a:pt x="1279" y="1422"/>
                  </a:cubicBezTo>
                  <a:close/>
                  <a:moveTo>
                    <a:pt x="1482" y="1448"/>
                  </a:moveTo>
                  <a:cubicBezTo>
                    <a:pt x="1481" y="1449"/>
                    <a:pt x="1479" y="1445"/>
                    <a:pt x="1482" y="1445"/>
                  </a:cubicBezTo>
                  <a:cubicBezTo>
                    <a:pt x="1482" y="1445"/>
                    <a:pt x="1482" y="1447"/>
                    <a:pt x="1482" y="1448"/>
                  </a:cubicBezTo>
                  <a:close/>
                  <a:moveTo>
                    <a:pt x="2344" y="1074"/>
                  </a:moveTo>
                  <a:cubicBezTo>
                    <a:pt x="2345" y="1076"/>
                    <a:pt x="2345" y="1077"/>
                    <a:pt x="2346" y="1078"/>
                  </a:cubicBezTo>
                  <a:cubicBezTo>
                    <a:pt x="2338" y="1079"/>
                    <a:pt x="2339" y="1076"/>
                    <a:pt x="2342" y="1069"/>
                  </a:cubicBezTo>
                  <a:cubicBezTo>
                    <a:pt x="2343" y="1071"/>
                    <a:pt x="2343" y="1073"/>
                    <a:pt x="2344" y="1074"/>
                  </a:cubicBezTo>
                  <a:close/>
                  <a:moveTo>
                    <a:pt x="1061" y="263"/>
                  </a:moveTo>
                  <a:cubicBezTo>
                    <a:pt x="1061" y="262"/>
                    <a:pt x="1062" y="262"/>
                    <a:pt x="1063" y="263"/>
                  </a:cubicBezTo>
                  <a:cubicBezTo>
                    <a:pt x="1062" y="265"/>
                    <a:pt x="1062" y="265"/>
                    <a:pt x="1061" y="263"/>
                  </a:cubicBezTo>
                  <a:close/>
                  <a:moveTo>
                    <a:pt x="981" y="314"/>
                  </a:moveTo>
                  <a:cubicBezTo>
                    <a:pt x="982" y="315"/>
                    <a:pt x="982" y="316"/>
                    <a:pt x="982" y="316"/>
                  </a:cubicBezTo>
                  <a:cubicBezTo>
                    <a:pt x="981" y="316"/>
                    <a:pt x="981" y="314"/>
                    <a:pt x="981" y="314"/>
                  </a:cubicBezTo>
                  <a:close/>
                  <a:moveTo>
                    <a:pt x="272" y="532"/>
                  </a:moveTo>
                  <a:cubicBezTo>
                    <a:pt x="271" y="532"/>
                    <a:pt x="271" y="532"/>
                    <a:pt x="270" y="531"/>
                  </a:cubicBezTo>
                  <a:cubicBezTo>
                    <a:pt x="272" y="532"/>
                    <a:pt x="272" y="534"/>
                    <a:pt x="272" y="536"/>
                  </a:cubicBezTo>
                  <a:cubicBezTo>
                    <a:pt x="268" y="533"/>
                    <a:pt x="266" y="533"/>
                    <a:pt x="265" y="529"/>
                  </a:cubicBezTo>
                  <a:cubicBezTo>
                    <a:pt x="266" y="530"/>
                    <a:pt x="272" y="528"/>
                    <a:pt x="272" y="532"/>
                  </a:cubicBezTo>
                  <a:close/>
                  <a:moveTo>
                    <a:pt x="271" y="505"/>
                  </a:moveTo>
                  <a:cubicBezTo>
                    <a:pt x="270" y="506"/>
                    <a:pt x="269" y="505"/>
                    <a:pt x="269" y="503"/>
                  </a:cubicBezTo>
                  <a:cubicBezTo>
                    <a:pt x="270" y="504"/>
                    <a:pt x="272" y="504"/>
                    <a:pt x="271" y="505"/>
                  </a:cubicBezTo>
                  <a:close/>
                  <a:moveTo>
                    <a:pt x="273" y="540"/>
                  </a:moveTo>
                  <a:cubicBezTo>
                    <a:pt x="273" y="541"/>
                    <a:pt x="271" y="538"/>
                    <a:pt x="270" y="538"/>
                  </a:cubicBezTo>
                  <a:cubicBezTo>
                    <a:pt x="271" y="539"/>
                    <a:pt x="272" y="539"/>
                    <a:pt x="273" y="540"/>
                  </a:cubicBezTo>
                  <a:close/>
                  <a:moveTo>
                    <a:pt x="252" y="660"/>
                  </a:moveTo>
                  <a:cubicBezTo>
                    <a:pt x="251" y="659"/>
                    <a:pt x="251" y="658"/>
                    <a:pt x="250" y="658"/>
                  </a:cubicBezTo>
                  <a:cubicBezTo>
                    <a:pt x="251" y="658"/>
                    <a:pt x="254" y="658"/>
                    <a:pt x="255" y="660"/>
                  </a:cubicBezTo>
                  <a:cubicBezTo>
                    <a:pt x="254" y="660"/>
                    <a:pt x="253" y="660"/>
                    <a:pt x="252" y="660"/>
                  </a:cubicBezTo>
                  <a:close/>
                  <a:moveTo>
                    <a:pt x="276" y="985"/>
                  </a:moveTo>
                  <a:cubicBezTo>
                    <a:pt x="275" y="985"/>
                    <a:pt x="274" y="984"/>
                    <a:pt x="273" y="984"/>
                  </a:cubicBezTo>
                  <a:cubicBezTo>
                    <a:pt x="274" y="982"/>
                    <a:pt x="275" y="982"/>
                    <a:pt x="277" y="982"/>
                  </a:cubicBezTo>
                  <a:cubicBezTo>
                    <a:pt x="278" y="984"/>
                    <a:pt x="277" y="984"/>
                    <a:pt x="276" y="985"/>
                  </a:cubicBezTo>
                  <a:close/>
                  <a:moveTo>
                    <a:pt x="348" y="1270"/>
                  </a:moveTo>
                  <a:cubicBezTo>
                    <a:pt x="347" y="1269"/>
                    <a:pt x="347" y="1267"/>
                    <a:pt x="348" y="1266"/>
                  </a:cubicBezTo>
                  <a:cubicBezTo>
                    <a:pt x="349" y="1267"/>
                    <a:pt x="349" y="1269"/>
                    <a:pt x="348" y="1270"/>
                  </a:cubicBezTo>
                  <a:close/>
                  <a:moveTo>
                    <a:pt x="423" y="1331"/>
                  </a:moveTo>
                  <a:cubicBezTo>
                    <a:pt x="423" y="1332"/>
                    <a:pt x="426" y="1326"/>
                    <a:pt x="427" y="1327"/>
                  </a:cubicBezTo>
                  <a:cubicBezTo>
                    <a:pt x="428" y="1329"/>
                    <a:pt x="426" y="1334"/>
                    <a:pt x="423" y="1331"/>
                  </a:cubicBezTo>
                  <a:close/>
                  <a:moveTo>
                    <a:pt x="502" y="1450"/>
                  </a:moveTo>
                  <a:cubicBezTo>
                    <a:pt x="499" y="1453"/>
                    <a:pt x="497" y="1450"/>
                    <a:pt x="496" y="1447"/>
                  </a:cubicBezTo>
                  <a:cubicBezTo>
                    <a:pt x="497" y="1448"/>
                    <a:pt x="498" y="1450"/>
                    <a:pt x="499" y="1451"/>
                  </a:cubicBezTo>
                  <a:cubicBezTo>
                    <a:pt x="499" y="1451"/>
                    <a:pt x="503" y="1448"/>
                    <a:pt x="502" y="1450"/>
                  </a:cubicBezTo>
                  <a:close/>
                  <a:moveTo>
                    <a:pt x="510" y="1449"/>
                  </a:moveTo>
                  <a:cubicBezTo>
                    <a:pt x="511" y="1447"/>
                    <a:pt x="508" y="1450"/>
                    <a:pt x="511" y="1447"/>
                  </a:cubicBezTo>
                  <a:cubicBezTo>
                    <a:pt x="511" y="1448"/>
                    <a:pt x="510" y="1449"/>
                    <a:pt x="510" y="1449"/>
                  </a:cubicBezTo>
                  <a:close/>
                  <a:moveTo>
                    <a:pt x="512" y="1453"/>
                  </a:moveTo>
                  <a:cubicBezTo>
                    <a:pt x="512" y="1453"/>
                    <a:pt x="513" y="1452"/>
                    <a:pt x="514" y="1452"/>
                  </a:cubicBezTo>
                  <a:cubicBezTo>
                    <a:pt x="516" y="1454"/>
                    <a:pt x="512" y="1457"/>
                    <a:pt x="511" y="1455"/>
                  </a:cubicBezTo>
                  <a:cubicBezTo>
                    <a:pt x="511" y="1454"/>
                    <a:pt x="511" y="1454"/>
                    <a:pt x="512" y="1453"/>
                  </a:cubicBezTo>
                  <a:close/>
                  <a:moveTo>
                    <a:pt x="601" y="1477"/>
                  </a:moveTo>
                  <a:cubicBezTo>
                    <a:pt x="600" y="1476"/>
                    <a:pt x="600" y="1475"/>
                    <a:pt x="601" y="1474"/>
                  </a:cubicBezTo>
                  <a:cubicBezTo>
                    <a:pt x="601" y="1474"/>
                    <a:pt x="601" y="1476"/>
                    <a:pt x="601" y="1477"/>
                  </a:cubicBezTo>
                  <a:close/>
                  <a:moveTo>
                    <a:pt x="1315" y="1439"/>
                  </a:moveTo>
                  <a:cubicBezTo>
                    <a:pt x="1315" y="1439"/>
                    <a:pt x="1314" y="1439"/>
                    <a:pt x="1313" y="1439"/>
                  </a:cubicBezTo>
                  <a:cubicBezTo>
                    <a:pt x="1313" y="1432"/>
                    <a:pt x="1314" y="1436"/>
                    <a:pt x="1313" y="1435"/>
                  </a:cubicBezTo>
                  <a:cubicBezTo>
                    <a:pt x="1316" y="1434"/>
                    <a:pt x="1317" y="1435"/>
                    <a:pt x="1315" y="1439"/>
                  </a:cubicBezTo>
                  <a:close/>
                  <a:moveTo>
                    <a:pt x="1386" y="1436"/>
                  </a:moveTo>
                  <a:cubicBezTo>
                    <a:pt x="1385" y="1435"/>
                    <a:pt x="1385" y="1434"/>
                    <a:pt x="1385" y="1432"/>
                  </a:cubicBezTo>
                  <a:cubicBezTo>
                    <a:pt x="1387" y="1432"/>
                    <a:pt x="1387" y="1433"/>
                    <a:pt x="1386" y="1436"/>
                  </a:cubicBezTo>
                  <a:close/>
                  <a:moveTo>
                    <a:pt x="1543" y="1480"/>
                  </a:moveTo>
                  <a:cubicBezTo>
                    <a:pt x="1542" y="1479"/>
                    <a:pt x="1542" y="1478"/>
                    <a:pt x="1542" y="1477"/>
                  </a:cubicBezTo>
                  <a:cubicBezTo>
                    <a:pt x="1542" y="1478"/>
                    <a:pt x="1542" y="1479"/>
                    <a:pt x="1543" y="1480"/>
                  </a:cubicBezTo>
                  <a:close/>
                  <a:moveTo>
                    <a:pt x="1701" y="1439"/>
                  </a:moveTo>
                  <a:cubicBezTo>
                    <a:pt x="1701" y="1441"/>
                    <a:pt x="1700" y="1437"/>
                    <a:pt x="1700" y="1437"/>
                  </a:cubicBezTo>
                  <a:cubicBezTo>
                    <a:pt x="1701" y="1437"/>
                    <a:pt x="1701" y="1438"/>
                    <a:pt x="1701" y="1439"/>
                  </a:cubicBezTo>
                  <a:close/>
                  <a:moveTo>
                    <a:pt x="1709" y="1432"/>
                  </a:moveTo>
                  <a:cubicBezTo>
                    <a:pt x="1709" y="1433"/>
                    <a:pt x="1709" y="1435"/>
                    <a:pt x="1709" y="1436"/>
                  </a:cubicBezTo>
                  <a:cubicBezTo>
                    <a:pt x="1707" y="1434"/>
                    <a:pt x="1706" y="1429"/>
                    <a:pt x="1707" y="1426"/>
                  </a:cubicBezTo>
                  <a:cubicBezTo>
                    <a:pt x="1707" y="1426"/>
                    <a:pt x="1709" y="1435"/>
                    <a:pt x="1709" y="1432"/>
                  </a:cubicBezTo>
                  <a:close/>
                  <a:moveTo>
                    <a:pt x="1754" y="1450"/>
                  </a:moveTo>
                  <a:cubicBezTo>
                    <a:pt x="1753" y="1450"/>
                    <a:pt x="1752" y="1449"/>
                    <a:pt x="1752" y="1448"/>
                  </a:cubicBezTo>
                  <a:cubicBezTo>
                    <a:pt x="1752" y="1448"/>
                    <a:pt x="1755" y="1446"/>
                    <a:pt x="1754" y="1446"/>
                  </a:cubicBezTo>
                  <a:cubicBezTo>
                    <a:pt x="1755" y="1449"/>
                    <a:pt x="1754" y="1449"/>
                    <a:pt x="1754" y="1450"/>
                  </a:cubicBezTo>
                  <a:close/>
                  <a:moveTo>
                    <a:pt x="1757" y="1424"/>
                  </a:moveTo>
                  <a:cubicBezTo>
                    <a:pt x="1756" y="1423"/>
                    <a:pt x="1756" y="1423"/>
                    <a:pt x="1756" y="1422"/>
                  </a:cubicBezTo>
                  <a:cubicBezTo>
                    <a:pt x="1757" y="1423"/>
                    <a:pt x="1757" y="1423"/>
                    <a:pt x="1757" y="1424"/>
                  </a:cubicBezTo>
                  <a:close/>
                  <a:moveTo>
                    <a:pt x="1761" y="1423"/>
                  </a:moveTo>
                  <a:cubicBezTo>
                    <a:pt x="1761" y="1423"/>
                    <a:pt x="1759" y="1419"/>
                    <a:pt x="1759" y="1418"/>
                  </a:cubicBezTo>
                  <a:cubicBezTo>
                    <a:pt x="1761" y="1417"/>
                    <a:pt x="1762" y="1419"/>
                    <a:pt x="1761" y="1423"/>
                  </a:cubicBezTo>
                  <a:close/>
                  <a:moveTo>
                    <a:pt x="2344" y="1027"/>
                  </a:moveTo>
                  <a:cubicBezTo>
                    <a:pt x="2344" y="1026"/>
                    <a:pt x="2348" y="1029"/>
                    <a:pt x="2342" y="1032"/>
                  </a:cubicBezTo>
                  <a:cubicBezTo>
                    <a:pt x="2334" y="1036"/>
                    <a:pt x="2314" y="1039"/>
                    <a:pt x="2305" y="1037"/>
                  </a:cubicBezTo>
                  <a:cubicBezTo>
                    <a:pt x="2305" y="1036"/>
                    <a:pt x="2313" y="1036"/>
                    <a:pt x="2314" y="1035"/>
                  </a:cubicBezTo>
                  <a:cubicBezTo>
                    <a:pt x="2314" y="1036"/>
                    <a:pt x="2305" y="1035"/>
                    <a:pt x="2305" y="1035"/>
                  </a:cubicBezTo>
                  <a:cubicBezTo>
                    <a:pt x="2305" y="1025"/>
                    <a:pt x="2322" y="1026"/>
                    <a:pt x="2330" y="1025"/>
                  </a:cubicBezTo>
                  <a:cubicBezTo>
                    <a:pt x="2331" y="1026"/>
                    <a:pt x="2331" y="1027"/>
                    <a:pt x="2332" y="1027"/>
                  </a:cubicBezTo>
                  <a:cubicBezTo>
                    <a:pt x="2333" y="1027"/>
                    <a:pt x="2333" y="1026"/>
                    <a:pt x="2333" y="1025"/>
                  </a:cubicBezTo>
                  <a:cubicBezTo>
                    <a:pt x="2344" y="1025"/>
                    <a:pt x="2337" y="1024"/>
                    <a:pt x="2341" y="1030"/>
                  </a:cubicBezTo>
                  <a:cubicBezTo>
                    <a:pt x="2343" y="1031"/>
                    <a:pt x="2344" y="1030"/>
                    <a:pt x="2344" y="1027"/>
                  </a:cubicBezTo>
                  <a:close/>
                  <a:moveTo>
                    <a:pt x="1915" y="218"/>
                  </a:moveTo>
                  <a:cubicBezTo>
                    <a:pt x="1915" y="218"/>
                    <a:pt x="1916" y="217"/>
                    <a:pt x="1916" y="217"/>
                  </a:cubicBezTo>
                  <a:cubicBezTo>
                    <a:pt x="1917" y="217"/>
                    <a:pt x="1914" y="223"/>
                    <a:pt x="1915" y="218"/>
                  </a:cubicBezTo>
                  <a:close/>
                  <a:moveTo>
                    <a:pt x="1809" y="275"/>
                  </a:moveTo>
                  <a:cubicBezTo>
                    <a:pt x="1810" y="275"/>
                    <a:pt x="1812" y="275"/>
                    <a:pt x="1813" y="275"/>
                  </a:cubicBezTo>
                  <a:cubicBezTo>
                    <a:pt x="1813" y="277"/>
                    <a:pt x="1811" y="277"/>
                    <a:pt x="1809" y="278"/>
                  </a:cubicBezTo>
                  <a:cubicBezTo>
                    <a:pt x="1809" y="277"/>
                    <a:pt x="1809" y="276"/>
                    <a:pt x="1809" y="275"/>
                  </a:cubicBezTo>
                  <a:close/>
                  <a:moveTo>
                    <a:pt x="1736" y="245"/>
                  </a:moveTo>
                  <a:cubicBezTo>
                    <a:pt x="1735" y="245"/>
                    <a:pt x="1735" y="246"/>
                    <a:pt x="1734" y="246"/>
                  </a:cubicBezTo>
                  <a:cubicBezTo>
                    <a:pt x="1734" y="246"/>
                    <a:pt x="1733" y="246"/>
                    <a:pt x="1733" y="245"/>
                  </a:cubicBezTo>
                  <a:cubicBezTo>
                    <a:pt x="1734" y="245"/>
                    <a:pt x="1735" y="245"/>
                    <a:pt x="1736" y="245"/>
                  </a:cubicBezTo>
                  <a:close/>
                  <a:moveTo>
                    <a:pt x="1290" y="270"/>
                  </a:moveTo>
                  <a:cubicBezTo>
                    <a:pt x="1292" y="273"/>
                    <a:pt x="1292" y="274"/>
                    <a:pt x="1290" y="274"/>
                  </a:cubicBezTo>
                  <a:cubicBezTo>
                    <a:pt x="1290" y="272"/>
                    <a:pt x="1290" y="271"/>
                    <a:pt x="1290" y="270"/>
                  </a:cubicBezTo>
                  <a:close/>
                  <a:moveTo>
                    <a:pt x="1045" y="274"/>
                  </a:moveTo>
                  <a:cubicBezTo>
                    <a:pt x="1045" y="276"/>
                    <a:pt x="1045" y="275"/>
                    <a:pt x="1045" y="276"/>
                  </a:cubicBezTo>
                  <a:cubicBezTo>
                    <a:pt x="1045" y="275"/>
                    <a:pt x="1045" y="275"/>
                    <a:pt x="1045" y="274"/>
                  </a:cubicBezTo>
                  <a:close/>
                  <a:moveTo>
                    <a:pt x="883" y="311"/>
                  </a:moveTo>
                  <a:cubicBezTo>
                    <a:pt x="886" y="307"/>
                    <a:pt x="883" y="302"/>
                    <a:pt x="885" y="299"/>
                  </a:cubicBezTo>
                  <a:cubicBezTo>
                    <a:pt x="887" y="297"/>
                    <a:pt x="896" y="299"/>
                    <a:pt x="898" y="301"/>
                  </a:cubicBezTo>
                  <a:cubicBezTo>
                    <a:pt x="901" y="302"/>
                    <a:pt x="902" y="302"/>
                    <a:pt x="901" y="305"/>
                  </a:cubicBezTo>
                  <a:cubicBezTo>
                    <a:pt x="899" y="310"/>
                    <a:pt x="892" y="299"/>
                    <a:pt x="895" y="313"/>
                  </a:cubicBezTo>
                  <a:cubicBezTo>
                    <a:pt x="890" y="312"/>
                    <a:pt x="886" y="313"/>
                    <a:pt x="881" y="312"/>
                  </a:cubicBezTo>
                  <a:cubicBezTo>
                    <a:pt x="882" y="312"/>
                    <a:pt x="883" y="311"/>
                    <a:pt x="883" y="311"/>
                  </a:cubicBezTo>
                  <a:close/>
                  <a:moveTo>
                    <a:pt x="880" y="301"/>
                  </a:moveTo>
                  <a:cubicBezTo>
                    <a:pt x="880" y="300"/>
                    <a:pt x="881" y="299"/>
                    <a:pt x="881" y="298"/>
                  </a:cubicBezTo>
                  <a:cubicBezTo>
                    <a:pt x="882" y="298"/>
                    <a:pt x="881" y="305"/>
                    <a:pt x="880" y="301"/>
                  </a:cubicBezTo>
                  <a:close/>
                  <a:moveTo>
                    <a:pt x="831" y="306"/>
                  </a:moveTo>
                  <a:cubicBezTo>
                    <a:pt x="832" y="306"/>
                    <a:pt x="839" y="304"/>
                    <a:pt x="840" y="303"/>
                  </a:cubicBezTo>
                  <a:cubicBezTo>
                    <a:pt x="844" y="297"/>
                    <a:pt x="836" y="299"/>
                    <a:pt x="835" y="298"/>
                  </a:cubicBezTo>
                  <a:cubicBezTo>
                    <a:pt x="834" y="297"/>
                    <a:pt x="828" y="301"/>
                    <a:pt x="830" y="295"/>
                  </a:cubicBezTo>
                  <a:cubicBezTo>
                    <a:pt x="831" y="291"/>
                    <a:pt x="838" y="293"/>
                    <a:pt x="842" y="294"/>
                  </a:cubicBezTo>
                  <a:cubicBezTo>
                    <a:pt x="847" y="294"/>
                    <a:pt x="865" y="292"/>
                    <a:pt x="868" y="299"/>
                  </a:cubicBezTo>
                  <a:cubicBezTo>
                    <a:pt x="867" y="297"/>
                    <a:pt x="863" y="308"/>
                    <a:pt x="864" y="307"/>
                  </a:cubicBezTo>
                  <a:cubicBezTo>
                    <a:pt x="859" y="312"/>
                    <a:pt x="850" y="302"/>
                    <a:pt x="851" y="302"/>
                  </a:cubicBezTo>
                  <a:cubicBezTo>
                    <a:pt x="849" y="303"/>
                    <a:pt x="850" y="307"/>
                    <a:pt x="849" y="308"/>
                  </a:cubicBezTo>
                  <a:cubicBezTo>
                    <a:pt x="847" y="308"/>
                    <a:pt x="844" y="308"/>
                    <a:pt x="843" y="308"/>
                  </a:cubicBezTo>
                  <a:cubicBezTo>
                    <a:pt x="839" y="309"/>
                    <a:pt x="834" y="308"/>
                    <a:pt x="830" y="309"/>
                  </a:cubicBezTo>
                  <a:cubicBezTo>
                    <a:pt x="830" y="308"/>
                    <a:pt x="830" y="307"/>
                    <a:pt x="831" y="306"/>
                  </a:cubicBezTo>
                  <a:close/>
                  <a:moveTo>
                    <a:pt x="757" y="308"/>
                  </a:moveTo>
                  <a:cubicBezTo>
                    <a:pt x="757" y="309"/>
                    <a:pt x="758" y="311"/>
                    <a:pt x="757" y="312"/>
                  </a:cubicBezTo>
                  <a:cubicBezTo>
                    <a:pt x="757" y="311"/>
                    <a:pt x="757" y="309"/>
                    <a:pt x="757" y="308"/>
                  </a:cubicBezTo>
                  <a:close/>
                  <a:moveTo>
                    <a:pt x="411" y="325"/>
                  </a:moveTo>
                  <a:cubicBezTo>
                    <a:pt x="411" y="325"/>
                    <a:pt x="412" y="326"/>
                    <a:pt x="412" y="326"/>
                  </a:cubicBezTo>
                  <a:cubicBezTo>
                    <a:pt x="411" y="326"/>
                    <a:pt x="411" y="326"/>
                    <a:pt x="411" y="325"/>
                  </a:cubicBezTo>
                  <a:close/>
                  <a:moveTo>
                    <a:pt x="271" y="1037"/>
                  </a:moveTo>
                  <a:cubicBezTo>
                    <a:pt x="270" y="1037"/>
                    <a:pt x="266" y="1039"/>
                    <a:pt x="266" y="1037"/>
                  </a:cubicBezTo>
                  <a:cubicBezTo>
                    <a:pt x="269" y="1034"/>
                    <a:pt x="271" y="1034"/>
                    <a:pt x="271" y="1037"/>
                  </a:cubicBezTo>
                  <a:close/>
                  <a:moveTo>
                    <a:pt x="242" y="1065"/>
                  </a:moveTo>
                  <a:cubicBezTo>
                    <a:pt x="245" y="1063"/>
                    <a:pt x="245" y="1069"/>
                    <a:pt x="243" y="1070"/>
                  </a:cubicBezTo>
                  <a:cubicBezTo>
                    <a:pt x="242" y="1068"/>
                    <a:pt x="241" y="1067"/>
                    <a:pt x="240" y="1065"/>
                  </a:cubicBezTo>
                  <a:cubicBezTo>
                    <a:pt x="241" y="1066"/>
                    <a:pt x="242" y="1065"/>
                    <a:pt x="242" y="1065"/>
                  </a:cubicBezTo>
                  <a:close/>
                  <a:moveTo>
                    <a:pt x="333" y="1303"/>
                  </a:moveTo>
                  <a:cubicBezTo>
                    <a:pt x="333" y="1302"/>
                    <a:pt x="333" y="1302"/>
                    <a:pt x="334" y="1301"/>
                  </a:cubicBezTo>
                  <a:cubicBezTo>
                    <a:pt x="336" y="1308"/>
                    <a:pt x="333" y="1303"/>
                    <a:pt x="333" y="1303"/>
                  </a:cubicBezTo>
                  <a:close/>
                  <a:moveTo>
                    <a:pt x="379" y="1301"/>
                  </a:moveTo>
                  <a:cubicBezTo>
                    <a:pt x="378" y="1303"/>
                    <a:pt x="377" y="1300"/>
                    <a:pt x="379" y="1298"/>
                  </a:cubicBezTo>
                  <a:cubicBezTo>
                    <a:pt x="379" y="1299"/>
                    <a:pt x="379" y="1300"/>
                    <a:pt x="379" y="1301"/>
                  </a:cubicBezTo>
                  <a:close/>
                  <a:moveTo>
                    <a:pt x="436" y="1411"/>
                  </a:moveTo>
                  <a:cubicBezTo>
                    <a:pt x="437" y="1410"/>
                    <a:pt x="437" y="1410"/>
                    <a:pt x="437" y="1409"/>
                  </a:cubicBezTo>
                  <a:cubicBezTo>
                    <a:pt x="437" y="1410"/>
                    <a:pt x="437" y="1411"/>
                    <a:pt x="436" y="1411"/>
                  </a:cubicBezTo>
                  <a:close/>
                  <a:moveTo>
                    <a:pt x="525" y="1512"/>
                  </a:moveTo>
                  <a:cubicBezTo>
                    <a:pt x="526" y="1512"/>
                    <a:pt x="527" y="1512"/>
                    <a:pt x="527" y="1511"/>
                  </a:cubicBezTo>
                  <a:cubicBezTo>
                    <a:pt x="528" y="1514"/>
                    <a:pt x="528" y="1516"/>
                    <a:pt x="525" y="1517"/>
                  </a:cubicBezTo>
                  <a:cubicBezTo>
                    <a:pt x="525" y="1517"/>
                    <a:pt x="524" y="1512"/>
                    <a:pt x="525" y="1512"/>
                  </a:cubicBezTo>
                  <a:close/>
                  <a:moveTo>
                    <a:pt x="574" y="1495"/>
                  </a:moveTo>
                  <a:cubicBezTo>
                    <a:pt x="570" y="1494"/>
                    <a:pt x="567" y="1490"/>
                    <a:pt x="570" y="1487"/>
                  </a:cubicBezTo>
                  <a:cubicBezTo>
                    <a:pt x="572" y="1485"/>
                    <a:pt x="576" y="1486"/>
                    <a:pt x="579" y="1486"/>
                  </a:cubicBezTo>
                  <a:cubicBezTo>
                    <a:pt x="577" y="1489"/>
                    <a:pt x="577" y="1493"/>
                    <a:pt x="574" y="1495"/>
                  </a:cubicBezTo>
                  <a:close/>
                  <a:moveTo>
                    <a:pt x="848" y="1502"/>
                  </a:moveTo>
                  <a:cubicBezTo>
                    <a:pt x="847" y="1500"/>
                    <a:pt x="846" y="1498"/>
                    <a:pt x="845" y="1496"/>
                  </a:cubicBezTo>
                  <a:cubicBezTo>
                    <a:pt x="846" y="1495"/>
                    <a:pt x="848" y="1495"/>
                    <a:pt x="850" y="1495"/>
                  </a:cubicBezTo>
                  <a:cubicBezTo>
                    <a:pt x="851" y="1497"/>
                    <a:pt x="851" y="1500"/>
                    <a:pt x="851" y="1503"/>
                  </a:cubicBezTo>
                  <a:cubicBezTo>
                    <a:pt x="850" y="1504"/>
                    <a:pt x="849" y="1503"/>
                    <a:pt x="848" y="1502"/>
                  </a:cubicBezTo>
                  <a:close/>
                  <a:moveTo>
                    <a:pt x="919" y="1491"/>
                  </a:moveTo>
                  <a:cubicBezTo>
                    <a:pt x="918" y="1489"/>
                    <a:pt x="914" y="1482"/>
                    <a:pt x="920" y="1483"/>
                  </a:cubicBezTo>
                  <a:cubicBezTo>
                    <a:pt x="920" y="1483"/>
                    <a:pt x="922" y="1492"/>
                    <a:pt x="919" y="1491"/>
                  </a:cubicBezTo>
                  <a:close/>
                  <a:moveTo>
                    <a:pt x="1079" y="1463"/>
                  </a:moveTo>
                  <a:cubicBezTo>
                    <a:pt x="1079" y="1464"/>
                    <a:pt x="1078" y="1464"/>
                    <a:pt x="1078" y="1465"/>
                  </a:cubicBezTo>
                  <a:cubicBezTo>
                    <a:pt x="1078" y="1463"/>
                    <a:pt x="1078" y="1462"/>
                    <a:pt x="1079" y="1463"/>
                  </a:cubicBezTo>
                  <a:close/>
                  <a:moveTo>
                    <a:pt x="1401" y="1462"/>
                  </a:moveTo>
                  <a:cubicBezTo>
                    <a:pt x="1397" y="1463"/>
                    <a:pt x="1398" y="1454"/>
                    <a:pt x="1400" y="1454"/>
                  </a:cubicBezTo>
                  <a:cubicBezTo>
                    <a:pt x="1408" y="1452"/>
                    <a:pt x="1406" y="1461"/>
                    <a:pt x="1403" y="1464"/>
                  </a:cubicBezTo>
                  <a:cubicBezTo>
                    <a:pt x="1403" y="1463"/>
                    <a:pt x="1402" y="1462"/>
                    <a:pt x="1401" y="1462"/>
                  </a:cubicBezTo>
                  <a:close/>
                  <a:moveTo>
                    <a:pt x="1459" y="1468"/>
                  </a:moveTo>
                  <a:cubicBezTo>
                    <a:pt x="1459" y="1467"/>
                    <a:pt x="1458" y="1466"/>
                    <a:pt x="1458" y="1465"/>
                  </a:cubicBezTo>
                  <a:cubicBezTo>
                    <a:pt x="1459" y="1466"/>
                    <a:pt x="1459" y="1467"/>
                    <a:pt x="1459" y="1468"/>
                  </a:cubicBezTo>
                  <a:close/>
                  <a:moveTo>
                    <a:pt x="1518" y="1520"/>
                  </a:moveTo>
                  <a:cubicBezTo>
                    <a:pt x="1518" y="1519"/>
                    <a:pt x="1517" y="1518"/>
                    <a:pt x="1517" y="1517"/>
                  </a:cubicBezTo>
                  <a:cubicBezTo>
                    <a:pt x="1517" y="1517"/>
                    <a:pt x="1518" y="1519"/>
                    <a:pt x="1518" y="1520"/>
                  </a:cubicBezTo>
                  <a:close/>
                  <a:moveTo>
                    <a:pt x="1517" y="1513"/>
                  </a:moveTo>
                  <a:cubicBezTo>
                    <a:pt x="1516" y="1510"/>
                    <a:pt x="1516" y="1509"/>
                    <a:pt x="1519" y="1509"/>
                  </a:cubicBezTo>
                  <a:cubicBezTo>
                    <a:pt x="1519" y="1513"/>
                    <a:pt x="1521" y="1516"/>
                    <a:pt x="1519" y="1520"/>
                  </a:cubicBezTo>
                  <a:cubicBezTo>
                    <a:pt x="1519" y="1520"/>
                    <a:pt x="1517" y="1511"/>
                    <a:pt x="1517" y="1513"/>
                  </a:cubicBezTo>
                  <a:close/>
                  <a:moveTo>
                    <a:pt x="1523" y="1514"/>
                  </a:moveTo>
                  <a:cubicBezTo>
                    <a:pt x="1523" y="1515"/>
                    <a:pt x="1523" y="1515"/>
                    <a:pt x="1522" y="1516"/>
                  </a:cubicBezTo>
                  <a:cubicBezTo>
                    <a:pt x="1522" y="1516"/>
                    <a:pt x="1520" y="1508"/>
                    <a:pt x="1520" y="1508"/>
                  </a:cubicBezTo>
                  <a:cubicBezTo>
                    <a:pt x="1522" y="1503"/>
                    <a:pt x="1523" y="1514"/>
                    <a:pt x="1523" y="1514"/>
                  </a:cubicBezTo>
                  <a:close/>
                  <a:moveTo>
                    <a:pt x="1526" y="1510"/>
                  </a:moveTo>
                  <a:cubicBezTo>
                    <a:pt x="1526" y="1511"/>
                    <a:pt x="1525" y="1512"/>
                    <a:pt x="1525" y="1512"/>
                  </a:cubicBezTo>
                  <a:cubicBezTo>
                    <a:pt x="1523" y="1507"/>
                    <a:pt x="1525" y="1506"/>
                    <a:pt x="1525" y="1501"/>
                  </a:cubicBezTo>
                  <a:cubicBezTo>
                    <a:pt x="1526" y="1502"/>
                    <a:pt x="1526" y="1507"/>
                    <a:pt x="1527" y="1504"/>
                  </a:cubicBezTo>
                  <a:cubicBezTo>
                    <a:pt x="1527" y="1506"/>
                    <a:pt x="1527" y="1507"/>
                    <a:pt x="1527" y="1509"/>
                  </a:cubicBezTo>
                  <a:cubicBezTo>
                    <a:pt x="1526" y="1503"/>
                    <a:pt x="1526" y="1508"/>
                    <a:pt x="1526" y="1510"/>
                  </a:cubicBezTo>
                  <a:close/>
                  <a:moveTo>
                    <a:pt x="1569" y="1472"/>
                  </a:moveTo>
                  <a:cubicBezTo>
                    <a:pt x="1569" y="1472"/>
                    <a:pt x="1568" y="1471"/>
                    <a:pt x="1568" y="1470"/>
                  </a:cubicBezTo>
                  <a:cubicBezTo>
                    <a:pt x="1569" y="1470"/>
                    <a:pt x="1570" y="1471"/>
                    <a:pt x="1569" y="1472"/>
                  </a:cubicBezTo>
                  <a:close/>
                  <a:moveTo>
                    <a:pt x="1573" y="1448"/>
                  </a:moveTo>
                  <a:cubicBezTo>
                    <a:pt x="1573" y="1447"/>
                    <a:pt x="1572" y="1447"/>
                    <a:pt x="1573" y="1446"/>
                  </a:cubicBezTo>
                  <a:cubicBezTo>
                    <a:pt x="1573" y="1447"/>
                    <a:pt x="1573" y="1447"/>
                    <a:pt x="1573" y="1448"/>
                  </a:cubicBezTo>
                  <a:close/>
                  <a:moveTo>
                    <a:pt x="1668" y="1451"/>
                  </a:moveTo>
                  <a:cubicBezTo>
                    <a:pt x="1668" y="1450"/>
                    <a:pt x="1668" y="1449"/>
                    <a:pt x="1668" y="1448"/>
                  </a:cubicBezTo>
                  <a:cubicBezTo>
                    <a:pt x="1668" y="1449"/>
                    <a:pt x="1668" y="1450"/>
                    <a:pt x="1668" y="1451"/>
                  </a:cubicBezTo>
                  <a:close/>
                  <a:moveTo>
                    <a:pt x="1702" y="1465"/>
                  </a:moveTo>
                  <a:cubicBezTo>
                    <a:pt x="1701" y="1464"/>
                    <a:pt x="1701" y="1463"/>
                    <a:pt x="1701" y="1461"/>
                  </a:cubicBezTo>
                  <a:cubicBezTo>
                    <a:pt x="1701" y="1461"/>
                    <a:pt x="1702" y="1465"/>
                    <a:pt x="1702" y="1465"/>
                  </a:cubicBezTo>
                  <a:close/>
                  <a:moveTo>
                    <a:pt x="1711" y="1464"/>
                  </a:moveTo>
                  <a:cubicBezTo>
                    <a:pt x="1711" y="1463"/>
                    <a:pt x="1711" y="1462"/>
                    <a:pt x="1712" y="1461"/>
                  </a:cubicBezTo>
                  <a:cubicBezTo>
                    <a:pt x="1713" y="1461"/>
                    <a:pt x="1713" y="1464"/>
                    <a:pt x="1711" y="1464"/>
                  </a:cubicBezTo>
                  <a:close/>
                  <a:moveTo>
                    <a:pt x="1720" y="1455"/>
                  </a:moveTo>
                  <a:cubicBezTo>
                    <a:pt x="1720" y="1457"/>
                    <a:pt x="1722" y="1463"/>
                    <a:pt x="1720" y="1463"/>
                  </a:cubicBezTo>
                  <a:cubicBezTo>
                    <a:pt x="1721" y="1461"/>
                    <a:pt x="1720" y="1457"/>
                    <a:pt x="1720" y="1455"/>
                  </a:cubicBezTo>
                  <a:close/>
                  <a:moveTo>
                    <a:pt x="1727" y="1459"/>
                  </a:moveTo>
                  <a:cubicBezTo>
                    <a:pt x="1724" y="1459"/>
                    <a:pt x="1726" y="1465"/>
                    <a:pt x="1725" y="1454"/>
                  </a:cubicBezTo>
                  <a:cubicBezTo>
                    <a:pt x="1725" y="1455"/>
                    <a:pt x="1727" y="1458"/>
                    <a:pt x="1727" y="1459"/>
                  </a:cubicBezTo>
                  <a:close/>
                  <a:moveTo>
                    <a:pt x="1729" y="1449"/>
                  </a:moveTo>
                  <a:cubicBezTo>
                    <a:pt x="1729" y="1450"/>
                    <a:pt x="1728" y="1451"/>
                    <a:pt x="1728" y="1452"/>
                  </a:cubicBezTo>
                  <a:cubicBezTo>
                    <a:pt x="1727" y="1450"/>
                    <a:pt x="1728" y="1450"/>
                    <a:pt x="1729" y="1449"/>
                  </a:cubicBezTo>
                  <a:close/>
                  <a:moveTo>
                    <a:pt x="1731" y="1458"/>
                  </a:moveTo>
                  <a:cubicBezTo>
                    <a:pt x="1730" y="1456"/>
                    <a:pt x="1730" y="1452"/>
                    <a:pt x="1729" y="1449"/>
                  </a:cubicBezTo>
                  <a:cubicBezTo>
                    <a:pt x="1730" y="1451"/>
                    <a:pt x="1731" y="1455"/>
                    <a:pt x="1731" y="1458"/>
                  </a:cubicBezTo>
                  <a:close/>
                  <a:moveTo>
                    <a:pt x="1731" y="1449"/>
                  </a:moveTo>
                  <a:cubicBezTo>
                    <a:pt x="1731" y="1450"/>
                    <a:pt x="1732" y="1454"/>
                    <a:pt x="1732" y="1456"/>
                  </a:cubicBezTo>
                  <a:cubicBezTo>
                    <a:pt x="1731" y="1455"/>
                    <a:pt x="1731" y="1451"/>
                    <a:pt x="1731" y="1449"/>
                  </a:cubicBezTo>
                  <a:close/>
                  <a:moveTo>
                    <a:pt x="1738" y="1454"/>
                  </a:moveTo>
                  <a:cubicBezTo>
                    <a:pt x="1737" y="1454"/>
                    <a:pt x="1737" y="1453"/>
                    <a:pt x="1738" y="1450"/>
                  </a:cubicBezTo>
                  <a:cubicBezTo>
                    <a:pt x="1738" y="1450"/>
                    <a:pt x="1739" y="1453"/>
                    <a:pt x="1738" y="1454"/>
                  </a:cubicBezTo>
                  <a:close/>
                  <a:moveTo>
                    <a:pt x="1741" y="1454"/>
                  </a:moveTo>
                  <a:cubicBezTo>
                    <a:pt x="1740" y="1452"/>
                    <a:pt x="1740" y="1450"/>
                    <a:pt x="1740" y="1449"/>
                  </a:cubicBezTo>
                  <a:cubicBezTo>
                    <a:pt x="1741" y="1450"/>
                    <a:pt x="1741" y="1452"/>
                    <a:pt x="1741" y="1454"/>
                  </a:cubicBezTo>
                  <a:close/>
                  <a:moveTo>
                    <a:pt x="1741" y="1422"/>
                  </a:moveTo>
                  <a:cubicBezTo>
                    <a:pt x="1740" y="1422"/>
                    <a:pt x="1741" y="1421"/>
                    <a:pt x="1741" y="1420"/>
                  </a:cubicBezTo>
                  <a:cubicBezTo>
                    <a:pt x="1741" y="1421"/>
                    <a:pt x="1741" y="1422"/>
                    <a:pt x="1741" y="1422"/>
                  </a:cubicBezTo>
                  <a:close/>
                  <a:moveTo>
                    <a:pt x="1749" y="1449"/>
                  </a:moveTo>
                  <a:cubicBezTo>
                    <a:pt x="1749" y="1450"/>
                    <a:pt x="1749" y="1451"/>
                    <a:pt x="1748" y="1452"/>
                  </a:cubicBezTo>
                  <a:cubicBezTo>
                    <a:pt x="1748" y="1451"/>
                    <a:pt x="1747" y="1450"/>
                    <a:pt x="1747" y="1449"/>
                  </a:cubicBezTo>
                  <a:cubicBezTo>
                    <a:pt x="1749" y="1448"/>
                    <a:pt x="1749" y="1448"/>
                    <a:pt x="1749" y="1449"/>
                  </a:cubicBezTo>
                  <a:close/>
                  <a:moveTo>
                    <a:pt x="1748" y="1425"/>
                  </a:moveTo>
                  <a:cubicBezTo>
                    <a:pt x="1747" y="1425"/>
                    <a:pt x="1746" y="1419"/>
                    <a:pt x="1747" y="1419"/>
                  </a:cubicBezTo>
                  <a:cubicBezTo>
                    <a:pt x="1747" y="1421"/>
                    <a:pt x="1747" y="1421"/>
                    <a:pt x="1749" y="1422"/>
                  </a:cubicBezTo>
                  <a:cubicBezTo>
                    <a:pt x="1749" y="1421"/>
                    <a:pt x="1749" y="1420"/>
                    <a:pt x="1749" y="1419"/>
                  </a:cubicBezTo>
                  <a:cubicBezTo>
                    <a:pt x="1752" y="1418"/>
                    <a:pt x="1752" y="1426"/>
                    <a:pt x="1752" y="1428"/>
                  </a:cubicBezTo>
                  <a:cubicBezTo>
                    <a:pt x="1750" y="1428"/>
                    <a:pt x="1749" y="1427"/>
                    <a:pt x="1748" y="1425"/>
                  </a:cubicBezTo>
                  <a:close/>
                  <a:moveTo>
                    <a:pt x="1837" y="1447"/>
                  </a:moveTo>
                  <a:cubicBezTo>
                    <a:pt x="1836" y="1444"/>
                    <a:pt x="1836" y="1440"/>
                    <a:pt x="1836" y="1436"/>
                  </a:cubicBezTo>
                  <a:cubicBezTo>
                    <a:pt x="1836" y="1440"/>
                    <a:pt x="1837" y="1444"/>
                    <a:pt x="1837" y="1447"/>
                  </a:cubicBezTo>
                  <a:close/>
                  <a:moveTo>
                    <a:pt x="1896" y="1441"/>
                  </a:moveTo>
                  <a:cubicBezTo>
                    <a:pt x="1896" y="1440"/>
                    <a:pt x="1896" y="1439"/>
                    <a:pt x="1896" y="1438"/>
                  </a:cubicBezTo>
                  <a:cubicBezTo>
                    <a:pt x="1896" y="1439"/>
                    <a:pt x="1898" y="1441"/>
                    <a:pt x="1897" y="1443"/>
                  </a:cubicBezTo>
                  <a:cubicBezTo>
                    <a:pt x="1896" y="1442"/>
                    <a:pt x="1896" y="1440"/>
                    <a:pt x="1896" y="1438"/>
                  </a:cubicBezTo>
                  <a:cubicBezTo>
                    <a:pt x="1896" y="1439"/>
                    <a:pt x="1896" y="1440"/>
                    <a:pt x="1896" y="1441"/>
                  </a:cubicBezTo>
                  <a:close/>
                  <a:moveTo>
                    <a:pt x="1921" y="1411"/>
                  </a:moveTo>
                  <a:cubicBezTo>
                    <a:pt x="1920" y="1410"/>
                    <a:pt x="1920" y="1409"/>
                    <a:pt x="1921" y="1409"/>
                  </a:cubicBezTo>
                  <a:cubicBezTo>
                    <a:pt x="1922" y="1411"/>
                    <a:pt x="1922" y="1412"/>
                    <a:pt x="1921" y="1414"/>
                  </a:cubicBezTo>
                  <a:cubicBezTo>
                    <a:pt x="1921" y="1413"/>
                    <a:pt x="1921" y="1412"/>
                    <a:pt x="1921" y="1411"/>
                  </a:cubicBezTo>
                  <a:close/>
                  <a:moveTo>
                    <a:pt x="1967" y="1436"/>
                  </a:moveTo>
                  <a:cubicBezTo>
                    <a:pt x="1967" y="1435"/>
                    <a:pt x="1967" y="1431"/>
                    <a:pt x="1967" y="1430"/>
                  </a:cubicBezTo>
                  <a:cubicBezTo>
                    <a:pt x="1967" y="1431"/>
                    <a:pt x="1968" y="1439"/>
                    <a:pt x="1967" y="1436"/>
                  </a:cubicBezTo>
                  <a:close/>
                  <a:moveTo>
                    <a:pt x="2161" y="1352"/>
                  </a:moveTo>
                  <a:cubicBezTo>
                    <a:pt x="2161" y="1354"/>
                    <a:pt x="2161" y="1357"/>
                    <a:pt x="2161" y="1359"/>
                  </a:cubicBezTo>
                  <a:cubicBezTo>
                    <a:pt x="2161" y="1357"/>
                    <a:pt x="2161" y="1355"/>
                    <a:pt x="2161" y="1352"/>
                  </a:cubicBezTo>
                  <a:close/>
                  <a:moveTo>
                    <a:pt x="2420" y="1324"/>
                  </a:moveTo>
                  <a:cubicBezTo>
                    <a:pt x="2423" y="1324"/>
                    <a:pt x="2422" y="1324"/>
                    <a:pt x="2424" y="1325"/>
                  </a:cubicBezTo>
                  <a:cubicBezTo>
                    <a:pt x="2423" y="1325"/>
                    <a:pt x="2418" y="1325"/>
                    <a:pt x="2420" y="1324"/>
                  </a:cubicBezTo>
                  <a:close/>
                  <a:moveTo>
                    <a:pt x="2446" y="1213"/>
                  </a:moveTo>
                  <a:cubicBezTo>
                    <a:pt x="2444" y="1214"/>
                    <a:pt x="2444" y="1213"/>
                    <a:pt x="2445" y="1212"/>
                  </a:cubicBezTo>
                  <a:cubicBezTo>
                    <a:pt x="2447" y="1212"/>
                    <a:pt x="2447" y="1213"/>
                    <a:pt x="2446" y="1213"/>
                  </a:cubicBezTo>
                  <a:close/>
                  <a:moveTo>
                    <a:pt x="2433" y="1213"/>
                  </a:moveTo>
                  <a:cubicBezTo>
                    <a:pt x="2433" y="1213"/>
                    <a:pt x="2441" y="1207"/>
                    <a:pt x="2441" y="1213"/>
                  </a:cubicBezTo>
                  <a:cubicBezTo>
                    <a:pt x="2438" y="1213"/>
                    <a:pt x="2435" y="1213"/>
                    <a:pt x="2433" y="1213"/>
                  </a:cubicBezTo>
                  <a:close/>
                  <a:moveTo>
                    <a:pt x="2353" y="1026"/>
                  </a:moveTo>
                  <a:cubicBezTo>
                    <a:pt x="2352" y="1028"/>
                    <a:pt x="2352" y="1029"/>
                    <a:pt x="2352" y="1030"/>
                  </a:cubicBezTo>
                  <a:cubicBezTo>
                    <a:pt x="2351" y="1028"/>
                    <a:pt x="2351" y="1027"/>
                    <a:pt x="2352" y="1026"/>
                  </a:cubicBezTo>
                  <a:cubicBezTo>
                    <a:pt x="2351" y="1031"/>
                    <a:pt x="2352" y="1025"/>
                    <a:pt x="2353" y="1026"/>
                  </a:cubicBezTo>
                  <a:close/>
                  <a:moveTo>
                    <a:pt x="2345" y="952"/>
                  </a:moveTo>
                  <a:cubicBezTo>
                    <a:pt x="2345" y="951"/>
                    <a:pt x="2345" y="949"/>
                    <a:pt x="2345" y="947"/>
                  </a:cubicBezTo>
                  <a:cubicBezTo>
                    <a:pt x="2345" y="949"/>
                    <a:pt x="2345" y="950"/>
                    <a:pt x="2345" y="952"/>
                  </a:cubicBezTo>
                  <a:close/>
                  <a:moveTo>
                    <a:pt x="2352" y="954"/>
                  </a:moveTo>
                  <a:cubicBezTo>
                    <a:pt x="2351" y="954"/>
                    <a:pt x="2349" y="953"/>
                    <a:pt x="2348" y="953"/>
                  </a:cubicBezTo>
                  <a:cubicBezTo>
                    <a:pt x="2348" y="951"/>
                    <a:pt x="2349" y="946"/>
                    <a:pt x="2351" y="945"/>
                  </a:cubicBezTo>
                  <a:cubicBezTo>
                    <a:pt x="2353" y="944"/>
                    <a:pt x="2352" y="953"/>
                    <a:pt x="2352" y="954"/>
                  </a:cubicBezTo>
                  <a:close/>
                  <a:moveTo>
                    <a:pt x="2355" y="910"/>
                  </a:moveTo>
                  <a:cubicBezTo>
                    <a:pt x="2355" y="908"/>
                    <a:pt x="2356" y="906"/>
                    <a:pt x="2356" y="905"/>
                  </a:cubicBezTo>
                  <a:cubicBezTo>
                    <a:pt x="2357" y="908"/>
                    <a:pt x="2357" y="909"/>
                    <a:pt x="2355" y="910"/>
                  </a:cubicBezTo>
                  <a:close/>
                  <a:moveTo>
                    <a:pt x="2357" y="945"/>
                  </a:moveTo>
                  <a:cubicBezTo>
                    <a:pt x="2357" y="946"/>
                    <a:pt x="2356" y="952"/>
                    <a:pt x="2356" y="953"/>
                  </a:cubicBezTo>
                  <a:cubicBezTo>
                    <a:pt x="2355" y="950"/>
                    <a:pt x="2356" y="948"/>
                    <a:pt x="2357" y="945"/>
                  </a:cubicBezTo>
                  <a:close/>
                  <a:moveTo>
                    <a:pt x="2368" y="657"/>
                  </a:moveTo>
                  <a:cubicBezTo>
                    <a:pt x="2371" y="658"/>
                    <a:pt x="2365" y="663"/>
                    <a:pt x="2366" y="662"/>
                  </a:cubicBezTo>
                  <a:cubicBezTo>
                    <a:pt x="2365" y="661"/>
                    <a:pt x="2365" y="658"/>
                    <a:pt x="2366" y="657"/>
                  </a:cubicBezTo>
                  <a:cubicBezTo>
                    <a:pt x="2366" y="657"/>
                    <a:pt x="2367" y="657"/>
                    <a:pt x="2368" y="657"/>
                  </a:cubicBezTo>
                  <a:close/>
                  <a:moveTo>
                    <a:pt x="2394" y="430"/>
                  </a:moveTo>
                  <a:cubicBezTo>
                    <a:pt x="2394" y="431"/>
                    <a:pt x="2393" y="431"/>
                    <a:pt x="2392" y="431"/>
                  </a:cubicBezTo>
                  <a:cubicBezTo>
                    <a:pt x="2394" y="429"/>
                    <a:pt x="2396" y="428"/>
                    <a:pt x="2399" y="427"/>
                  </a:cubicBezTo>
                  <a:cubicBezTo>
                    <a:pt x="2397" y="428"/>
                    <a:pt x="2396" y="429"/>
                    <a:pt x="2394" y="430"/>
                  </a:cubicBezTo>
                  <a:close/>
                  <a:moveTo>
                    <a:pt x="2398" y="491"/>
                  </a:moveTo>
                  <a:cubicBezTo>
                    <a:pt x="2397" y="492"/>
                    <a:pt x="2396" y="492"/>
                    <a:pt x="2395" y="493"/>
                  </a:cubicBezTo>
                  <a:cubicBezTo>
                    <a:pt x="2395" y="490"/>
                    <a:pt x="2398" y="486"/>
                    <a:pt x="2402" y="486"/>
                  </a:cubicBezTo>
                  <a:cubicBezTo>
                    <a:pt x="2403" y="486"/>
                    <a:pt x="2397" y="492"/>
                    <a:pt x="2398" y="491"/>
                  </a:cubicBezTo>
                  <a:close/>
                  <a:moveTo>
                    <a:pt x="2412" y="614"/>
                  </a:moveTo>
                  <a:cubicBezTo>
                    <a:pt x="2412" y="615"/>
                    <a:pt x="2411" y="615"/>
                    <a:pt x="2410" y="615"/>
                  </a:cubicBezTo>
                  <a:cubicBezTo>
                    <a:pt x="2409" y="615"/>
                    <a:pt x="2412" y="613"/>
                    <a:pt x="2412" y="614"/>
                  </a:cubicBezTo>
                  <a:close/>
                  <a:moveTo>
                    <a:pt x="2408" y="595"/>
                  </a:moveTo>
                  <a:cubicBezTo>
                    <a:pt x="2405" y="591"/>
                    <a:pt x="2414" y="592"/>
                    <a:pt x="2414" y="592"/>
                  </a:cubicBezTo>
                  <a:cubicBezTo>
                    <a:pt x="2412" y="594"/>
                    <a:pt x="2410" y="595"/>
                    <a:pt x="2408" y="595"/>
                  </a:cubicBezTo>
                  <a:close/>
                  <a:moveTo>
                    <a:pt x="2417" y="621"/>
                  </a:moveTo>
                  <a:cubicBezTo>
                    <a:pt x="2417" y="620"/>
                    <a:pt x="2421" y="619"/>
                    <a:pt x="2421" y="620"/>
                  </a:cubicBezTo>
                  <a:cubicBezTo>
                    <a:pt x="2421" y="621"/>
                    <a:pt x="2417" y="622"/>
                    <a:pt x="2417" y="621"/>
                  </a:cubicBezTo>
                  <a:close/>
                  <a:moveTo>
                    <a:pt x="2425" y="661"/>
                  </a:moveTo>
                  <a:cubicBezTo>
                    <a:pt x="2424" y="664"/>
                    <a:pt x="2424" y="659"/>
                    <a:pt x="2424" y="659"/>
                  </a:cubicBezTo>
                  <a:cubicBezTo>
                    <a:pt x="2425" y="659"/>
                    <a:pt x="2425" y="660"/>
                    <a:pt x="2425" y="661"/>
                  </a:cubicBezTo>
                  <a:close/>
                  <a:moveTo>
                    <a:pt x="2425" y="684"/>
                  </a:moveTo>
                  <a:cubicBezTo>
                    <a:pt x="2423" y="685"/>
                    <a:pt x="2415" y="685"/>
                    <a:pt x="2414" y="684"/>
                  </a:cubicBezTo>
                  <a:cubicBezTo>
                    <a:pt x="2411" y="681"/>
                    <a:pt x="2413" y="674"/>
                    <a:pt x="2414" y="669"/>
                  </a:cubicBezTo>
                  <a:cubicBezTo>
                    <a:pt x="2419" y="670"/>
                    <a:pt x="2420" y="672"/>
                    <a:pt x="2426" y="671"/>
                  </a:cubicBezTo>
                  <a:cubicBezTo>
                    <a:pt x="2425" y="675"/>
                    <a:pt x="2425" y="680"/>
                    <a:pt x="2425" y="684"/>
                  </a:cubicBezTo>
                  <a:close/>
                  <a:moveTo>
                    <a:pt x="2425" y="708"/>
                  </a:moveTo>
                  <a:cubicBezTo>
                    <a:pt x="2425" y="720"/>
                    <a:pt x="2424" y="703"/>
                    <a:pt x="2425" y="703"/>
                  </a:cubicBezTo>
                  <a:cubicBezTo>
                    <a:pt x="2425" y="705"/>
                    <a:pt x="2425" y="706"/>
                    <a:pt x="2425" y="708"/>
                  </a:cubicBezTo>
                  <a:close/>
                  <a:moveTo>
                    <a:pt x="2437" y="711"/>
                  </a:moveTo>
                  <a:cubicBezTo>
                    <a:pt x="2436" y="710"/>
                    <a:pt x="2435" y="710"/>
                    <a:pt x="2434" y="709"/>
                  </a:cubicBezTo>
                  <a:cubicBezTo>
                    <a:pt x="2437" y="709"/>
                    <a:pt x="2440" y="709"/>
                    <a:pt x="2437" y="711"/>
                  </a:cubicBezTo>
                  <a:close/>
                  <a:moveTo>
                    <a:pt x="2439" y="728"/>
                  </a:moveTo>
                  <a:cubicBezTo>
                    <a:pt x="2439" y="728"/>
                    <a:pt x="2434" y="728"/>
                    <a:pt x="2434" y="728"/>
                  </a:cubicBezTo>
                  <a:cubicBezTo>
                    <a:pt x="2431" y="727"/>
                    <a:pt x="2433" y="725"/>
                    <a:pt x="2433" y="724"/>
                  </a:cubicBezTo>
                  <a:cubicBezTo>
                    <a:pt x="2433" y="722"/>
                    <a:pt x="2433" y="715"/>
                    <a:pt x="2437" y="717"/>
                  </a:cubicBezTo>
                  <a:cubicBezTo>
                    <a:pt x="2441" y="719"/>
                    <a:pt x="2437" y="724"/>
                    <a:pt x="2439" y="728"/>
                  </a:cubicBezTo>
                  <a:close/>
                  <a:moveTo>
                    <a:pt x="2432" y="767"/>
                  </a:moveTo>
                  <a:cubicBezTo>
                    <a:pt x="2432" y="767"/>
                    <a:pt x="2432" y="766"/>
                    <a:pt x="2434" y="767"/>
                  </a:cubicBezTo>
                  <a:cubicBezTo>
                    <a:pt x="2434" y="767"/>
                    <a:pt x="2433" y="767"/>
                    <a:pt x="2432" y="767"/>
                  </a:cubicBezTo>
                  <a:close/>
                  <a:moveTo>
                    <a:pt x="2420" y="713"/>
                  </a:moveTo>
                  <a:cubicBezTo>
                    <a:pt x="2419" y="713"/>
                    <a:pt x="2419" y="712"/>
                    <a:pt x="2420" y="711"/>
                  </a:cubicBezTo>
                  <a:cubicBezTo>
                    <a:pt x="2420" y="712"/>
                    <a:pt x="2420" y="713"/>
                    <a:pt x="2420" y="713"/>
                  </a:cubicBezTo>
                  <a:close/>
                  <a:moveTo>
                    <a:pt x="2412" y="851"/>
                  </a:moveTo>
                  <a:cubicBezTo>
                    <a:pt x="2413" y="848"/>
                    <a:pt x="2410" y="847"/>
                    <a:pt x="2416" y="850"/>
                  </a:cubicBezTo>
                  <a:cubicBezTo>
                    <a:pt x="2414" y="851"/>
                    <a:pt x="2413" y="852"/>
                    <a:pt x="2411" y="853"/>
                  </a:cubicBezTo>
                  <a:cubicBezTo>
                    <a:pt x="2411" y="853"/>
                    <a:pt x="2411" y="852"/>
                    <a:pt x="2412" y="851"/>
                  </a:cubicBezTo>
                  <a:close/>
                  <a:moveTo>
                    <a:pt x="2407" y="793"/>
                  </a:moveTo>
                  <a:cubicBezTo>
                    <a:pt x="2407" y="795"/>
                    <a:pt x="2404" y="797"/>
                    <a:pt x="2402" y="799"/>
                  </a:cubicBezTo>
                  <a:cubicBezTo>
                    <a:pt x="2403" y="797"/>
                    <a:pt x="2403" y="791"/>
                    <a:pt x="2405" y="790"/>
                  </a:cubicBezTo>
                  <a:cubicBezTo>
                    <a:pt x="2407" y="790"/>
                    <a:pt x="2408" y="791"/>
                    <a:pt x="2407" y="793"/>
                  </a:cubicBezTo>
                  <a:close/>
                  <a:moveTo>
                    <a:pt x="2416" y="743"/>
                  </a:moveTo>
                  <a:cubicBezTo>
                    <a:pt x="2416" y="745"/>
                    <a:pt x="2416" y="747"/>
                    <a:pt x="2416" y="749"/>
                  </a:cubicBezTo>
                  <a:cubicBezTo>
                    <a:pt x="2416" y="749"/>
                    <a:pt x="2415" y="749"/>
                    <a:pt x="2415" y="749"/>
                  </a:cubicBezTo>
                  <a:cubicBezTo>
                    <a:pt x="2415" y="750"/>
                    <a:pt x="2414" y="742"/>
                    <a:pt x="2416" y="743"/>
                  </a:cubicBezTo>
                  <a:close/>
                  <a:moveTo>
                    <a:pt x="2414" y="770"/>
                  </a:moveTo>
                  <a:cubicBezTo>
                    <a:pt x="2414" y="769"/>
                    <a:pt x="2413" y="768"/>
                    <a:pt x="2413" y="767"/>
                  </a:cubicBezTo>
                  <a:cubicBezTo>
                    <a:pt x="2417" y="766"/>
                    <a:pt x="2417" y="765"/>
                    <a:pt x="2417" y="771"/>
                  </a:cubicBezTo>
                  <a:cubicBezTo>
                    <a:pt x="2416" y="771"/>
                    <a:pt x="2415" y="770"/>
                    <a:pt x="2414" y="770"/>
                  </a:cubicBezTo>
                  <a:close/>
                  <a:moveTo>
                    <a:pt x="2410" y="837"/>
                  </a:moveTo>
                  <a:cubicBezTo>
                    <a:pt x="2410" y="836"/>
                    <a:pt x="2410" y="834"/>
                    <a:pt x="2410" y="833"/>
                  </a:cubicBezTo>
                  <a:cubicBezTo>
                    <a:pt x="2413" y="834"/>
                    <a:pt x="2410" y="836"/>
                    <a:pt x="2410" y="837"/>
                  </a:cubicBezTo>
                  <a:close/>
                  <a:moveTo>
                    <a:pt x="2410" y="822"/>
                  </a:moveTo>
                  <a:cubicBezTo>
                    <a:pt x="2409" y="827"/>
                    <a:pt x="2409" y="832"/>
                    <a:pt x="2408" y="837"/>
                  </a:cubicBezTo>
                  <a:cubicBezTo>
                    <a:pt x="2407" y="833"/>
                    <a:pt x="2405" y="825"/>
                    <a:pt x="2406" y="821"/>
                  </a:cubicBezTo>
                  <a:cubicBezTo>
                    <a:pt x="2407" y="822"/>
                    <a:pt x="2409" y="822"/>
                    <a:pt x="2410" y="822"/>
                  </a:cubicBezTo>
                  <a:close/>
                  <a:moveTo>
                    <a:pt x="2410" y="767"/>
                  </a:moveTo>
                  <a:cubicBezTo>
                    <a:pt x="2411" y="767"/>
                    <a:pt x="2411" y="769"/>
                    <a:pt x="2410" y="770"/>
                  </a:cubicBezTo>
                  <a:cubicBezTo>
                    <a:pt x="2410" y="770"/>
                    <a:pt x="2409" y="770"/>
                    <a:pt x="2409" y="770"/>
                  </a:cubicBezTo>
                  <a:cubicBezTo>
                    <a:pt x="2409" y="769"/>
                    <a:pt x="2410" y="768"/>
                    <a:pt x="2410" y="767"/>
                  </a:cubicBezTo>
                  <a:close/>
                  <a:moveTo>
                    <a:pt x="2419" y="717"/>
                  </a:moveTo>
                  <a:cubicBezTo>
                    <a:pt x="2421" y="718"/>
                    <a:pt x="2421" y="725"/>
                    <a:pt x="2421" y="728"/>
                  </a:cubicBezTo>
                  <a:cubicBezTo>
                    <a:pt x="2419" y="728"/>
                    <a:pt x="2416" y="728"/>
                    <a:pt x="2414" y="728"/>
                  </a:cubicBezTo>
                  <a:cubicBezTo>
                    <a:pt x="2415" y="725"/>
                    <a:pt x="2415" y="719"/>
                    <a:pt x="2419" y="717"/>
                  </a:cubicBezTo>
                  <a:close/>
                  <a:moveTo>
                    <a:pt x="2417" y="712"/>
                  </a:moveTo>
                  <a:cubicBezTo>
                    <a:pt x="2413" y="711"/>
                    <a:pt x="2417" y="701"/>
                    <a:pt x="2420" y="701"/>
                  </a:cubicBezTo>
                  <a:cubicBezTo>
                    <a:pt x="2420" y="704"/>
                    <a:pt x="2420" y="710"/>
                    <a:pt x="2417" y="712"/>
                  </a:cubicBezTo>
                  <a:close/>
                  <a:moveTo>
                    <a:pt x="2376" y="657"/>
                  </a:moveTo>
                  <a:cubicBezTo>
                    <a:pt x="2377" y="657"/>
                    <a:pt x="2386" y="658"/>
                    <a:pt x="2383" y="661"/>
                  </a:cubicBezTo>
                  <a:cubicBezTo>
                    <a:pt x="2380" y="663"/>
                    <a:pt x="2373" y="658"/>
                    <a:pt x="2376" y="657"/>
                  </a:cubicBezTo>
                  <a:close/>
                  <a:moveTo>
                    <a:pt x="2390" y="658"/>
                  </a:moveTo>
                  <a:cubicBezTo>
                    <a:pt x="2391" y="662"/>
                    <a:pt x="2388" y="661"/>
                    <a:pt x="2386" y="659"/>
                  </a:cubicBezTo>
                  <a:cubicBezTo>
                    <a:pt x="2387" y="658"/>
                    <a:pt x="2388" y="657"/>
                    <a:pt x="2390" y="658"/>
                  </a:cubicBezTo>
                  <a:close/>
                  <a:moveTo>
                    <a:pt x="2421" y="508"/>
                  </a:moveTo>
                  <a:cubicBezTo>
                    <a:pt x="2422" y="507"/>
                    <a:pt x="2424" y="505"/>
                    <a:pt x="2426" y="504"/>
                  </a:cubicBezTo>
                  <a:cubicBezTo>
                    <a:pt x="2426" y="504"/>
                    <a:pt x="2427" y="505"/>
                    <a:pt x="2427" y="505"/>
                  </a:cubicBezTo>
                  <a:cubicBezTo>
                    <a:pt x="2425" y="506"/>
                    <a:pt x="2423" y="507"/>
                    <a:pt x="2421" y="508"/>
                  </a:cubicBezTo>
                  <a:close/>
                  <a:moveTo>
                    <a:pt x="2415" y="527"/>
                  </a:moveTo>
                  <a:cubicBezTo>
                    <a:pt x="2414" y="528"/>
                    <a:pt x="2424" y="521"/>
                    <a:pt x="2424" y="523"/>
                  </a:cubicBezTo>
                  <a:cubicBezTo>
                    <a:pt x="2425" y="530"/>
                    <a:pt x="2409" y="531"/>
                    <a:pt x="2409" y="532"/>
                  </a:cubicBezTo>
                  <a:cubicBezTo>
                    <a:pt x="2411" y="530"/>
                    <a:pt x="2413" y="528"/>
                    <a:pt x="2415" y="527"/>
                  </a:cubicBezTo>
                  <a:close/>
                  <a:moveTo>
                    <a:pt x="2408" y="558"/>
                  </a:moveTo>
                  <a:cubicBezTo>
                    <a:pt x="2409" y="558"/>
                    <a:pt x="2419" y="551"/>
                    <a:pt x="2419" y="552"/>
                  </a:cubicBezTo>
                  <a:cubicBezTo>
                    <a:pt x="2420" y="559"/>
                    <a:pt x="2414" y="575"/>
                    <a:pt x="2404" y="566"/>
                  </a:cubicBezTo>
                  <a:cubicBezTo>
                    <a:pt x="2407" y="564"/>
                    <a:pt x="2410" y="562"/>
                    <a:pt x="2408" y="558"/>
                  </a:cubicBezTo>
                  <a:close/>
                  <a:moveTo>
                    <a:pt x="2380" y="618"/>
                  </a:moveTo>
                  <a:cubicBezTo>
                    <a:pt x="2379" y="618"/>
                    <a:pt x="2383" y="615"/>
                    <a:pt x="2384" y="616"/>
                  </a:cubicBezTo>
                  <a:cubicBezTo>
                    <a:pt x="2384" y="617"/>
                    <a:pt x="2381" y="620"/>
                    <a:pt x="2380" y="618"/>
                  </a:cubicBezTo>
                  <a:close/>
                  <a:moveTo>
                    <a:pt x="2364" y="632"/>
                  </a:moveTo>
                  <a:cubicBezTo>
                    <a:pt x="2363" y="619"/>
                    <a:pt x="2367" y="626"/>
                    <a:pt x="2377" y="625"/>
                  </a:cubicBezTo>
                  <a:cubicBezTo>
                    <a:pt x="2380" y="624"/>
                    <a:pt x="2383" y="620"/>
                    <a:pt x="2385" y="622"/>
                  </a:cubicBezTo>
                  <a:cubicBezTo>
                    <a:pt x="2386" y="622"/>
                    <a:pt x="2387" y="637"/>
                    <a:pt x="2386" y="638"/>
                  </a:cubicBezTo>
                  <a:cubicBezTo>
                    <a:pt x="2385" y="640"/>
                    <a:pt x="2383" y="639"/>
                    <a:pt x="2382" y="639"/>
                  </a:cubicBezTo>
                  <a:cubicBezTo>
                    <a:pt x="2381" y="627"/>
                    <a:pt x="2372" y="639"/>
                    <a:pt x="2372" y="640"/>
                  </a:cubicBezTo>
                  <a:cubicBezTo>
                    <a:pt x="2364" y="640"/>
                    <a:pt x="2365" y="639"/>
                    <a:pt x="2364" y="632"/>
                  </a:cubicBezTo>
                  <a:close/>
                  <a:moveTo>
                    <a:pt x="2340" y="673"/>
                  </a:moveTo>
                  <a:cubicBezTo>
                    <a:pt x="2340" y="675"/>
                    <a:pt x="2340" y="676"/>
                    <a:pt x="2338" y="678"/>
                  </a:cubicBezTo>
                  <a:cubicBezTo>
                    <a:pt x="2338" y="676"/>
                    <a:pt x="2338" y="673"/>
                    <a:pt x="2340" y="673"/>
                  </a:cubicBezTo>
                  <a:close/>
                  <a:moveTo>
                    <a:pt x="2321" y="271"/>
                  </a:moveTo>
                  <a:cubicBezTo>
                    <a:pt x="2321" y="270"/>
                    <a:pt x="2321" y="270"/>
                    <a:pt x="2321" y="269"/>
                  </a:cubicBezTo>
                  <a:cubicBezTo>
                    <a:pt x="2322" y="269"/>
                    <a:pt x="2322" y="270"/>
                    <a:pt x="2321" y="271"/>
                  </a:cubicBezTo>
                  <a:close/>
                  <a:moveTo>
                    <a:pt x="1281" y="259"/>
                  </a:moveTo>
                  <a:cubicBezTo>
                    <a:pt x="1280" y="259"/>
                    <a:pt x="1280" y="253"/>
                    <a:pt x="1281" y="253"/>
                  </a:cubicBezTo>
                  <a:cubicBezTo>
                    <a:pt x="1288" y="255"/>
                    <a:pt x="1276" y="268"/>
                    <a:pt x="1286" y="267"/>
                  </a:cubicBezTo>
                  <a:cubicBezTo>
                    <a:pt x="1287" y="274"/>
                    <a:pt x="1275" y="270"/>
                    <a:pt x="1275" y="265"/>
                  </a:cubicBezTo>
                  <a:cubicBezTo>
                    <a:pt x="1279" y="265"/>
                    <a:pt x="1283" y="265"/>
                    <a:pt x="1281" y="259"/>
                  </a:cubicBezTo>
                  <a:close/>
                  <a:moveTo>
                    <a:pt x="1145" y="243"/>
                  </a:moveTo>
                  <a:cubicBezTo>
                    <a:pt x="1147" y="242"/>
                    <a:pt x="1158" y="241"/>
                    <a:pt x="1158" y="244"/>
                  </a:cubicBezTo>
                  <a:cubicBezTo>
                    <a:pt x="1157" y="240"/>
                    <a:pt x="1164" y="241"/>
                    <a:pt x="1165" y="242"/>
                  </a:cubicBezTo>
                  <a:cubicBezTo>
                    <a:pt x="1167" y="243"/>
                    <a:pt x="1167" y="252"/>
                    <a:pt x="1167" y="254"/>
                  </a:cubicBezTo>
                  <a:cubicBezTo>
                    <a:pt x="1162" y="250"/>
                    <a:pt x="1160" y="261"/>
                    <a:pt x="1160" y="264"/>
                  </a:cubicBezTo>
                  <a:cubicBezTo>
                    <a:pt x="1159" y="262"/>
                    <a:pt x="1158" y="263"/>
                    <a:pt x="1158" y="261"/>
                  </a:cubicBezTo>
                  <a:cubicBezTo>
                    <a:pt x="1158" y="261"/>
                    <a:pt x="1156" y="265"/>
                    <a:pt x="1156" y="266"/>
                  </a:cubicBezTo>
                  <a:cubicBezTo>
                    <a:pt x="1155" y="266"/>
                    <a:pt x="1153" y="252"/>
                    <a:pt x="1152" y="253"/>
                  </a:cubicBezTo>
                  <a:cubicBezTo>
                    <a:pt x="1150" y="254"/>
                    <a:pt x="1153" y="262"/>
                    <a:pt x="1149" y="262"/>
                  </a:cubicBezTo>
                  <a:cubicBezTo>
                    <a:pt x="1149" y="258"/>
                    <a:pt x="1144" y="249"/>
                    <a:pt x="1141" y="250"/>
                  </a:cubicBezTo>
                  <a:cubicBezTo>
                    <a:pt x="1139" y="250"/>
                    <a:pt x="1144" y="244"/>
                    <a:pt x="1145" y="243"/>
                  </a:cubicBezTo>
                  <a:close/>
                  <a:moveTo>
                    <a:pt x="917" y="252"/>
                  </a:moveTo>
                  <a:cubicBezTo>
                    <a:pt x="916" y="252"/>
                    <a:pt x="916" y="250"/>
                    <a:pt x="918" y="248"/>
                  </a:cubicBezTo>
                  <a:cubicBezTo>
                    <a:pt x="918" y="248"/>
                    <a:pt x="918" y="252"/>
                    <a:pt x="917" y="252"/>
                  </a:cubicBezTo>
                  <a:close/>
                  <a:moveTo>
                    <a:pt x="854" y="266"/>
                  </a:moveTo>
                  <a:cubicBezTo>
                    <a:pt x="860" y="263"/>
                    <a:pt x="870" y="266"/>
                    <a:pt x="875" y="266"/>
                  </a:cubicBezTo>
                  <a:cubicBezTo>
                    <a:pt x="884" y="266"/>
                    <a:pt x="892" y="265"/>
                    <a:pt x="900" y="265"/>
                  </a:cubicBezTo>
                  <a:cubicBezTo>
                    <a:pt x="910" y="265"/>
                    <a:pt x="919" y="266"/>
                    <a:pt x="928" y="266"/>
                  </a:cubicBezTo>
                  <a:cubicBezTo>
                    <a:pt x="950" y="265"/>
                    <a:pt x="971" y="266"/>
                    <a:pt x="993" y="265"/>
                  </a:cubicBezTo>
                  <a:cubicBezTo>
                    <a:pt x="993" y="265"/>
                    <a:pt x="993" y="270"/>
                    <a:pt x="994" y="270"/>
                  </a:cubicBezTo>
                  <a:cubicBezTo>
                    <a:pt x="997" y="268"/>
                    <a:pt x="997" y="270"/>
                    <a:pt x="1001" y="269"/>
                  </a:cubicBezTo>
                  <a:cubicBezTo>
                    <a:pt x="1005" y="269"/>
                    <a:pt x="1006" y="269"/>
                    <a:pt x="1010" y="268"/>
                  </a:cubicBezTo>
                  <a:cubicBezTo>
                    <a:pt x="1010" y="275"/>
                    <a:pt x="1011" y="283"/>
                    <a:pt x="1010" y="290"/>
                  </a:cubicBezTo>
                  <a:cubicBezTo>
                    <a:pt x="1009" y="290"/>
                    <a:pt x="1008" y="281"/>
                    <a:pt x="1009" y="280"/>
                  </a:cubicBezTo>
                  <a:cubicBezTo>
                    <a:pt x="1008" y="285"/>
                    <a:pt x="1007" y="289"/>
                    <a:pt x="1004" y="293"/>
                  </a:cubicBezTo>
                  <a:cubicBezTo>
                    <a:pt x="1003" y="290"/>
                    <a:pt x="1003" y="281"/>
                    <a:pt x="999" y="279"/>
                  </a:cubicBezTo>
                  <a:cubicBezTo>
                    <a:pt x="999" y="282"/>
                    <a:pt x="999" y="287"/>
                    <a:pt x="997" y="288"/>
                  </a:cubicBezTo>
                  <a:cubicBezTo>
                    <a:pt x="996" y="288"/>
                    <a:pt x="993" y="281"/>
                    <a:pt x="992" y="279"/>
                  </a:cubicBezTo>
                  <a:cubicBezTo>
                    <a:pt x="992" y="285"/>
                    <a:pt x="991" y="290"/>
                    <a:pt x="989" y="295"/>
                  </a:cubicBezTo>
                  <a:cubicBezTo>
                    <a:pt x="987" y="296"/>
                    <a:pt x="986" y="291"/>
                    <a:pt x="986" y="290"/>
                  </a:cubicBezTo>
                  <a:cubicBezTo>
                    <a:pt x="986" y="291"/>
                    <a:pt x="978" y="299"/>
                    <a:pt x="977" y="298"/>
                  </a:cubicBezTo>
                  <a:cubicBezTo>
                    <a:pt x="974" y="298"/>
                    <a:pt x="977" y="291"/>
                    <a:pt x="973" y="290"/>
                  </a:cubicBezTo>
                  <a:cubicBezTo>
                    <a:pt x="972" y="290"/>
                    <a:pt x="971" y="292"/>
                    <a:pt x="970" y="292"/>
                  </a:cubicBezTo>
                  <a:cubicBezTo>
                    <a:pt x="969" y="293"/>
                    <a:pt x="968" y="294"/>
                    <a:pt x="967" y="295"/>
                  </a:cubicBezTo>
                  <a:cubicBezTo>
                    <a:pt x="966" y="296"/>
                    <a:pt x="965" y="295"/>
                    <a:pt x="964" y="293"/>
                  </a:cubicBezTo>
                  <a:cubicBezTo>
                    <a:pt x="963" y="291"/>
                    <a:pt x="962" y="290"/>
                    <a:pt x="960" y="289"/>
                  </a:cubicBezTo>
                  <a:cubicBezTo>
                    <a:pt x="958" y="290"/>
                    <a:pt x="956" y="290"/>
                    <a:pt x="954" y="291"/>
                  </a:cubicBezTo>
                  <a:cubicBezTo>
                    <a:pt x="951" y="290"/>
                    <a:pt x="947" y="291"/>
                    <a:pt x="944" y="291"/>
                  </a:cubicBezTo>
                  <a:cubicBezTo>
                    <a:pt x="942" y="291"/>
                    <a:pt x="935" y="290"/>
                    <a:pt x="934" y="290"/>
                  </a:cubicBezTo>
                  <a:cubicBezTo>
                    <a:pt x="930" y="291"/>
                    <a:pt x="925" y="296"/>
                    <a:pt x="923" y="289"/>
                  </a:cubicBezTo>
                  <a:cubicBezTo>
                    <a:pt x="929" y="292"/>
                    <a:pt x="942" y="283"/>
                    <a:pt x="935" y="275"/>
                  </a:cubicBezTo>
                  <a:cubicBezTo>
                    <a:pt x="932" y="272"/>
                    <a:pt x="910" y="269"/>
                    <a:pt x="904" y="269"/>
                  </a:cubicBezTo>
                  <a:cubicBezTo>
                    <a:pt x="901" y="269"/>
                    <a:pt x="898" y="271"/>
                    <a:pt x="895" y="271"/>
                  </a:cubicBezTo>
                  <a:cubicBezTo>
                    <a:pt x="891" y="271"/>
                    <a:pt x="890" y="270"/>
                    <a:pt x="887" y="270"/>
                  </a:cubicBezTo>
                  <a:cubicBezTo>
                    <a:pt x="883" y="270"/>
                    <a:pt x="878" y="271"/>
                    <a:pt x="873" y="271"/>
                  </a:cubicBezTo>
                  <a:cubicBezTo>
                    <a:pt x="862" y="270"/>
                    <a:pt x="852" y="270"/>
                    <a:pt x="841" y="268"/>
                  </a:cubicBezTo>
                  <a:cubicBezTo>
                    <a:pt x="845" y="263"/>
                    <a:pt x="850" y="268"/>
                    <a:pt x="854" y="266"/>
                  </a:cubicBezTo>
                  <a:close/>
                  <a:moveTo>
                    <a:pt x="780" y="304"/>
                  </a:moveTo>
                  <a:cubicBezTo>
                    <a:pt x="781" y="304"/>
                    <a:pt x="781" y="304"/>
                    <a:pt x="781" y="305"/>
                  </a:cubicBezTo>
                  <a:cubicBezTo>
                    <a:pt x="780" y="306"/>
                    <a:pt x="780" y="306"/>
                    <a:pt x="780" y="304"/>
                  </a:cubicBezTo>
                  <a:close/>
                  <a:moveTo>
                    <a:pt x="763" y="292"/>
                  </a:moveTo>
                  <a:cubicBezTo>
                    <a:pt x="764" y="292"/>
                    <a:pt x="764" y="294"/>
                    <a:pt x="763" y="295"/>
                  </a:cubicBezTo>
                  <a:cubicBezTo>
                    <a:pt x="763" y="294"/>
                    <a:pt x="763" y="293"/>
                    <a:pt x="763" y="292"/>
                  </a:cubicBezTo>
                  <a:close/>
                  <a:moveTo>
                    <a:pt x="753" y="295"/>
                  </a:moveTo>
                  <a:cubicBezTo>
                    <a:pt x="753" y="293"/>
                    <a:pt x="753" y="293"/>
                    <a:pt x="755" y="293"/>
                  </a:cubicBezTo>
                  <a:cubicBezTo>
                    <a:pt x="757" y="300"/>
                    <a:pt x="755" y="299"/>
                    <a:pt x="753" y="306"/>
                  </a:cubicBezTo>
                  <a:cubicBezTo>
                    <a:pt x="751" y="313"/>
                    <a:pt x="753" y="311"/>
                    <a:pt x="749" y="313"/>
                  </a:cubicBezTo>
                  <a:cubicBezTo>
                    <a:pt x="744" y="315"/>
                    <a:pt x="746" y="306"/>
                    <a:pt x="746" y="300"/>
                  </a:cubicBezTo>
                  <a:cubicBezTo>
                    <a:pt x="751" y="307"/>
                    <a:pt x="752" y="299"/>
                    <a:pt x="753" y="295"/>
                  </a:cubicBezTo>
                  <a:close/>
                  <a:moveTo>
                    <a:pt x="736" y="298"/>
                  </a:moveTo>
                  <a:cubicBezTo>
                    <a:pt x="739" y="299"/>
                    <a:pt x="738" y="288"/>
                    <a:pt x="738" y="303"/>
                  </a:cubicBezTo>
                  <a:cubicBezTo>
                    <a:pt x="737" y="301"/>
                    <a:pt x="737" y="299"/>
                    <a:pt x="736" y="298"/>
                  </a:cubicBezTo>
                  <a:close/>
                  <a:moveTo>
                    <a:pt x="672" y="281"/>
                  </a:moveTo>
                  <a:cubicBezTo>
                    <a:pt x="674" y="277"/>
                    <a:pt x="674" y="283"/>
                    <a:pt x="674" y="283"/>
                  </a:cubicBezTo>
                  <a:cubicBezTo>
                    <a:pt x="673" y="282"/>
                    <a:pt x="673" y="282"/>
                    <a:pt x="672" y="281"/>
                  </a:cubicBezTo>
                  <a:close/>
                  <a:moveTo>
                    <a:pt x="674" y="309"/>
                  </a:moveTo>
                  <a:cubicBezTo>
                    <a:pt x="686" y="312"/>
                    <a:pt x="676" y="320"/>
                    <a:pt x="670" y="322"/>
                  </a:cubicBezTo>
                  <a:cubicBezTo>
                    <a:pt x="670" y="321"/>
                    <a:pt x="665" y="312"/>
                    <a:pt x="664" y="313"/>
                  </a:cubicBezTo>
                  <a:cubicBezTo>
                    <a:pt x="663" y="316"/>
                    <a:pt x="662" y="318"/>
                    <a:pt x="661" y="321"/>
                  </a:cubicBezTo>
                  <a:cubicBezTo>
                    <a:pt x="658" y="316"/>
                    <a:pt x="656" y="308"/>
                    <a:pt x="666" y="310"/>
                  </a:cubicBezTo>
                  <a:cubicBezTo>
                    <a:pt x="670" y="311"/>
                    <a:pt x="674" y="322"/>
                    <a:pt x="674" y="309"/>
                  </a:cubicBezTo>
                  <a:close/>
                  <a:moveTo>
                    <a:pt x="584" y="296"/>
                  </a:moveTo>
                  <a:cubicBezTo>
                    <a:pt x="584" y="297"/>
                    <a:pt x="585" y="298"/>
                    <a:pt x="586" y="299"/>
                  </a:cubicBezTo>
                  <a:cubicBezTo>
                    <a:pt x="585" y="299"/>
                    <a:pt x="585" y="299"/>
                    <a:pt x="584" y="299"/>
                  </a:cubicBezTo>
                  <a:cubicBezTo>
                    <a:pt x="584" y="298"/>
                    <a:pt x="584" y="297"/>
                    <a:pt x="584" y="296"/>
                  </a:cubicBezTo>
                  <a:close/>
                  <a:moveTo>
                    <a:pt x="561" y="299"/>
                  </a:moveTo>
                  <a:cubicBezTo>
                    <a:pt x="562" y="300"/>
                    <a:pt x="562" y="302"/>
                    <a:pt x="561" y="303"/>
                  </a:cubicBezTo>
                  <a:cubicBezTo>
                    <a:pt x="560" y="302"/>
                    <a:pt x="560" y="300"/>
                    <a:pt x="559" y="299"/>
                  </a:cubicBezTo>
                  <a:cubicBezTo>
                    <a:pt x="560" y="299"/>
                    <a:pt x="560" y="299"/>
                    <a:pt x="561" y="299"/>
                  </a:cubicBezTo>
                  <a:close/>
                  <a:moveTo>
                    <a:pt x="404" y="320"/>
                  </a:moveTo>
                  <a:cubicBezTo>
                    <a:pt x="406" y="321"/>
                    <a:pt x="408" y="323"/>
                    <a:pt x="409" y="324"/>
                  </a:cubicBezTo>
                  <a:cubicBezTo>
                    <a:pt x="408" y="324"/>
                    <a:pt x="409" y="325"/>
                    <a:pt x="410" y="326"/>
                  </a:cubicBezTo>
                  <a:cubicBezTo>
                    <a:pt x="406" y="325"/>
                    <a:pt x="405" y="323"/>
                    <a:pt x="404" y="320"/>
                  </a:cubicBezTo>
                  <a:close/>
                  <a:moveTo>
                    <a:pt x="259" y="938"/>
                  </a:moveTo>
                  <a:cubicBezTo>
                    <a:pt x="259" y="939"/>
                    <a:pt x="261" y="941"/>
                    <a:pt x="263" y="940"/>
                  </a:cubicBezTo>
                  <a:cubicBezTo>
                    <a:pt x="264" y="939"/>
                    <a:pt x="260" y="934"/>
                    <a:pt x="262" y="934"/>
                  </a:cubicBezTo>
                  <a:cubicBezTo>
                    <a:pt x="266" y="933"/>
                    <a:pt x="264" y="940"/>
                    <a:pt x="268" y="938"/>
                  </a:cubicBezTo>
                  <a:cubicBezTo>
                    <a:pt x="269" y="942"/>
                    <a:pt x="275" y="960"/>
                    <a:pt x="273" y="962"/>
                  </a:cubicBezTo>
                  <a:cubicBezTo>
                    <a:pt x="271" y="965"/>
                    <a:pt x="267" y="962"/>
                    <a:pt x="266" y="962"/>
                  </a:cubicBezTo>
                  <a:cubicBezTo>
                    <a:pt x="266" y="961"/>
                    <a:pt x="265" y="954"/>
                    <a:pt x="264" y="953"/>
                  </a:cubicBezTo>
                  <a:cubicBezTo>
                    <a:pt x="262" y="947"/>
                    <a:pt x="257" y="945"/>
                    <a:pt x="259" y="938"/>
                  </a:cubicBezTo>
                  <a:close/>
                  <a:moveTo>
                    <a:pt x="231" y="1044"/>
                  </a:moveTo>
                  <a:cubicBezTo>
                    <a:pt x="239" y="1045"/>
                    <a:pt x="247" y="1039"/>
                    <a:pt x="256" y="1039"/>
                  </a:cubicBezTo>
                  <a:cubicBezTo>
                    <a:pt x="261" y="1039"/>
                    <a:pt x="268" y="1043"/>
                    <a:pt x="271" y="1039"/>
                  </a:cubicBezTo>
                  <a:cubicBezTo>
                    <a:pt x="272" y="1040"/>
                    <a:pt x="272" y="1041"/>
                    <a:pt x="273" y="1042"/>
                  </a:cubicBezTo>
                  <a:cubicBezTo>
                    <a:pt x="268" y="1040"/>
                    <a:pt x="270" y="1052"/>
                    <a:pt x="268" y="1051"/>
                  </a:cubicBezTo>
                  <a:cubicBezTo>
                    <a:pt x="267" y="1049"/>
                    <a:pt x="266" y="1047"/>
                    <a:pt x="266" y="1045"/>
                  </a:cubicBezTo>
                  <a:cubicBezTo>
                    <a:pt x="267" y="1047"/>
                    <a:pt x="264" y="1054"/>
                    <a:pt x="265" y="1055"/>
                  </a:cubicBezTo>
                  <a:cubicBezTo>
                    <a:pt x="262" y="1052"/>
                    <a:pt x="262" y="1048"/>
                    <a:pt x="258" y="1053"/>
                  </a:cubicBezTo>
                  <a:cubicBezTo>
                    <a:pt x="257" y="1055"/>
                    <a:pt x="258" y="1058"/>
                    <a:pt x="257" y="1060"/>
                  </a:cubicBezTo>
                  <a:cubicBezTo>
                    <a:pt x="256" y="1062"/>
                    <a:pt x="255" y="1072"/>
                    <a:pt x="248" y="1069"/>
                  </a:cubicBezTo>
                  <a:cubicBezTo>
                    <a:pt x="244" y="1068"/>
                    <a:pt x="246" y="1059"/>
                    <a:pt x="244" y="1055"/>
                  </a:cubicBezTo>
                  <a:cubicBezTo>
                    <a:pt x="244" y="1056"/>
                    <a:pt x="234" y="1050"/>
                    <a:pt x="238" y="1049"/>
                  </a:cubicBezTo>
                  <a:cubicBezTo>
                    <a:pt x="235" y="1050"/>
                    <a:pt x="235" y="1059"/>
                    <a:pt x="235" y="1061"/>
                  </a:cubicBezTo>
                  <a:cubicBezTo>
                    <a:pt x="234" y="1061"/>
                    <a:pt x="234" y="1051"/>
                    <a:pt x="232" y="1052"/>
                  </a:cubicBezTo>
                  <a:cubicBezTo>
                    <a:pt x="230" y="1052"/>
                    <a:pt x="232" y="1057"/>
                    <a:pt x="230" y="1057"/>
                  </a:cubicBezTo>
                  <a:cubicBezTo>
                    <a:pt x="229" y="1057"/>
                    <a:pt x="228" y="1044"/>
                    <a:pt x="231" y="1044"/>
                  </a:cubicBezTo>
                  <a:close/>
                  <a:moveTo>
                    <a:pt x="219" y="1088"/>
                  </a:moveTo>
                  <a:cubicBezTo>
                    <a:pt x="218" y="1088"/>
                    <a:pt x="217" y="1087"/>
                    <a:pt x="216" y="1084"/>
                  </a:cubicBezTo>
                  <a:cubicBezTo>
                    <a:pt x="219" y="1084"/>
                    <a:pt x="221" y="1083"/>
                    <a:pt x="224" y="1083"/>
                  </a:cubicBezTo>
                  <a:cubicBezTo>
                    <a:pt x="223" y="1084"/>
                    <a:pt x="222" y="1086"/>
                    <a:pt x="223" y="1087"/>
                  </a:cubicBezTo>
                  <a:cubicBezTo>
                    <a:pt x="222" y="1088"/>
                    <a:pt x="219" y="1088"/>
                    <a:pt x="219" y="1088"/>
                  </a:cubicBezTo>
                  <a:close/>
                  <a:moveTo>
                    <a:pt x="230" y="1311"/>
                  </a:moveTo>
                  <a:cubicBezTo>
                    <a:pt x="229" y="1308"/>
                    <a:pt x="228" y="1305"/>
                    <a:pt x="227" y="1301"/>
                  </a:cubicBezTo>
                  <a:cubicBezTo>
                    <a:pt x="225" y="1297"/>
                    <a:pt x="227" y="1295"/>
                    <a:pt x="232" y="1295"/>
                  </a:cubicBezTo>
                  <a:cubicBezTo>
                    <a:pt x="236" y="1293"/>
                    <a:pt x="242" y="1292"/>
                    <a:pt x="245" y="1291"/>
                  </a:cubicBezTo>
                  <a:cubicBezTo>
                    <a:pt x="255" y="1288"/>
                    <a:pt x="254" y="1288"/>
                    <a:pt x="259" y="1296"/>
                  </a:cubicBezTo>
                  <a:cubicBezTo>
                    <a:pt x="256" y="1297"/>
                    <a:pt x="254" y="1297"/>
                    <a:pt x="252" y="1294"/>
                  </a:cubicBezTo>
                  <a:cubicBezTo>
                    <a:pt x="255" y="1302"/>
                    <a:pt x="264" y="1310"/>
                    <a:pt x="256" y="1316"/>
                  </a:cubicBezTo>
                  <a:cubicBezTo>
                    <a:pt x="252" y="1319"/>
                    <a:pt x="251" y="1317"/>
                    <a:pt x="247" y="1318"/>
                  </a:cubicBezTo>
                  <a:cubicBezTo>
                    <a:pt x="241" y="1319"/>
                    <a:pt x="236" y="1322"/>
                    <a:pt x="231" y="1324"/>
                  </a:cubicBezTo>
                  <a:cubicBezTo>
                    <a:pt x="233" y="1321"/>
                    <a:pt x="231" y="1315"/>
                    <a:pt x="230" y="1311"/>
                  </a:cubicBezTo>
                  <a:close/>
                  <a:moveTo>
                    <a:pt x="435" y="1446"/>
                  </a:moveTo>
                  <a:cubicBezTo>
                    <a:pt x="435" y="1446"/>
                    <a:pt x="435" y="1445"/>
                    <a:pt x="435" y="1445"/>
                  </a:cubicBezTo>
                  <a:cubicBezTo>
                    <a:pt x="436" y="1448"/>
                    <a:pt x="436" y="1448"/>
                    <a:pt x="435" y="1446"/>
                  </a:cubicBezTo>
                  <a:close/>
                  <a:moveTo>
                    <a:pt x="466" y="1459"/>
                  </a:moveTo>
                  <a:cubicBezTo>
                    <a:pt x="465" y="1459"/>
                    <a:pt x="464" y="1460"/>
                    <a:pt x="463" y="1460"/>
                  </a:cubicBezTo>
                  <a:cubicBezTo>
                    <a:pt x="464" y="1460"/>
                    <a:pt x="466" y="1451"/>
                    <a:pt x="468" y="1451"/>
                  </a:cubicBezTo>
                  <a:cubicBezTo>
                    <a:pt x="469" y="1451"/>
                    <a:pt x="474" y="1454"/>
                    <a:pt x="476" y="1455"/>
                  </a:cubicBezTo>
                  <a:cubicBezTo>
                    <a:pt x="474" y="1455"/>
                    <a:pt x="467" y="1465"/>
                    <a:pt x="466" y="1463"/>
                  </a:cubicBezTo>
                  <a:cubicBezTo>
                    <a:pt x="466" y="1461"/>
                    <a:pt x="467" y="1459"/>
                    <a:pt x="469" y="1458"/>
                  </a:cubicBezTo>
                  <a:cubicBezTo>
                    <a:pt x="468" y="1458"/>
                    <a:pt x="467" y="1458"/>
                    <a:pt x="466" y="1459"/>
                  </a:cubicBezTo>
                  <a:close/>
                  <a:moveTo>
                    <a:pt x="515" y="1514"/>
                  </a:moveTo>
                  <a:cubicBezTo>
                    <a:pt x="516" y="1511"/>
                    <a:pt x="516" y="1516"/>
                    <a:pt x="516" y="1516"/>
                  </a:cubicBezTo>
                  <a:cubicBezTo>
                    <a:pt x="516" y="1516"/>
                    <a:pt x="515" y="1515"/>
                    <a:pt x="515" y="1514"/>
                  </a:cubicBezTo>
                  <a:close/>
                  <a:moveTo>
                    <a:pt x="511" y="1513"/>
                  </a:moveTo>
                  <a:cubicBezTo>
                    <a:pt x="511" y="1514"/>
                    <a:pt x="511" y="1515"/>
                    <a:pt x="511" y="1516"/>
                  </a:cubicBezTo>
                  <a:cubicBezTo>
                    <a:pt x="511" y="1515"/>
                    <a:pt x="511" y="1514"/>
                    <a:pt x="511" y="1513"/>
                  </a:cubicBezTo>
                  <a:close/>
                  <a:moveTo>
                    <a:pt x="550" y="1511"/>
                  </a:moveTo>
                  <a:cubicBezTo>
                    <a:pt x="550" y="1512"/>
                    <a:pt x="550" y="1513"/>
                    <a:pt x="549" y="1513"/>
                  </a:cubicBezTo>
                  <a:cubicBezTo>
                    <a:pt x="549" y="1511"/>
                    <a:pt x="549" y="1512"/>
                    <a:pt x="550" y="1509"/>
                  </a:cubicBezTo>
                  <a:cubicBezTo>
                    <a:pt x="551" y="1509"/>
                    <a:pt x="551" y="1510"/>
                    <a:pt x="550" y="1511"/>
                  </a:cubicBezTo>
                  <a:close/>
                  <a:moveTo>
                    <a:pt x="631" y="1495"/>
                  </a:moveTo>
                  <a:cubicBezTo>
                    <a:pt x="631" y="1497"/>
                    <a:pt x="631" y="1488"/>
                    <a:pt x="631" y="1489"/>
                  </a:cubicBezTo>
                  <a:cubicBezTo>
                    <a:pt x="633" y="1491"/>
                    <a:pt x="633" y="1493"/>
                    <a:pt x="631" y="1495"/>
                  </a:cubicBezTo>
                  <a:close/>
                  <a:moveTo>
                    <a:pt x="643" y="1495"/>
                  </a:moveTo>
                  <a:cubicBezTo>
                    <a:pt x="639" y="1495"/>
                    <a:pt x="644" y="1488"/>
                    <a:pt x="643" y="1488"/>
                  </a:cubicBezTo>
                  <a:cubicBezTo>
                    <a:pt x="645" y="1489"/>
                    <a:pt x="644" y="1494"/>
                    <a:pt x="643" y="1495"/>
                  </a:cubicBezTo>
                  <a:close/>
                  <a:moveTo>
                    <a:pt x="719" y="1518"/>
                  </a:moveTo>
                  <a:cubicBezTo>
                    <a:pt x="716" y="1518"/>
                    <a:pt x="721" y="1515"/>
                    <a:pt x="722" y="1515"/>
                  </a:cubicBezTo>
                  <a:cubicBezTo>
                    <a:pt x="722" y="1517"/>
                    <a:pt x="721" y="1518"/>
                    <a:pt x="719" y="1518"/>
                  </a:cubicBezTo>
                  <a:close/>
                  <a:moveTo>
                    <a:pt x="787" y="1517"/>
                  </a:moveTo>
                  <a:cubicBezTo>
                    <a:pt x="787" y="1517"/>
                    <a:pt x="787" y="1518"/>
                    <a:pt x="786" y="1519"/>
                  </a:cubicBezTo>
                  <a:cubicBezTo>
                    <a:pt x="785" y="1517"/>
                    <a:pt x="785" y="1516"/>
                    <a:pt x="787" y="1515"/>
                  </a:cubicBezTo>
                  <a:cubicBezTo>
                    <a:pt x="787" y="1515"/>
                    <a:pt x="787" y="1516"/>
                    <a:pt x="787" y="1517"/>
                  </a:cubicBezTo>
                  <a:close/>
                  <a:moveTo>
                    <a:pt x="803" y="1508"/>
                  </a:moveTo>
                  <a:cubicBezTo>
                    <a:pt x="799" y="1508"/>
                    <a:pt x="796" y="1508"/>
                    <a:pt x="793" y="1507"/>
                  </a:cubicBezTo>
                  <a:cubicBezTo>
                    <a:pt x="795" y="1505"/>
                    <a:pt x="796" y="1497"/>
                    <a:pt x="795" y="1495"/>
                  </a:cubicBezTo>
                  <a:cubicBezTo>
                    <a:pt x="795" y="1495"/>
                    <a:pt x="781" y="1494"/>
                    <a:pt x="781" y="1494"/>
                  </a:cubicBezTo>
                  <a:cubicBezTo>
                    <a:pt x="787" y="1494"/>
                    <a:pt x="788" y="1491"/>
                    <a:pt x="794" y="1493"/>
                  </a:cubicBezTo>
                  <a:cubicBezTo>
                    <a:pt x="797" y="1495"/>
                    <a:pt x="795" y="1493"/>
                    <a:pt x="798" y="1496"/>
                  </a:cubicBezTo>
                  <a:cubicBezTo>
                    <a:pt x="798" y="1496"/>
                    <a:pt x="801" y="1504"/>
                    <a:pt x="802" y="1503"/>
                  </a:cubicBezTo>
                  <a:cubicBezTo>
                    <a:pt x="804" y="1502"/>
                    <a:pt x="803" y="1494"/>
                    <a:pt x="803" y="1493"/>
                  </a:cubicBezTo>
                  <a:cubicBezTo>
                    <a:pt x="808" y="1493"/>
                    <a:pt x="805" y="1494"/>
                    <a:pt x="807" y="1498"/>
                  </a:cubicBezTo>
                  <a:cubicBezTo>
                    <a:pt x="808" y="1502"/>
                    <a:pt x="808" y="1507"/>
                    <a:pt x="803" y="1508"/>
                  </a:cubicBezTo>
                  <a:close/>
                  <a:moveTo>
                    <a:pt x="812" y="1519"/>
                  </a:moveTo>
                  <a:cubicBezTo>
                    <a:pt x="812" y="1520"/>
                    <a:pt x="811" y="1516"/>
                    <a:pt x="812" y="1516"/>
                  </a:cubicBezTo>
                  <a:cubicBezTo>
                    <a:pt x="812" y="1517"/>
                    <a:pt x="812" y="1518"/>
                    <a:pt x="812" y="1519"/>
                  </a:cubicBezTo>
                  <a:close/>
                  <a:moveTo>
                    <a:pt x="822" y="1517"/>
                  </a:moveTo>
                  <a:cubicBezTo>
                    <a:pt x="822" y="1518"/>
                    <a:pt x="821" y="1520"/>
                    <a:pt x="821" y="1521"/>
                  </a:cubicBezTo>
                  <a:cubicBezTo>
                    <a:pt x="818" y="1519"/>
                    <a:pt x="818" y="1512"/>
                    <a:pt x="822" y="1517"/>
                  </a:cubicBezTo>
                  <a:close/>
                  <a:moveTo>
                    <a:pt x="821" y="1506"/>
                  </a:moveTo>
                  <a:cubicBezTo>
                    <a:pt x="819" y="1504"/>
                    <a:pt x="816" y="1504"/>
                    <a:pt x="813" y="1505"/>
                  </a:cubicBezTo>
                  <a:cubicBezTo>
                    <a:pt x="813" y="1501"/>
                    <a:pt x="812" y="1497"/>
                    <a:pt x="812" y="1494"/>
                  </a:cubicBezTo>
                  <a:cubicBezTo>
                    <a:pt x="822" y="1494"/>
                    <a:pt x="820" y="1496"/>
                    <a:pt x="823" y="1506"/>
                  </a:cubicBezTo>
                  <a:cubicBezTo>
                    <a:pt x="823" y="1506"/>
                    <a:pt x="822" y="1506"/>
                    <a:pt x="821" y="1506"/>
                  </a:cubicBezTo>
                  <a:close/>
                  <a:moveTo>
                    <a:pt x="826" y="1520"/>
                  </a:moveTo>
                  <a:cubicBezTo>
                    <a:pt x="827" y="1520"/>
                    <a:pt x="823" y="1514"/>
                    <a:pt x="829" y="1515"/>
                  </a:cubicBezTo>
                  <a:cubicBezTo>
                    <a:pt x="832" y="1519"/>
                    <a:pt x="831" y="1521"/>
                    <a:pt x="826" y="1520"/>
                  </a:cubicBezTo>
                  <a:close/>
                  <a:moveTo>
                    <a:pt x="852" y="1541"/>
                  </a:moveTo>
                  <a:cubicBezTo>
                    <a:pt x="852" y="1540"/>
                    <a:pt x="857" y="1542"/>
                    <a:pt x="852" y="1545"/>
                  </a:cubicBezTo>
                  <a:cubicBezTo>
                    <a:pt x="852" y="1544"/>
                    <a:pt x="852" y="1542"/>
                    <a:pt x="852" y="1541"/>
                  </a:cubicBezTo>
                  <a:close/>
                  <a:moveTo>
                    <a:pt x="924" y="1487"/>
                  </a:moveTo>
                  <a:cubicBezTo>
                    <a:pt x="923" y="1491"/>
                    <a:pt x="923" y="1485"/>
                    <a:pt x="924" y="1485"/>
                  </a:cubicBezTo>
                  <a:cubicBezTo>
                    <a:pt x="924" y="1485"/>
                    <a:pt x="924" y="1486"/>
                    <a:pt x="924" y="1487"/>
                  </a:cubicBezTo>
                  <a:close/>
                  <a:moveTo>
                    <a:pt x="929" y="1477"/>
                  </a:moveTo>
                  <a:cubicBezTo>
                    <a:pt x="929" y="1477"/>
                    <a:pt x="929" y="1478"/>
                    <a:pt x="929" y="1479"/>
                  </a:cubicBezTo>
                  <a:cubicBezTo>
                    <a:pt x="928" y="1479"/>
                    <a:pt x="929" y="1476"/>
                    <a:pt x="929" y="1477"/>
                  </a:cubicBezTo>
                  <a:close/>
                  <a:moveTo>
                    <a:pt x="1134" y="1484"/>
                  </a:moveTo>
                  <a:cubicBezTo>
                    <a:pt x="1132" y="1487"/>
                    <a:pt x="1134" y="1480"/>
                    <a:pt x="1134" y="1482"/>
                  </a:cubicBezTo>
                  <a:cubicBezTo>
                    <a:pt x="1135" y="1482"/>
                    <a:pt x="1135" y="1483"/>
                    <a:pt x="1134" y="1484"/>
                  </a:cubicBezTo>
                  <a:close/>
                  <a:moveTo>
                    <a:pt x="1154" y="1486"/>
                  </a:moveTo>
                  <a:cubicBezTo>
                    <a:pt x="1154" y="1484"/>
                    <a:pt x="1154" y="1483"/>
                    <a:pt x="1154" y="1481"/>
                  </a:cubicBezTo>
                  <a:cubicBezTo>
                    <a:pt x="1154" y="1482"/>
                    <a:pt x="1156" y="1485"/>
                    <a:pt x="1154" y="1486"/>
                  </a:cubicBezTo>
                  <a:close/>
                  <a:moveTo>
                    <a:pt x="1434" y="1487"/>
                  </a:moveTo>
                  <a:cubicBezTo>
                    <a:pt x="1431" y="1483"/>
                    <a:pt x="1432" y="1480"/>
                    <a:pt x="1435" y="1476"/>
                  </a:cubicBezTo>
                  <a:cubicBezTo>
                    <a:pt x="1439" y="1469"/>
                    <a:pt x="1439" y="1470"/>
                    <a:pt x="1446" y="1472"/>
                  </a:cubicBezTo>
                  <a:cubicBezTo>
                    <a:pt x="1446" y="1472"/>
                    <a:pt x="1445" y="1473"/>
                    <a:pt x="1445" y="1472"/>
                  </a:cubicBezTo>
                  <a:cubicBezTo>
                    <a:pt x="1445" y="1478"/>
                    <a:pt x="1442" y="1474"/>
                    <a:pt x="1441" y="1475"/>
                  </a:cubicBezTo>
                  <a:cubicBezTo>
                    <a:pt x="1439" y="1479"/>
                    <a:pt x="1437" y="1478"/>
                    <a:pt x="1438" y="1483"/>
                  </a:cubicBezTo>
                  <a:cubicBezTo>
                    <a:pt x="1438" y="1487"/>
                    <a:pt x="1444" y="1487"/>
                    <a:pt x="1443" y="1492"/>
                  </a:cubicBezTo>
                  <a:cubicBezTo>
                    <a:pt x="1443" y="1489"/>
                    <a:pt x="1446" y="1493"/>
                    <a:pt x="1448" y="1493"/>
                  </a:cubicBezTo>
                  <a:cubicBezTo>
                    <a:pt x="1454" y="1492"/>
                    <a:pt x="1451" y="1491"/>
                    <a:pt x="1454" y="1488"/>
                  </a:cubicBezTo>
                  <a:cubicBezTo>
                    <a:pt x="1455" y="1489"/>
                    <a:pt x="1455" y="1489"/>
                    <a:pt x="1456" y="1490"/>
                  </a:cubicBezTo>
                  <a:cubicBezTo>
                    <a:pt x="1457" y="1489"/>
                    <a:pt x="1459" y="1488"/>
                    <a:pt x="1460" y="1487"/>
                  </a:cubicBezTo>
                  <a:cubicBezTo>
                    <a:pt x="1456" y="1493"/>
                    <a:pt x="1450" y="1499"/>
                    <a:pt x="1442" y="1496"/>
                  </a:cubicBezTo>
                  <a:cubicBezTo>
                    <a:pt x="1439" y="1495"/>
                    <a:pt x="1436" y="1491"/>
                    <a:pt x="1434" y="1487"/>
                  </a:cubicBezTo>
                  <a:close/>
                  <a:moveTo>
                    <a:pt x="1512" y="1523"/>
                  </a:moveTo>
                  <a:cubicBezTo>
                    <a:pt x="1512" y="1523"/>
                    <a:pt x="1512" y="1505"/>
                    <a:pt x="1513" y="1505"/>
                  </a:cubicBezTo>
                  <a:cubicBezTo>
                    <a:pt x="1515" y="1505"/>
                    <a:pt x="1515" y="1513"/>
                    <a:pt x="1515" y="1514"/>
                  </a:cubicBezTo>
                  <a:cubicBezTo>
                    <a:pt x="1516" y="1520"/>
                    <a:pt x="1520" y="1521"/>
                    <a:pt x="1512" y="1523"/>
                  </a:cubicBezTo>
                  <a:close/>
                  <a:moveTo>
                    <a:pt x="1552" y="1517"/>
                  </a:moveTo>
                  <a:cubicBezTo>
                    <a:pt x="1551" y="1512"/>
                    <a:pt x="1552" y="1516"/>
                    <a:pt x="1550" y="1517"/>
                  </a:cubicBezTo>
                  <a:cubicBezTo>
                    <a:pt x="1550" y="1514"/>
                    <a:pt x="1550" y="1511"/>
                    <a:pt x="1550" y="1508"/>
                  </a:cubicBezTo>
                  <a:cubicBezTo>
                    <a:pt x="1550" y="1510"/>
                    <a:pt x="1557" y="1515"/>
                    <a:pt x="1552" y="1517"/>
                  </a:cubicBezTo>
                  <a:close/>
                  <a:moveTo>
                    <a:pt x="1686" y="1508"/>
                  </a:moveTo>
                  <a:cubicBezTo>
                    <a:pt x="1686" y="1510"/>
                    <a:pt x="1683" y="1506"/>
                    <a:pt x="1683" y="1506"/>
                  </a:cubicBezTo>
                  <a:cubicBezTo>
                    <a:pt x="1681" y="1504"/>
                    <a:pt x="1683" y="1501"/>
                    <a:pt x="1683" y="1498"/>
                  </a:cubicBezTo>
                  <a:cubicBezTo>
                    <a:pt x="1683" y="1499"/>
                    <a:pt x="1686" y="1508"/>
                    <a:pt x="1686" y="1508"/>
                  </a:cubicBezTo>
                  <a:close/>
                  <a:moveTo>
                    <a:pt x="1696" y="1500"/>
                  </a:moveTo>
                  <a:cubicBezTo>
                    <a:pt x="1696" y="1499"/>
                    <a:pt x="1696" y="1498"/>
                    <a:pt x="1696" y="1497"/>
                  </a:cubicBezTo>
                  <a:cubicBezTo>
                    <a:pt x="1696" y="1498"/>
                    <a:pt x="1696" y="1499"/>
                    <a:pt x="1696" y="1500"/>
                  </a:cubicBezTo>
                  <a:close/>
                  <a:moveTo>
                    <a:pt x="1697" y="1489"/>
                  </a:moveTo>
                  <a:cubicBezTo>
                    <a:pt x="1698" y="1491"/>
                    <a:pt x="1700" y="1502"/>
                    <a:pt x="1699" y="1503"/>
                  </a:cubicBezTo>
                  <a:cubicBezTo>
                    <a:pt x="1699" y="1504"/>
                    <a:pt x="1697" y="1493"/>
                    <a:pt x="1697" y="1496"/>
                  </a:cubicBezTo>
                  <a:cubicBezTo>
                    <a:pt x="1697" y="1497"/>
                    <a:pt x="1697" y="1501"/>
                    <a:pt x="1697" y="1502"/>
                  </a:cubicBezTo>
                  <a:cubicBezTo>
                    <a:pt x="1696" y="1498"/>
                    <a:pt x="1692" y="1489"/>
                    <a:pt x="1697" y="1489"/>
                  </a:cubicBezTo>
                  <a:close/>
                  <a:moveTo>
                    <a:pt x="1707" y="1498"/>
                  </a:moveTo>
                  <a:cubicBezTo>
                    <a:pt x="1707" y="1499"/>
                    <a:pt x="1707" y="1500"/>
                    <a:pt x="1707" y="1501"/>
                  </a:cubicBezTo>
                  <a:cubicBezTo>
                    <a:pt x="1707" y="1499"/>
                    <a:pt x="1706" y="1498"/>
                    <a:pt x="1705" y="1497"/>
                  </a:cubicBezTo>
                  <a:cubicBezTo>
                    <a:pt x="1705" y="1498"/>
                    <a:pt x="1704" y="1498"/>
                    <a:pt x="1704" y="1499"/>
                  </a:cubicBezTo>
                  <a:cubicBezTo>
                    <a:pt x="1706" y="1496"/>
                    <a:pt x="1698" y="1488"/>
                    <a:pt x="1705" y="1487"/>
                  </a:cubicBezTo>
                  <a:cubicBezTo>
                    <a:pt x="1706" y="1490"/>
                    <a:pt x="1707" y="1494"/>
                    <a:pt x="1707" y="1498"/>
                  </a:cubicBezTo>
                  <a:close/>
                  <a:moveTo>
                    <a:pt x="1714" y="1492"/>
                  </a:moveTo>
                  <a:cubicBezTo>
                    <a:pt x="1714" y="1493"/>
                    <a:pt x="1712" y="1487"/>
                    <a:pt x="1713" y="1486"/>
                  </a:cubicBezTo>
                  <a:cubicBezTo>
                    <a:pt x="1713" y="1488"/>
                    <a:pt x="1714" y="1490"/>
                    <a:pt x="1714" y="1492"/>
                  </a:cubicBezTo>
                  <a:close/>
                  <a:moveTo>
                    <a:pt x="1723" y="1479"/>
                  </a:moveTo>
                  <a:cubicBezTo>
                    <a:pt x="1721" y="1484"/>
                    <a:pt x="1721" y="1473"/>
                    <a:pt x="1721" y="1473"/>
                  </a:cubicBezTo>
                  <a:cubicBezTo>
                    <a:pt x="1722" y="1475"/>
                    <a:pt x="1722" y="1477"/>
                    <a:pt x="1723" y="1479"/>
                  </a:cubicBezTo>
                  <a:close/>
                  <a:moveTo>
                    <a:pt x="1803" y="1453"/>
                  </a:moveTo>
                  <a:cubicBezTo>
                    <a:pt x="1802" y="1453"/>
                    <a:pt x="1801" y="1451"/>
                    <a:pt x="1801" y="1451"/>
                  </a:cubicBezTo>
                  <a:cubicBezTo>
                    <a:pt x="1802" y="1451"/>
                    <a:pt x="1802" y="1452"/>
                    <a:pt x="1803" y="1453"/>
                  </a:cubicBezTo>
                  <a:close/>
                  <a:moveTo>
                    <a:pt x="1804" y="1421"/>
                  </a:moveTo>
                  <a:cubicBezTo>
                    <a:pt x="1804" y="1421"/>
                    <a:pt x="1802" y="1420"/>
                    <a:pt x="1803" y="1418"/>
                  </a:cubicBezTo>
                  <a:cubicBezTo>
                    <a:pt x="1803" y="1419"/>
                    <a:pt x="1804" y="1420"/>
                    <a:pt x="1804" y="1421"/>
                  </a:cubicBezTo>
                  <a:close/>
                  <a:moveTo>
                    <a:pt x="1909" y="1488"/>
                  </a:moveTo>
                  <a:cubicBezTo>
                    <a:pt x="1909" y="1486"/>
                    <a:pt x="1909" y="1483"/>
                    <a:pt x="1909" y="1481"/>
                  </a:cubicBezTo>
                  <a:cubicBezTo>
                    <a:pt x="1909" y="1481"/>
                    <a:pt x="1910" y="1491"/>
                    <a:pt x="1909" y="1488"/>
                  </a:cubicBezTo>
                  <a:close/>
                  <a:moveTo>
                    <a:pt x="1942" y="1429"/>
                  </a:moveTo>
                  <a:cubicBezTo>
                    <a:pt x="1943" y="1431"/>
                    <a:pt x="1943" y="1430"/>
                    <a:pt x="1943" y="1428"/>
                  </a:cubicBezTo>
                  <a:cubicBezTo>
                    <a:pt x="1944" y="1432"/>
                    <a:pt x="1943" y="1436"/>
                    <a:pt x="1944" y="1439"/>
                  </a:cubicBezTo>
                  <a:cubicBezTo>
                    <a:pt x="1943" y="1436"/>
                    <a:pt x="1942" y="1432"/>
                    <a:pt x="1942" y="1429"/>
                  </a:cubicBezTo>
                  <a:close/>
                  <a:moveTo>
                    <a:pt x="2046" y="1428"/>
                  </a:moveTo>
                  <a:cubicBezTo>
                    <a:pt x="2046" y="1427"/>
                    <a:pt x="2045" y="1425"/>
                    <a:pt x="2047" y="1425"/>
                  </a:cubicBezTo>
                  <a:cubicBezTo>
                    <a:pt x="2047" y="1426"/>
                    <a:pt x="2047" y="1427"/>
                    <a:pt x="2046" y="1428"/>
                  </a:cubicBezTo>
                  <a:close/>
                  <a:moveTo>
                    <a:pt x="2084" y="1382"/>
                  </a:moveTo>
                  <a:cubicBezTo>
                    <a:pt x="2084" y="1381"/>
                    <a:pt x="2084" y="1379"/>
                    <a:pt x="2084" y="1378"/>
                  </a:cubicBezTo>
                  <a:cubicBezTo>
                    <a:pt x="2086" y="1379"/>
                    <a:pt x="2085" y="1389"/>
                    <a:pt x="2085" y="1388"/>
                  </a:cubicBezTo>
                  <a:cubicBezTo>
                    <a:pt x="2085" y="1386"/>
                    <a:pt x="2085" y="1384"/>
                    <a:pt x="2084" y="1382"/>
                  </a:cubicBezTo>
                  <a:close/>
                  <a:moveTo>
                    <a:pt x="2092" y="1404"/>
                  </a:moveTo>
                  <a:cubicBezTo>
                    <a:pt x="2092" y="1406"/>
                    <a:pt x="2092" y="1408"/>
                    <a:pt x="2092" y="1410"/>
                  </a:cubicBezTo>
                  <a:cubicBezTo>
                    <a:pt x="2091" y="1407"/>
                    <a:pt x="2091" y="1404"/>
                    <a:pt x="2092" y="1401"/>
                  </a:cubicBezTo>
                  <a:cubicBezTo>
                    <a:pt x="2092" y="1402"/>
                    <a:pt x="2092" y="1403"/>
                    <a:pt x="2092" y="1404"/>
                  </a:cubicBezTo>
                  <a:close/>
                  <a:moveTo>
                    <a:pt x="2091" y="1385"/>
                  </a:moveTo>
                  <a:cubicBezTo>
                    <a:pt x="2091" y="1385"/>
                    <a:pt x="2088" y="1375"/>
                    <a:pt x="2089" y="1375"/>
                  </a:cubicBezTo>
                  <a:cubicBezTo>
                    <a:pt x="2089" y="1375"/>
                    <a:pt x="2090" y="1376"/>
                    <a:pt x="2090" y="1377"/>
                  </a:cubicBezTo>
                  <a:cubicBezTo>
                    <a:pt x="2089" y="1371"/>
                    <a:pt x="2088" y="1364"/>
                    <a:pt x="2086" y="1358"/>
                  </a:cubicBezTo>
                  <a:cubicBezTo>
                    <a:pt x="2089" y="1359"/>
                    <a:pt x="2092" y="1370"/>
                    <a:pt x="2092" y="1373"/>
                  </a:cubicBezTo>
                  <a:cubicBezTo>
                    <a:pt x="2093" y="1378"/>
                    <a:pt x="2091" y="1380"/>
                    <a:pt x="2091" y="1385"/>
                  </a:cubicBezTo>
                  <a:close/>
                  <a:moveTo>
                    <a:pt x="2150" y="1440"/>
                  </a:moveTo>
                  <a:cubicBezTo>
                    <a:pt x="2150" y="1446"/>
                    <a:pt x="2149" y="1452"/>
                    <a:pt x="2149" y="1458"/>
                  </a:cubicBezTo>
                  <a:cubicBezTo>
                    <a:pt x="2149" y="1451"/>
                    <a:pt x="2147" y="1438"/>
                    <a:pt x="2151" y="1433"/>
                  </a:cubicBezTo>
                  <a:cubicBezTo>
                    <a:pt x="2151" y="1442"/>
                    <a:pt x="2150" y="1451"/>
                    <a:pt x="2150" y="1460"/>
                  </a:cubicBezTo>
                  <a:cubicBezTo>
                    <a:pt x="2150" y="1454"/>
                    <a:pt x="2150" y="1447"/>
                    <a:pt x="2150" y="1440"/>
                  </a:cubicBezTo>
                  <a:close/>
                  <a:moveTo>
                    <a:pt x="2152" y="1459"/>
                  </a:moveTo>
                  <a:cubicBezTo>
                    <a:pt x="2152" y="1460"/>
                    <a:pt x="2151" y="1460"/>
                    <a:pt x="2151" y="1461"/>
                  </a:cubicBezTo>
                  <a:cubicBezTo>
                    <a:pt x="2151" y="1460"/>
                    <a:pt x="2151" y="1460"/>
                    <a:pt x="2152" y="1459"/>
                  </a:cubicBezTo>
                  <a:close/>
                  <a:moveTo>
                    <a:pt x="2151" y="1366"/>
                  </a:moveTo>
                  <a:cubicBezTo>
                    <a:pt x="2151" y="1362"/>
                    <a:pt x="2151" y="1357"/>
                    <a:pt x="2152" y="1353"/>
                  </a:cubicBezTo>
                  <a:cubicBezTo>
                    <a:pt x="2152" y="1358"/>
                    <a:pt x="2151" y="1362"/>
                    <a:pt x="2151" y="1366"/>
                  </a:cubicBezTo>
                  <a:close/>
                  <a:moveTo>
                    <a:pt x="2155" y="1459"/>
                  </a:moveTo>
                  <a:cubicBezTo>
                    <a:pt x="2155" y="1458"/>
                    <a:pt x="2155" y="1456"/>
                    <a:pt x="2155" y="1455"/>
                  </a:cubicBezTo>
                  <a:cubicBezTo>
                    <a:pt x="2156" y="1456"/>
                    <a:pt x="2156" y="1457"/>
                    <a:pt x="2155" y="1459"/>
                  </a:cubicBezTo>
                  <a:close/>
                  <a:moveTo>
                    <a:pt x="2155" y="1454"/>
                  </a:moveTo>
                  <a:cubicBezTo>
                    <a:pt x="2155" y="1453"/>
                    <a:pt x="2155" y="1452"/>
                    <a:pt x="2155" y="1451"/>
                  </a:cubicBezTo>
                  <a:cubicBezTo>
                    <a:pt x="2153" y="1452"/>
                    <a:pt x="2154" y="1459"/>
                    <a:pt x="2153" y="1461"/>
                  </a:cubicBezTo>
                  <a:cubicBezTo>
                    <a:pt x="2153" y="1456"/>
                    <a:pt x="2151" y="1443"/>
                    <a:pt x="2156" y="1439"/>
                  </a:cubicBezTo>
                  <a:cubicBezTo>
                    <a:pt x="2156" y="1440"/>
                    <a:pt x="2155" y="1454"/>
                    <a:pt x="2155" y="1454"/>
                  </a:cubicBezTo>
                  <a:close/>
                  <a:moveTo>
                    <a:pt x="2157" y="1452"/>
                  </a:moveTo>
                  <a:cubicBezTo>
                    <a:pt x="2157" y="1454"/>
                    <a:pt x="2157" y="1456"/>
                    <a:pt x="2157" y="1458"/>
                  </a:cubicBezTo>
                  <a:cubicBezTo>
                    <a:pt x="2157" y="1456"/>
                    <a:pt x="2157" y="1454"/>
                    <a:pt x="2157" y="1452"/>
                  </a:cubicBezTo>
                  <a:close/>
                  <a:moveTo>
                    <a:pt x="2158" y="1406"/>
                  </a:moveTo>
                  <a:cubicBezTo>
                    <a:pt x="2156" y="1407"/>
                    <a:pt x="2156" y="1394"/>
                    <a:pt x="2158" y="1393"/>
                  </a:cubicBezTo>
                  <a:cubicBezTo>
                    <a:pt x="2158" y="1395"/>
                    <a:pt x="2158" y="1397"/>
                    <a:pt x="2158" y="1400"/>
                  </a:cubicBezTo>
                  <a:cubicBezTo>
                    <a:pt x="2158" y="1397"/>
                    <a:pt x="2158" y="1394"/>
                    <a:pt x="2159" y="1392"/>
                  </a:cubicBezTo>
                  <a:cubicBezTo>
                    <a:pt x="2159" y="1396"/>
                    <a:pt x="2159" y="1401"/>
                    <a:pt x="2158" y="1406"/>
                  </a:cubicBezTo>
                  <a:close/>
                  <a:moveTo>
                    <a:pt x="2165" y="1390"/>
                  </a:moveTo>
                  <a:cubicBezTo>
                    <a:pt x="2165" y="1390"/>
                    <a:pt x="2165" y="1391"/>
                    <a:pt x="2165" y="1392"/>
                  </a:cubicBezTo>
                  <a:cubicBezTo>
                    <a:pt x="2165" y="1391"/>
                    <a:pt x="2165" y="1390"/>
                    <a:pt x="2165" y="1390"/>
                  </a:cubicBezTo>
                  <a:close/>
                  <a:moveTo>
                    <a:pt x="2181" y="1439"/>
                  </a:moveTo>
                  <a:cubicBezTo>
                    <a:pt x="2180" y="1437"/>
                    <a:pt x="2181" y="1433"/>
                    <a:pt x="2183" y="1431"/>
                  </a:cubicBezTo>
                  <a:cubicBezTo>
                    <a:pt x="2182" y="1434"/>
                    <a:pt x="2181" y="1436"/>
                    <a:pt x="2181" y="1439"/>
                  </a:cubicBezTo>
                  <a:close/>
                  <a:moveTo>
                    <a:pt x="2182" y="1495"/>
                  </a:moveTo>
                  <a:cubicBezTo>
                    <a:pt x="2181" y="1497"/>
                    <a:pt x="2181" y="1498"/>
                    <a:pt x="2181" y="1499"/>
                  </a:cubicBezTo>
                  <a:cubicBezTo>
                    <a:pt x="2181" y="1498"/>
                    <a:pt x="2182" y="1493"/>
                    <a:pt x="2182" y="1495"/>
                  </a:cubicBezTo>
                  <a:close/>
                  <a:moveTo>
                    <a:pt x="2183" y="1494"/>
                  </a:moveTo>
                  <a:cubicBezTo>
                    <a:pt x="2183" y="1494"/>
                    <a:pt x="2182" y="1497"/>
                    <a:pt x="2182" y="1498"/>
                  </a:cubicBezTo>
                  <a:cubicBezTo>
                    <a:pt x="2182" y="1497"/>
                    <a:pt x="2182" y="1495"/>
                    <a:pt x="2183" y="1494"/>
                  </a:cubicBezTo>
                  <a:close/>
                  <a:moveTo>
                    <a:pt x="2182" y="1496"/>
                  </a:moveTo>
                  <a:cubicBezTo>
                    <a:pt x="2182" y="1497"/>
                    <a:pt x="2181" y="1498"/>
                    <a:pt x="2181" y="1499"/>
                  </a:cubicBezTo>
                  <a:cubicBezTo>
                    <a:pt x="2181" y="1498"/>
                    <a:pt x="2182" y="1493"/>
                    <a:pt x="2182" y="1496"/>
                  </a:cubicBezTo>
                  <a:close/>
                  <a:moveTo>
                    <a:pt x="2188" y="1428"/>
                  </a:moveTo>
                  <a:cubicBezTo>
                    <a:pt x="2188" y="1429"/>
                    <a:pt x="2187" y="1431"/>
                    <a:pt x="2187" y="1432"/>
                  </a:cubicBezTo>
                  <a:cubicBezTo>
                    <a:pt x="2187" y="1431"/>
                    <a:pt x="2188" y="1428"/>
                    <a:pt x="2188" y="1428"/>
                  </a:cubicBezTo>
                  <a:close/>
                  <a:moveTo>
                    <a:pt x="2189" y="1427"/>
                  </a:moveTo>
                  <a:cubicBezTo>
                    <a:pt x="2189" y="1428"/>
                    <a:pt x="2189" y="1429"/>
                    <a:pt x="2189" y="1429"/>
                  </a:cubicBezTo>
                  <a:cubicBezTo>
                    <a:pt x="2189" y="1429"/>
                    <a:pt x="2189" y="1428"/>
                    <a:pt x="2189" y="1427"/>
                  </a:cubicBezTo>
                  <a:close/>
                  <a:moveTo>
                    <a:pt x="2189" y="1383"/>
                  </a:moveTo>
                  <a:cubicBezTo>
                    <a:pt x="2189" y="1384"/>
                    <a:pt x="2189" y="1385"/>
                    <a:pt x="2189" y="1386"/>
                  </a:cubicBezTo>
                  <a:cubicBezTo>
                    <a:pt x="2189" y="1384"/>
                    <a:pt x="2189" y="1382"/>
                    <a:pt x="2189" y="1380"/>
                  </a:cubicBezTo>
                  <a:cubicBezTo>
                    <a:pt x="2189" y="1381"/>
                    <a:pt x="2189" y="1382"/>
                    <a:pt x="2189" y="1383"/>
                  </a:cubicBezTo>
                  <a:close/>
                  <a:moveTo>
                    <a:pt x="2434" y="1318"/>
                  </a:moveTo>
                  <a:cubicBezTo>
                    <a:pt x="2431" y="1318"/>
                    <a:pt x="2429" y="1317"/>
                    <a:pt x="2426" y="1318"/>
                  </a:cubicBezTo>
                  <a:cubicBezTo>
                    <a:pt x="2425" y="1318"/>
                    <a:pt x="2427" y="1323"/>
                    <a:pt x="2424" y="1322"/>
                  </a:cubicBezTo>
                  <a:cubicBezTo>
                    <a:pt x="2425" y="1322"/>
                    <a:pt x="2421" y="1321"/>
                    <a:pt x="2421" y="1321"/>
                  </a:cubicBezTo>
                  <a:cubicBezTo>
                    <a:pt x="2421" y="1321"/>
                    <a:pt x="2426" y="1320"/>
                    <a:pt x="2426" y="1319"/>
                  </a:cubicBezTo>
                  <a:cubicBezTo>
                    <a:pt x="2425" y="1317"/>
                    <a:pt x="2421" y="1313"/>
                    <a:pt x="2427" y="1315"/>
                  </a:cubicBezTo>
                  <a:cubicBezTo>
                    <a:pt x="2427" y="1314"/>
                    <a:pt x="2426" y="1313"/>
                    <a:pt x="2425" y="1313"/>
                  </a:cubicBezTo>
                  <a:cubicBezTo>
                    <a:pt x="2426" y="1310"/>
                    <a:pt x="2428" y="1310"/>
                    <a:pt x="2432" y="1311"/>
                  </a:cubicBezTo>
                  <a:cubicBezTo>
                    <a:pt x="2430" y="1310"/>
                    <a:pt x="2429" y="1310"/>
                    <a:pt x="2427" y="1310"/>
                  </a:cubicBezTo>
                  <a:cubicBezTo>
                    <a:pt x="2427" y="1309"/>
                    <a:pt x="2427" y="1309"/>
                    <a:pt x="2427" y="1309"/>
                  </a:cubicBezTo>
                  <a:cubicBezTo>
                    <a:pt x="2436" y="1309"/>
                    <a:pt x="2432" y="1313"/>
                    <a:pt x="2434" y="1318"/>
                  </a:cubicBezTo>
                  <a:close/>
                  <a:moveTo>
                    <a:pt x="2457" y="1233"/>
                  </a:moveTo>
                  <a:cubicBezTo>
                    <a:pt x="2457" y="1233"/>
                    <a:pt x="2458" y="1233"/>
                    <a:pt x="2459" y="1233"/>
                  </a:cubicBezTo>
                  <a:cubicBezTo>
                    <a:pt x="2457" y="1236"/>
                    <a:pt x="2454" y="1232"/>
                    <a:pt x="2457" y="1233"/>
                  </a:cubicBezTo>
                  <a:close/>
                  <a:moveTo>
                    <a:pt x="2475" y="1201"/>
                  </a:moveTo>
                  <a:cubicBezTo>
                    <a:pt x="2476" y="1201"/>
                    <a:pt x="2476" y="1201"/>
                    <a:pt x="2477" y="1201"/>
                  </a:cubicBezTo>
                  <a:cubicBezTo>
                    <a:pt x="2476" y="1201"/>
                    <a:pt x="2476" y="1201"/>
                    <a:pt x="2475" y="1201"/>
                  </a:cubicBezTo>
                  <a:close/>
                  <a:moveTo>
                    <a:pt x="2459" y="1194"/>
                  </a:moveTo>
                  <a:cubicBezTo>
                    <a:pt x="2457" y="1196"/>
                    <a:pt x="2457" y="1196"/>
                    <a:pt x="2455" y="1196"/>
                  </a:cubicBezTo>
                  <a:cubicBezTo>
                    <a:pt x="2456" y="1194"/>
                    <a:pt x="2457" y="1195"/>
                    <a:pt x="2459" y="1194"/>
                  </a:cubicBezTo>
                  <a:close/>
                  <a:moveTo>
                    <a:pt x="2398" y="1113"/>
                  </a:moveTo>
                  <a:cubicBezTo>
                    <a:pt x="2398" y="1111"/>
                    <a:pt x="2396" y="1111"/>
                    <a:pt x="2397" y="1108"/>
                  </a:cubicBezTo>
                  <a:cubicBezTo>
                    <a:pt x="2399" y="1107"/>
                    <a:pt x="2399" y="1109"/>
                    <a:pt x="2398" y="1113"/>
                  </a:cubicBezTo>
                  <a:close/>
                  <a:moveTo>
                    <a:pt x="2385" y="744"/>
                  </a:moveTo>
                  <a:cubicBezTo>
                    <a:pt x="2386" y="743"/>
                    <a:pt x="2386" y="743"/>
                    <a:pt x="2386" y="742"/>
                  </a:cubicBezTo>
                  <a:cubicBezTo>
                    <a:pt x="2384" y="744"/>
                    <a:pt x="2388" y="743"/>
                    <a:pt x="2385" y="744"/>
                  </a:cubicBezTo>
                  <a:close/>
                  <a:moveTo>
                    <a:pt x="2382" y="744"/>
                  </a:moveTo>
                  <a:cubicBezTo>
                    <a:pt x="2383" y="743"/>
                    <a:pt x="2383" y="742"/>
                    <a:pt x="2383" y="742"/>
                  </a:cubicBezTo>
                  <a:cubicBezTo>
                    <a:pt x="2384" y="751"/>
                    <a:pt x="2383" y="746"/>
                    <a:pt x="2382" y="744"/>
                  </a:cubicBezTo>
                  <a:close/>
                  <a:moveTo>
                    <a:pt x="2377" y="745"/>
                  </a:moveTo>
                  <a:cubicBezTo>
                    <a:pt x="2377" y="743"/>
                    <a:pt x="2377" y="741"/>
                    <a:pt x="2377" y="739"/>
                  </a:cubicBezTo>
                  <a:cubicBezTo>
                    <a:pt x="2378" y="743"/>
                    <a:pt x="2379" y="745"/>
                    <a:pt x="2377" y="748"/>
                  </a:cubicBezTo>
                  <a:cubicBezTo>
                    <a:pt x="2377" y="747"/>
                    <a:pt x="2377" y="746"/>
                    <a:pt x="2377" y="745"/>
                  </a:cubicBezTo>
                  <a:close/>
                  <a:moveTo>
                    <a:pt x="2378" y="789"/>
                  </a:moveTo>
                  <a:cubicBezTo>
                    <a:pt x="2380" y="790"/>
                    <a:pt x="2380" y="792"/>
                    <a:pt x="2380" y="795"/>
                  </a:cubicBezTo>
                  <a:cubicBezTo>
                    <a:pt x="2376" y="794"/>
                    <a:pt x="2376" y="793"/>
                    <a:pt x="2378" y="789"/>
                  </a:cubicBezTo>
                  <a:close/>
                  <a:moveTo>
                    <a:pt x="2399" y="834"/>
                  </a:moveTo>
                  <a:cubicBezTo>
                    <a:pt x="2399" y="835"/>
                    <a:pt x="2399" y="836"/>
                    <a:pt x="2399" y="837"/>
                  </a:cubicBezTo>
                  <a:cubicBezTo>
                    <a:pt x="2398" y="837"/>
                    <a:pt x="2397" y="834"/>
                    <a:pt x="2399" y="834"/>
                  </a:cubicBezTo>
                  <a:close/>
                  <a:moveTo>
                    <a:pt x="2398" y="826"/>
                  </a:moveTo>
                  <a:cubicBezTo>
                    <a:pt x="2396" y="826"/>
                    <a:pt x="2397" y="819"/>
                    <a:pt x="2397" y="819"/>
                  </a:cubicBezTo>
                  <a:cubicBezTo>
                    <a:pt x="2400" y="820"/>
                    <a:pt x="2399" y="827"/>
                    <a:pt x="2398" y="826"/>
                  </a:cubicBezTo>
                  <a:close/>
                  <a:moveTo>
                    <a:pt x="2408" y="871"/>
                  </a:moveTo>
                  <a:cubicBezTo>
                    <a:pt x="2408" y="872"/>
                    <a:pt x="2408" y="873"/>
                    <a:pt x="2408" y="875"/>
                  </a:cubicBezTo>
                  <a:cubicBezTo>
                    <a:pt x="2408" y="873"/>
                    <a:pt x="2408" y="872"/>
                    <a:pt x="2408" y="871"/>
                  </a:cubicBezTo>
                  <a:close/>
                  <a:moveTo>
                    <a:pt x="2437" y="604"/>
                  </a:moveTo>
                  <a:cubicBezTo>
                    <a:pt x="2437" y="604"/>
                    <a:pt x="2443" y="605"/>
                    <a:pt x="2443" y="605"/>
                  </a:cubicBezTo>
                  <a:cubicBezTo>
                    <a:pt x="2435" y="611"/>
                    <a:pt x="2448" y="627"/>
                    <a:pt x="2437" y="629"/>
                  </a:cubicBezTo>
                  <a:cubicBezTo>
                    <a:pt x="2431" y="631"/>
                    <a:pt x="2434" y="625"/>
                    <a:pt x="2434" y="621"/>
                  </a:cubicBezTo>
                  <a:cubicBezTo>
                    <a:pt x="2433" y="614"/>
                    <a:pt x="2429" y="609"/>
                    <a:pt x="2437" y="604"/>
                  </a:cubicBezTo>
                  <a:close/>
                  <a:moveTo>
                    <a:pt x="2434" y="593"/>
                  </a:moveTo>
                  <a:cubicBezTo>
                    <a:pt x="2435" y="590"/>
                    <a:pt x="2441" y="591"/>
                    <a:pt x="2439" y="594"/>
                  </a:cubicBezTo>
                  <a:cubicBezTo>
                    <a:pt x="2438" y="598"/>
                    <a:pt x="2431" y="599"/>
                    <a:pt x="2434" y="593"/>
                  </a:cubicBezTo>
                  <a:close/>
                  <a:moveTo>
                    <a:pt x="2435" y="573"/>
                  </a:moveTo>
                  <a:cubicBezTo>
                    <a:pt x="2438" y="575"/>
                    <a:pt x="2444" y="578"/>
                    <a:pt x="2441" y="583"/>
                  </a:cubicBezTo>
                  <a:cubicBezTo>
                    <a:pt x="2440" y="583"/>
                    <a:pt x="2434" y="586"/>
                    <a:pt x="2434" y="585"/>
                  </a:cubicBezTo>
                  <a:cubicBezTo>
                    <a:pt x="2434" y="583"/>
                    <a:pt x="2434" y="581"/>
                    <a:pt x="2435" y="579"/>
                  </a:cubicBezTo>
                  <a:cubicBezTo>
                    <a:pt x="2433" y="578"/>
                    <a:pt x="2434" y="576"/>
                    <a:pt x="2435" y="573"/>
                  </a:cubicBezTo>
                  <a:close/>
                  <a:moveTo>
                    <a:pt x="2439" y="560"/>
                  </a:moveTo>
                  <a:cubicBezTo>
                    <a:pt x="2440" y="559"/>
                    <a:pt x="2441" y="559"/>
                    <a:pt x="2442" y="560"/>
                  </a:cubicBezTo>
                  <a:cubicBezTo>
                    <a:pt x="2441" y="561"/>
                    <a:pt x="2437" y="567"/>
                    <a:pt x="2437" y="567"/>
                  </a:cubicBezTo>
                  <a:cubicBezTo>
                    <a:pt x="2435" y="563"/>
                    <a:pt x="2435" y="561"/>
                    <a:pt x="2439" y="560"/>
                  </a:cubicBezTo>
                  <a:close/>
                  <a:moveTo>
                    <a:pt x="2441" y="545"/>
                  </a:moveTo>
                  <a:cubicBezTo>
                    <a:pt x="2442" y="543"/>
                    <a:pt x="2443" y="541"/>
                    <a:pt x="2443" y="540"/>
                  </a:cubicBezTo>
                  <a:cubicBezTo>
                    <a:pt x="2446" y="544"/>
                    <a:pt x="2442" y="545"/>
                    <a:pt x="2441" y="545"/>
                  </a:cubicBezTo>
                  <a:close/>
                  <a:moveTo>
                    <a:pt x="2448" y="551"/>
                  </a:moveTo>
                  <a:cubicBezTo>
                    <a:pt x="2447" y="552"/>
                    <a:pt x="2437" y="555"/>
                    <a:pt x="2437" y="555"/>
                  </a:cubicBezTo>
                  <a:cubicBezTo>
                    <a:pt x="2440" y="551"/>
                    <a:pt x="2444" y="551"/>
                    <a:pt x="2448" y="551"/>
                  </a:cubicBezTo>
                  <a:close/>
                  <a:moveTo>
                    <a:pt x="2431" y="437"/>
                  </a:moveTo>
                  <a:cubicBezTo>
                    <a:pt x="2431" y="443"/>
                    <a:pt x="2418" y="448"/>
                    <a:pt x="2415" y="449"/>
                  </a:cubicBezTo>
                  <a:cubicBezTo>
                    <a:pt x="2420" y="444"/>
                    <a:pt x="2424" y="438"/>
                    <a:pt x="2431" y="437"/>
                  </a:cubicBezTo>
                  <a:close/>
                  <a:moveTo>
                    <a:pt x="2418" y="514"/>
                  </a:moveTo>
                  <a:cubicBezTo>
                    <a:pt x="2420" y="514"/>
                    <a:pt x="2408" y="522"/>
                    <a:pt x="2407" y="523"/>
                  </a:cubicBezTo>
                  <a:cubicBezTo>
                    <a:pt x="2409" y="517"/>
                    <a:pt x="2413" y="516"/>
                    <a:pt x="2418" y="514"/>
                  </a:cubicBezTo>
                  <a:close/>
                  <a:moveTo>
                    <a:pt x="2402" y="390"/>
                  </a:moveTo>
                  <a:cubicBezTo>
                    <a:pt x="2403" y="389"/>
                    <a:pt x="2403" y="389"/>
                    <a:pt x="2403" y="388"/>
                  </a:cubicBezTo>
                  <a:cubicBezTo>
                    <a:pt x="2403" y="389"/>
                    <a:pt x="2403" y="390"/>
                    <a:pt x="2402" y="390"/>
                  </a:cubicBezTo>
                  <a:close/>
                  <a:moveTo>
                    <a:pt x="2396" y="406"/>
                  </a:moveTo>
                  <a:cubicBezTo>
                    <a:pt x="2397" y="403"/>
                    <a:pt x="2397" y="403"/>
                    <a:pt x="2400" y="400"/>
                  </a:cubicBezTo>
                  <a:cubicBezTo>
                    <a:pt x="2400" y="403"/>
                    <a:pt x="2398" y="403"/>
                    <a:pt x="2396" y="406"/>
                  </a:cubicBezTo>
                  <a:close/>
                  <a:moveTo>
                    <a:pt x="2403" y="415"/>
                  </a:moveTo>
                  <a:cubicBezTo>
                    <a:pt x="2401" y="417"/>
                    <a:pt x="2410" y="410"/>
                    <a:pt x="2410" y="410"/>
                  </a:cubicBezTo>
                  <a:cubicBezTo>
                    <a:pt x="2409" y="414"/>
                    <a:pt x="2404" y="417"/>
                    <a:pt x="2401" y="420"/>
                  </a:cubicBezTo>
                  <a:cubicBezTo>
                    <a:pt x="2402" y="421"/>
                    <a:pt x="2388" y="428"/>
                    <a:pt x="2388" y="428"/>
                  </a:cubicBezTo>
                  <a:cubicBezTo>
                    <a:pt x="2386" y="422"/>
                    <a:pt x="2400" y="418"/>
                    <a:pt x="2403" y="415"/>
                  </a:cubicBezTo>
                  <a:close/>
                  <a:moveTo>
                    <a:pt x="2377" y="525"/>
                  </a:moveTo>
                  <a:cubicBezTo>
                    <a:pt x="2377" y="526"/>
                    <a:pt x="2376" y="526"/>
                    <a:pt x="2375" y="526"/>
                  </a:cubicBezTo>
                  <a:cubicBezTo>
                    <a:pt x="2376" y="526"/>
                    <a:pt x="2377" y="526"/>
                    <a:pt x="2377" y="525"/>
                  </a:cubicBezTo>
                  <a:close/>
                  <a:moveTo>
                    <a:pt x="2374" y="393"/>
                  </a:moveTo>
                  <a:cubicBezTo>
                    <a:pt x="2374" y="392"/>
                    <a:pt x="2375" y="390"/>
                    <a:pt x="2377" y="390"/>
                  </a:cubicBezTo>
                  <a:cubicBezTo>
                    <a:pt x="2376" y="392"/>
                    <a:pt x="2375" y="392"/>
                    <a:pt x="2374" y="393"/>
                  </a:cubicBezTo>
                  <a:close/>
                  <a:moveTo>
                    <a:pt x="2371" y="503"/>
                  </a:moveTo>
                  <a:cubicBezTo>
                    <a:pt x="2372" y="503"/>
                    <a:pt x="2372" y="502"/>
                    <a:pt x="2373" y="502"/>
                  </a:cubicBezTo>
                  <a:cubicBezTo>
                    <a:pt x="2372" y="503"/>
                    <a:pt x="2372" y="503"/>
                    <a:pt x="2371" y="503"/>
                  </a:cubicBezTo>
                  <a:close/>
                  <a:moveTo>
                    <a:pt x="2375" y="506"/>
                  </a:moveTo>
                  <a:cubicBezTo>
                    <a:pt x="2376" y="506"/>
                    <a:pt x="2377" y="506"/>
                    <a:pt x="2377" y="505"/>
                  </a:cubicBezTo>
                  <a:cubicBezTo>
                    <a:pt x="2375" y="507"/>
                    <a:pt x="2372" y="509"/>
                    <a:pt x="2370" y="510"/>
                  </a:cubicBezTo>
                  <a:cubicBezTo>
                    <a:pt x="2372" y="509"/>
                    <a:pt x="2373" y="508"/>
                    <a:pt x="2375" y="506"/>
                  </a:cubicBezTo>
                  <a:close/>
                  <a:moveTo>
                    <a:pt x="2365" y="572"/>
                  </a:moveTo>
                  <a:cubicBezTo>
                    <a:pt x="2367" y="570"/>
                    <a:pt x="2368" y="570"/>
                    <a:pt x="2370" y="569"/>
                  </a:cubicBezTo>
                  <a:cubicBezTo>
                    <a:pt x="2368" y="571"/>
                    <a:pt x="2367" y="571"/>
                    <a:pt x="2365" y="572"/>
                  </a:cubicBezTo>
                  <a:close/>
                  <a:moveTo>
                    <a:pt x="2368" y="582"/>
                  </a:moveTo>
                  <a:cubicBezTo>
                    <a:pt x="2371" y="581"/>
                    <a:pt x="2373" y="582"/>
                    <a:pt x="2375" y="581"/>
                  </a:cubicBezTo>
                  <a:cubicBezTo>
                    <a:pt x="2380" y="578"/>
                    <a:pt x="2378" y="576"/>
                    <a:pt x="2383" y="574"/>
                  </a:cubicBezTo>
                  <a:cubicBezTo>
                    <a:pt x="2384" y="578"/>
                    <a:pt x="2380" y="577"/>
                    <a:pt x="2379" y="580"/>
                  </a:cubicBezTo>
                  <a:cubicBezTo>
                    <a:pt x="2379" y="582"/>
                    <a:pt x="2384" y="580"/>
                    <a:pt x="2383" y="586"/>
                  </a:cubicBezTo>
                  <a:cubicBezTo>
                    <a:pt x="2383" y="590"/>
                    <a:pt x="2375" y="589"/>
                    <a:pt x="2375" y="592"/>
                  </a:cubicBezTo>
                  <a:cubicBezTo>
                    <a:pt x="2375" y="595"/>
                    <a:pt x="2390" y="592"/>
                    <a:pt x="2383" y="601"/>
                  </a:cubicBezTo>
                  <a:cubicBezTo>
                    <a:pt x="2383" y="602"/>
                    <a:pt x="2367" y="608"/>
                    <a:pt x="2365" y="608"/>
                  </a:cubicBezTo>
                  <a:cubicBezTo>
                    <a:pt x="2366" y="608"/>
                    <a:pt x="2370" y="606"/>
                    <a:pt x="2371" y="607"/>
                  </a:cubicBezTo>
                  <a:cubicBezTo>
                    <a:pt x="2372" y="608"/>
                    <a:pt x="2366" y="611"/>
                    <a:pt x="2367" y="612"/>
                  </a:cubicBezTo>
                  <a:cubicBezTo>
                    <a:pt x="2371" y="614"/>
                    <a:pt x="2381" y="603"/>
                    <a:pt x="2384" y="608"/>
                  </a:cubicBezTo>
                  <a:cubicBezTo>
                    <a:pt x="2388" y="614"/>
                    <a:pt x="2367" y="621"/>
                    <a:pt x="2363" y="623"/>
                  </a:cubicBezTo>
                  <a:cubicBezTo>
                    <a:pt x="2363" y="613"/>
                    <a:pt x="2362" y="603"/>
                    <a:pt x="2362" y="594"/>
                  </a:cubicBezTo>
                  <a:cubicBezTo>
                    <a:pt x="2362" y="585"/>
                    <a:pt x="2361" y="587"/>
                    <a:pt x="2368" y="582"/>
                  </a:cubicBezTo>
                  <a:close/>
                  <a:moveTo>
                    <a:pt x="2315" y="196"/>
                  </a:moveTo>
                  <a:cubicBezTo>
                    <a:pt x="2317" y="192"/>
                    <a:pt x="2317" y="192"/>
                    <a:pt x="2320" y="189"/>
                  </a:cubicBezTo>
                  <a:cubicBezTo>
                    <a:pt x="2320" y="193"/>
                    <a:pt x="2318" y="193"/>
                    <a:pt x="2315" y="196"/>
                  </a:cubicBezTo>
                  <a:close/>
                  <a:moveTo>
                    <a:pt x="2314" y="255"/>
                  </a:moveTo>
                  <a:cubicBezTo>
                    <a:pt x="2313" y="256"/>
                    <a:pt x="2313" y="256"/>
                    <a:pt x="2312" y="256"/>
                  </a:cubicBezTo>
                  <a:cubicBezTo>
                    <a:pt x="2316" y="249"/>
                    <a:pt x="2320" y="251"/>
                    <a:pt x="2327" y="252"/>
                  </a:cubicBezTo>
                  <a:cubicBezTo>
                    <a:pt x="2323" y="254"/>
                    <a:pt x="2320" y="257"/>
                    <a:pt x="2318" y="261"/>
                  </a:cubicBezTo>
                  <a:cubicBezTo>
                    <a:pt x="2316" y="264"/>
                    <a:pt x="2318" y="270"/>
                    <a:pt x="2313" y="271"/>
                  </a:cubicBezTo>
                  <a:cubicBezTo>
                    <a:pt x="2304" y="275"/>
                    <a:pt x="2316" y="253"/>
                    <a:pt x="2319" y="253"/>
                  </a:cubicBezTo>
                  <a:cubicBezTo>
                    <a:pt x="2317" y="253"/>
                    <a:pt x="2315" y="254"/>
                    <a:pt x="2314" y="255"/>
                  </a:cubicBezTo>
                  <a:close/>
                  <a:moveTo>
                    <a:pt x="2239" y="216"/>
                  </a:moveTo>
                  <a:cubicBezTo>
                    <a:pt x="2239" y="215"/>
                    <a:pt x="2240" y="214"/>
                    <a:pt x="2241" y="213"/>
                  </a:cubicBezTo>
                  <a:cubicBezTo>
                    <a:pt x="2241" y="213"/>
                    <a:pt x="2241" y="214"/>
                    <a:pt x="2242" y="215"/>
                  </a:cubicBezTo>
                  <a:cubicBezTo>
                    <a:pt x="2241" y="215"/>
                    <a:pt x="2240" y="215"/>
                    <a:pt x="2239" y="216"/>
                  </a:cubicBezTo>
                  <a:close/>
                  <a:moveTo>
                    <a:pt x="2227" y="205"/>
                  </a:moveTo>
                  <a:cubicBezTo>
                    <a:pt x="2227" y="205"/>
                    <a:pt x="2233" y="198"/>
                    <a:pt x="2234" y="199"/>
                  </a:cubicBezTo>
                  <a:cubicBezTo>
                    <a:pt x="2237" y="201"/>
                    <a:pt x="2224" y="230"/>
                    <a:pt x="2220" y="228"/>
                  </a:cubicBezTo>
                  <a:cubicBezTo>
                    <a:pt x="2217" y="227"/>
                    <a:pt x="2225" y="208"/>
                    <a:pt x="2227" y="205"/>
                  </a:cubicBezTo>
                  <a:close/>
                  <a:moveTo>
                    <a:pt x="2207" y="273"/>
                  </a:moveTo>
                  <a:cubicBezTo>
                    <a:pt x="2208" y="275"/>
                    <a:pt x="2206" y="276"/>
                    <a:pt x="2206" y="278"/>
                  </a:cubicBezTo>
                  <a:cubicBezTo>
                    <a:pt x="2203" y="275"/>
                    <a:pt x="2202" y="277"/>
                    <a:pt x="2199" y="274"/>
                  </a:cubicBezTo>
                  <a:cubicBezTo>
                    <a:pt x="2202" y="272"/>
                    <a:pt x="2204" y="271"/>
                    <a:pt x="2207" y="273"/>
                  </a:cubicBezTo>
                  <a:close/>
                  <a:moveTo>
                    <a:pt x="2204" y="241"/>
                  </a:moveTo>
                  <a:cubicBezTo>
                    <a:pt x="2203" y="244"/>
                    <a:pt x="2197" y="249"/>
                    <a:pt x="2193" y="246"/>
                  </a:cubicBezTo>
                  <a:cubicBezTo>
                    <a:pt x="2187" y="240"/>
                    <a:pt x="2203" y="241"/>
                    <a:pt x="2204" y="241"/>
                  </a:cubicBezTo>
                  <a:close/>
                  <a:moveTo>
                    <a:pt x="2151" y="222"/>
                  </a:moveTo>
                  <a:cubicBezTo>
                    <a:pt x="2151" y="220"/>
                    <a:pt x="2153" y="219"/>
                    <a:pt x="2154" y="219"/>
                  </a:cubicBezTo>
                  <a:cubicBezTo>
                    <a:pt x="2155" y="221"/>
                    <a:pt x="2151" y="231"/>
                    <a:pt x="2149" y="232"/>
                  </a:cubicBezTo>
                  <a:cubicBezTo>
                    <a:pt x="2147" y="233"/>
                    <a:pt x="2140" y="231"/>
                    <a:pt x="2138" y="230"/>
                  </a:cubicBezTo>
                  <a:cubicBezTo>
                    <a:pt x="2138" y="230"/>
                    <a:pt x="2150" y="215"/>
                    <a:pt x="2151" y="217"/>
                  </a:cubicBezTo>
                  <a:cubicBezTo>
                    <a:pt x="2151" y="218"/>
                    <a:pt x="2147" y="224"/>
                    <a:pt x="2147" y="224"/>
                  </a:cubicBezTo>
                  <a:cubicBezTo>
                    <a:pt x="2148" y="224"/>
                    <a:pt x="2149" y="223"/>
                    <a:pt x="2151" y="222"/>
                  </a:cubicBezTo>
                  <a:close/>
                  <a:moveTo>
                    <a:pt x="2126" y="232"/>
                  </a:moveTo>
                  <a:cubicBezTo>
                    <a:pt x="2129" y="226"/>
                    <a:pt x="2131" y="222"/>
                    <a:pt x="2135" y="218"/>
                  </a:cubicBezTo>
                  <a:cubicBezTo>
                    <a:pt x="2133" y="223"/>
                    <a:pt x="2130" y="227"/>
                    <a:pt x="2126" y="232"/>
                  </a:cubicBezTo>
                  <a:close/>
                  <a:moveTo>
                    <a:pt x="2125" y="219"/>
                  </a:moveTo>
                  <a:cubicBezTo>
                    <a:pt x="2127" y="219"/>
                    <a:pt x="2121" y="228"/>
                    <a:pt x="2121" y="228"/>
                  </a:cubicBezTo>
                  <a:cubicBezTo>
                    <a:pt x="2117" y="231"/>
                    <a:pt x="2111" y="230"/>
                    <a:pt x="2106" y="230"/>
                  </a:cubicBezTo>
                  <a:cubicBezTo>
                    <a:pt x="2102" y="230"/>
                    <a:pt x="2116" y="217"/>
                    <a:pt x="2117" y="217"/>
                  </a:cubicBezTo>
                  <a:cubicBezTo>
                    <a:pt x="2116" y="223"/>
                    <a:pt x="2121" y="220"/>
                    <a:pt x="2125" y="219"/>
                  </a:cubicBezTo>
                  <a:close/>
                  <a:moveTo>
                    <a:pt x="2076" y="229"/>
                  </a:moveTo>
                  <a:cubicBezTo>
                    <a:pt x="2076" y="229"/>
                    <a:pt x="2079" y="222"/>
                    <a:pt x="2080" y="223"/>
                  </a:cubicBezTo>
                  <a:cubicBezTo>
                    <a:pt x="2082" y="224"/>
                    <a:pt x="2077" y="229"/>
                    <a:pt x="2076" y="229"/>
                  </a:cubicBezTo>
                  <a:close/>
                  <a:moveTo>
                    <a:pt x="1989" y="174"/>
                  </a:moveTo>
                  <a:cubicBezTo>
                    <a:pt x="1989" y="174"/>
                    <a:pt x="1989" y="173"/>
                    <a:pt x="1990" y="173"/>
                  </a:cubicBezTo>
                  <a:cubicBezTo>
                    <a:pt x="1989" y="175"/>
                    <a:pt x="1989" y="174"/>
                    <a:pt x="1989" y="174"/>
                  </a:cubicBezTo>
                  <a:close/>
                  <a:moveTo>
                    <a:pt x="1894" y="166"/>
                  </a:moveTo>
                  <a:cubicBezTo>
                    <a:pt x="1897" y="166"/>
                    <a:pt x="1895" y="174"/>
                    <a:pt x="1895" y="175"/>
                  </a:cubicBezTo>
                  <a:cubicBezTo>
                    <a:pt x="1895" y="172"/>
                    <a:pt x="1895" y="169"/>
                    <a:pt x="1894" y="166"/>
                  </a:cubicBezTo>
                  <a:close/>
                  <a:moveTo>
                    <a:pt x="1889" y="172"/>
                  </a:moveTo>
                  <a:cubicBezTo>
                    <a:pt x="1889" y="172"/>
                    <a:pt x="1890" y="171"/>
                    <a:pt x="1890" y="171"/>
                  </a:cubicBezTo>
                  <a:cubicBezTo>
                    <a:pt x="1891" y="172"/>
                    <a:pt x="1893" y="172"/>
                    <a:pt x="1890" y="174"/>
                  </a:cubicBezTo>
                  <a:cubicBezTo>
                    <a:pt x="1889" y="174"/>
                    <a:pt x="1889" y="173"/>
                    <a:pt x="1889" y="172"/>
                  </a:cubicBezTo>
                  <a:close/>
                  <a:moveTo>
                    <a:pt x="1400" y="220"/>
                  </a:moveTo>
                  <a:cubicBezTo>
                    <a:pt x="1400" y="222"/>
                    <a:pt x="1402" y="232"/>
                    <a:pt x="1399" y="233"/>
                  </a:cubicBezTo>
                  <a:cubicBezTo>
                    <a:pt x="1395" y="235"/>
                    <a:pt x="1396" y="214"/>
                    <a:pt x="1397" y="211"/>
                  </a:cubicBezTo>
                  <a:cubicBezTo>
                    <a:pt x="1397" y="215"/>
                    <a:pt x="1398" y="216"/>
                    <a:pt x="1400" y="220"/>
                  </a:cubicBezTo>
                  <a:close/>
                  <a:moveTo>
                    <a:pt x="1251" y="240"/>
                  </a:moveTo>
                  <a:cubicBezTo>
                    <a:pt x="1254" y="241"/>
                    <a:pt x="1254" y="242"/>
                    <a:pt x="1254" y="244"/>
                  </a:cubicBezTo>
                  <a:cubicBezTo>
                    <a:pt x="1253" y="245"/>
                    <a:pt x="1251" y="241"/>
                    <a:pt x="1250" y="244"/>
                  </a:cubicBezTo>
                  <a:cubicBezTo>
                    <a:pt x="1250" y="247"/>
                    <a:pt x="1250" y="249"/>
                    <a:pt x="1250" y="252"/>
                  </a:cubicBezTo>
                  <a:cubicBezTo>
                    <a:pt x="1246" y="247"/>
                    <a:pt x="1239" y="247"/>
                    <a:pt x="1240" y="238"/>
                  </a:cubicBezTo>
                  <a:cubicBezTo>
                    <a:pt x="1249" y="248"/>
                    <a:pt x="1243" y="240"/>
                    <a:pt x="1251" y="240"/>
                  </a:cubicBezTo>
                  <a:close/>
                  <a:moveTo>
                    <a:pt x="1114" y="216"/>
                  </a:moveTo>
                  <a:cubicBezTo>
                    <a:pt x="1114" y="217"/>
                    <a:pt x="1114" y="217"/>
                    <a:pt x="1113" y="218"/>
                  </a:cubicBezTo>
                  <a:cubicBezTo>
                    <a:pt x="1112" y="217"/>
                    <a:pt x="1113" y="214"/>
                    <a:pt x="1114" y="213"/>
                  </a:cubicBezTo>
                  <a:cubicBezTo>
                    <a:pt x="1114" y="214"/>
                    <a:pt x="1114" y="215"/>
                    <a:pt x="1114" y="216"/>
                  </a:cubicBezTo>
                  <a:close/>
                  <a:moveTo>
                    <a:pt x="1047" y="260"/>
                  </a:moveTo>
                  <a:cubicBezTo>
                    <a:pt x="1049" y="260"/>
                    <a:pt x="1056" y="259"/>
                    <a:pt x="1056" y="259"/>
                  </a:cubicBezTo>
                  <a:cubicBezTo>
                    <a:pt x="1061" y="263"/>
                    <a:pt x="1049" y="264"/>
                    <a:pt x="1048" y="264"/>
                  </a:cubicBezTo>
                  <a:cubicBezTo>
                    <a:pt x="1048" y="262"/>
                    <a:pt x="1047" y="261"/>
                    <a:pt x="1047" y="260"/>
                  </a:cubicBezTo>
                  <a:close/>
                  <a:moveTo>
                    <a:pt x="899" y="248"/>
                  </a:moveTo>
                  <a:cubicBezTo>
                    <a:pt x="900" y="246"/>
                    <a:pt x="900" y="245"/>
                    <a:pt x="902" y="245"/>
                  </a:cubicBezTo>
                  <a:cubicBezTo>
                    <a:pt x="902" y="245"/>
                    <a:pt x="902" y="251"/>
                    <a:pt x="903" y="250"/>
                  </a:cubicBezTo>
                  <a:cubicBezTo>
                    <a:pt x="905" y="250"/>
                    <a:pt x="910" y="245"/>
                    <a:pt x="911" y="250"/>
                  </a:cubicBezTo>
                  <a:cubicBezTo>
                    <a:pt x="911" y="255"/>
                    <a:pt x="904" y="254"/>
                    <a:pt x="901" y="254"/>
                  </a:cubicBezTo>
                  <a:cubicBezTo>
                    <a:pt x="901" y="252"/>
                    <a:pt x="899" y="250"/>
                    <a:pt x="899" y="248"/>
                  </a:cubicBezTo>
                  <a:close/>
                  <a:moveTo>
                    <a:pt x="894" y="247"/>
                  </a:moveTo>
                  <a:cubicBezTo>
                    <a:pt x="894" y="246"/>
                    <a:pt x="894" y="245"/>
                    <a:pt x="895" y="245"/>
                  </a:cubicBezTo>
                  <a:cubicBezTo>
                    <a:pt x="896" y="246"/>
                    <a:pt x="896" y="247"/>
                    <a:pt x="894" y="249"/>
                  </a:cubicBezTo>
                  <a:cubicBezTo>
                    <a:pt x="894" y="248"/>
                    <a:pt x="894" y="247"/>
                    <a:pt x="894" y="247"/>
                  </a:cubicBezTo>
                  <a:close/>
                  <a:moveTo>
                    <a:pt x="793" y="251"/>
                  </a:moveTo>
                  <a:cubicBezTo>
                    <a:pt x="795" y="252"/>
                    <a:pt x="795" y="252"/>
                    <a:pt x="794" y="252"/>
                  </a:cubicBezTo>
                  <a:cubicBezTo>
                    <a:pt x="792" y="253"/>
                    <a:pt x="793" y="252"/>
                    <a:pt x="793" y="251"/>
                  </a:cubicBezTo>
                  <a:close/>
                  <a:moveTo>
                    <a:pt x="788" y="262"/>
                  </a:moveTo>
                  <a:cubicBezTo>
                    <a:pt x="795" y="261"/>
                    <a:pt x="803" y="259"/>
                    <a:pt x="811" y="259"/>
                  </a:cubicBezTo>
                  <a:cubicBezTo>
                    <a:pt x="815" y="260"/>
                    <a:pt x="816" y="258"/>
                    <a:pt x="818" y="261"/>
                  </a:cubicBezTo>
                  <a:cubicBezTo>
                    <a:pt x="821" y="266"/>
                    <a:pt x="815" y="266"/>
                    <a:pt x="813" y="267"/>
                  </a:cubicBezTo>
                  <a:cubicBezTo>
                    <a:pt x="808" y="269"/>
                    <a:pt x="798" y="270"/>
                    <a:pt x="793" y="269"/>
                  </a:cubicBezTo>
                  <a:cubicBezTo>
                    <a:pt x="790" y="268"/>
                    <a:pt x="788" y="270"/>
                    <a:pt x="787" y="267"/>
                  </a:cubicBezTo>
                  <a:cubicBezTo>
                    <a:pt x="787" y="266"/>
                    <a:pt x="786" y="262"/>
                    <a:pt x="788" y="262"/>
                  </a:cubicBezTo>
                  <a:close/>
                  <a:moveTo>
                    <a:pt x="761" y="253"/>
                  </a:moveTo>
                  <a:cubicBezTo>
                    <a:pt x="762" y="253"/>
                    <a:pt x="764" y="252"/>
                    <a:pt x="766" y="252"/>
                  </a:cubicBezTo>
                  <a:cubicBezTo>
                    <a:pt x="765" y="253"/>
                    <a:pt x="763" y="254"/>
                    <a:pt x="761" y="253"/>
                  </a:cubicBezTo>
                  <a:close/>
                  <a:moveTo>
                    <a:pt x="778" y="261"/>
                  </a:moveTo>
                  <a:cubicBezTo>
                    <a:pt x="781" y="260"/>
                    <a:pt x="781" y="267"/>
                    <a:pt x="780" y="269"/>
                  </a:cubicBezTo>
                  <a:cubicBezTo>
                    <a:pt x="778" y="271"/>
                    <a:pt x="772" y="269"/>
                    <a:pt x="771" y="270"/>
                  </a:cubicBezTo>
                  <a:cubicBezTo>
                    <a:pt x="762" y="271"/>
                    <a:pt x="753" y="277"/>
                    <a:pt x="744" y="278"/>
                  </a:cubicBezTo>
                  <a:cubicBezTo>
                    <a:pt x="736" y="279"/>
                    <a:pt x="727" y="278"/>
                    <a:pt x="718" y="279"/>
                  </a:cubicBezTo>
                  <a:cubicBezTo>
                    <a:pt x="715" y="279"/>
                    <a:pt x="697" y="281"/>
                    <a:pt x="696" y="280"/>
                  </a:cubicBezTo>
                  <a:cubicBezTo>
                    <a:pt x="693" y="275"/>
                    <a:pt x="713" y="271"/>
                    <a:pt x="716" y="270"/>
                  </a:cubicBezTo>
                  <a:cubicBezTo>
                    <a:pt x="735" y="264"/>
                    <a:pt x="758" y="262"/>
                    <a:pt x="778" y="261"/>
                  </a:cubicBezTo>
                  <a:close/>
                  <a:moveTo>
                    <a:pt x="585" y="246"/>
                  </a:moveTo>
                  <a:cubicBezTo>
                    <a:pt x="586" y="242"/>
                    <a:pt x="587" y="247"/>
                    <a:pt x="587" y="247"/>
                  </a:cubicBezTo>
                  <a:cubicBezTo>
                    <a:pt x="586" y="247"/>
                    <a:pt x="586" y="246"/>
                    <a:pt x="585" y="246"/>
                  </a:cubicBezTo>
                  <a:close/>
                  <a:moveTo>
                    <a:pt x="586" y="276"/>
                  </a:moveTo>
                  <a:cubicBezTo>
                    <a:pt x="596" y="279"/>
                    <a:pt x="590" y="282"/>
                    <a:pt x="583" y="279"/>
                  </a:cubicBezTo>
                  <a:cubicBezTo>
                    <a:pt x="584" y="278"/>
                    <a:pt x="585" y="277"/>
                    <a:pt x="586" y="276"/>
                  </a:cubicBezTo>
                  <a:close/>
                  <a:moveTo>
                    <a:pt x="580" y="253"/>
                  </a:moveTo>
                  <a:cubicBezTo>
                    <a:pt x="581" y="254"/>
                    <a:pt x="582" y="254"/>
                    <a:pt x="581" y="255"/>
                  </a:cubicBezTo>
                  <a:cubicBezTo>
                    <a:pt x="581" y="256"/>
                    <a:pt x="580" y="253"/>
                    <a:pt x="580" y="253"/>
                  </a:cubicBezTo>
                  <a:close/>
                  <a:moveTo>
                    <a:pt x="510" y="262"/>
                  </a:moveTo>
                  <a:cubicBezTo>
                    <a:pt x="510" y="263"/>
                    <a:pt x="511" y="263"/>
                    <a:pt x="511" y="264"/>
                  </a:cubicBezTo>
                  <a:cubicBezTo>
                    <a:pt x="510" y="264"/>
                    <a:pt x="510" y="263"/>
                    <a:pt x="510" y="262"/>
                  </a:cubicBezTo>
                  <a:close/>
                  <a:moveTo>
                    <a:pt x="463" y="315"/>
                  </a:moveTo>
                  <a:cubicBezTo>
                    <a:pt x="466" y="317"/>
                    <a:pt x="472" y="323"/>
                    <a:pt x="472" y="322"/>
                  </a:cubicBezTo>
                  <a:cubicBezTo>
                    <a:pt x="474" y="325"/>
                    <a:pt x="477" y="328"/>
                    <a:pt x="479" y="331"/>
                  </a:cubicBezTo>
                  <a:cubicBezTo>
                    <a:pt x="474" y="331"/>
                    <a:pt x="463" y="318"/>
                    <a:pt x="461" y="314"/>
                  </a:cubicBezTo>
                  <a:cubicBezTo>
                    <a:pt x="462" y="315"/>
                    <a:pt x="462" y="315"/>
                    <a:pt x="463" y="315"/>
                  </a:cubicBezTo>
                  <a:close/>
                  <a:moveTo>
                    <a:pt x="447" y="285"/>
                  </a:moveTo>
                  <a:cubicBezTo>
                    <a:pt x="442" y="285"/>
                    <a:pt x="438" y="287"/>
                    <a:pt x="436" y="282"/>
                  </a:cubicBezTo>
                  <a:cubicBezTo>
                    <a:pt x="443" y="281"/>
                    <a:pt x="443" y="276"/>
                    <a:pt x="447" y="285"/>
                  </a:cubicBezTo>
                  <a:close/>
                  <a:moveTo>
                    <a:pt x="431" y="298"/>
                  </a:moveTo>
                  <a:cubicBezTo>
                    <a:pt x="430" y="298"/>
                    <a:pt x="430" y="297"/>
                    <a:pt x="429" y="296"/>
                  </a:cubicBezTo>
                  <a:cubicBezTo>
                    <a:pt x="430" y="296"/>
                    <a:pt x="432" y="298"/>
                    <a:pt x="431" y="298"/>
                  </a:cubicBezTo>
                  <a:close/>
                  <a:moveTo>
                    <a:pt x="428" y="285"/>
                  </a:moveTo>
                  <a:cubicBezTo>
                    <a:pt x="429" y="284"/>
                    <a:pt x="430" y="282"/>
                    <a:pt x="430" y="281"/>
                  </a:cubicBezTo>
                  <a:cubicBezTo>
                    <a:pt x="431" y="282"/>
                    <a:pt x="432" y="285"/>
                    <a:pt x="433" y="286"/>
                  </a:cubicBezTo>
                  <a:cubicBezTo>
                    <a:pt x="431" y="287"/>
                    <a:pt x="430" y="286"/>
                    <a:pt x="428" y="285"/>
                  </a:cubicBezTo>
                  <a:close/>
                  <a:moveTo>
                    <a:pt x="406" y="293"/>
                  </a:moveTo>
                  <a:cubicBezTo>
                    <a:pt x="406" y="293"/>
                    <a:pt x="416" y="300"/>
                    <a:pt x="412" y="302"/>
                  </a:cubicBezTo>
                  <a:cubicBezTo>
                    <a:pt x="412" y="302"/>
                    <a:pt x="395" y="293"/>
                    <a:pt x="393" y="292"/>
                  </a:cubicBezTo>
                  <a:cubicBezTo>
                    <a:pt x="398" y="293"/>
                    <a:pt x="401" y="291"/>
                    <a:pt x="406" y="293"/>
                  </a:cubicBezTo>
                  <a:close/>
                  <a:moveTo>
                    <a:pt x="312" y="397"/>
                  </a:moveTo>
                  <a:cubicBezTo>
                    <a:pt x="314" y="397"/>
                    <a:pt x="315" y="398"/>
                    <a:pt x="315" y="400"/>
                  </a:cubicBezTo>
                  <a:cubicBezTo>
                    <a:pt x="314" y="399"/>
                    <a:pt x="313" y="398"/>
                    <a:pt x="312" y="397"/>
                  </a:cubicBezTo>
                  <a:close/>
                  <a:moveTo>
                    <a:pt x="243" y="842"/>
                  </a:moveTo>
                  <a:cubicBezTo>
                    <a:pt x="243" y="843"/>
                    <a:pt x="237" y="842"/>
                    <a:pt x="238" y="841"/>
                  </a:cubicBezTo>
                  <a:cubicBezTo>
                    <a:pt x="239" y="840"/>
                    <a:pt x="243" y="841"/>
                    <a:pt x="243" y="842"/>
                  </a:cubicBezTo>
                  <a:close/>
                  <a:moveTo>
                    <a:pt x="204" y="1018"/>
                  </a:moveTo>
                  <a:cubicBezTo>
                    <a:pt x="204" y="1017"/>
                    <a:pt x="204" y="1017"/>
                    <a:pt x="205" y="1016"/>
                  </a:cubicBezTo>
                  <a:cubicBezTo>
                    <a:pt x="204" y="1015"/>
                    <a:pt x="206" y="1021"/>
                    <a:pt x="205" y="1021"/>
                  </a:cubicBezTo>
                  <a:cubicBezTo>
                    <a:pt x="204" y="1020"/>
                    <a:pt x="204" y="1019"/>
                    <a:pt x="204" y="1018"/>
                  </a:cubicBezTo>
                  <a:close/>
                  <a:moveTo>
                    <a:pt x="205" y="1046"/>
                  </a:moveTo>
                  <a:cubicBezTo>
                    <a:pt x="206" y="1045"/>
                    <a:pt x="208" y="1045"/>
                    <a:pt x="209" y="1046"/>
                  </a:cubicBezTo>
                  <a:cubicBezTo>
                    <a:pt x="209" y="1045"/>
                    <a:pt x="209" y="1044"/>
                    <a:pt x="209" y="1044"/>
                  </a:cubicBezTo>
                  <a:cubicBezTo>
                    <a:pt x="217" y="1044"/>
                    <a:pt x="235" y="1043"/>
                    <a:pt x="228" y="1057"/>
                  </a:cubicBezTo>
                  <a:cubicBezTo>
                    <a:pt x="224" y="1066"/>
                    <a:pt x="225" y="1046"/>
                    <a:pt x="217" y="1053"/>
                  </a:cubicBezTo>
                  <a:cubicBezTo>
                    <a:pt x="216" y="1051"/>
                    <a:pt x="214" y="1046"/>
                    <a:pt x="212" y="1046"/>
                  </a:cubicBezTo>
                  <a:cubicBezTo>
                    <a:pt x="210" y="1046"/>
                    <a:pt x="210" y="1049"/>
                    <a:pt x="209" y="1049"/>
                  </a:cubicBezTo>
                  <a:cubicBezTo>
                    <a:pt x="208" y="1049"/>
                    <a:pt x="209" y="1053"/>
                    <a:pt x="206" y="1052"/>
                  </a:cubicBezTo>
                  <a:cubicBezTo>
                    <a:pt x="205" y="1052"/>
                    <a:pt x="203" y="1046"/>
                    <a:pt x="205" y="1046"/>
                  </a:cubicBezTo>
                  <a:close/>
                  <a:moveTo>
                    <a:pt x="211" y="1264"/>
                  </a:moveTo>
                  <a:cubicBezTo>
                    <a:pt x="211" y="1261"/>
                    <a:pt x="217" y="1261"/>
                    <a:pt x="220" y="1260"/>
                  </a:cubicBezTo>
                  <a:cubicBezTo>
                    <a:pt x="220" y="1261"/>
                    <a:pt x="221" y="1262"/>
                    <a:pt x="221" y="1262"/>
                  </a:cubicBezTo>
                  <a:cubicBezTo>
                    <a:pt x="218" y="1263"/>
                    <a:pt x="214" y="1263"/>
                    <a:pt x="211" y="1264"/>
                  </a:cubicBezTo>
                  <a:close/>
                  <a:moveTo>
                    <a:pt x="262" y="1313"/>
                  </a:moveTo>
                  <a:cubicBezTo>
                    <a:pt x="262" y="1317"/>
                    <a:pt x="263" y="1302"/>
                    <a:pt x="263" y="1303"/>
                  </a:cubicBezTo>
                  <a:cubicBezTo>
                    <a:pt x="269" y="1312"/>
                    <a:pt x="268" y="1302"/>
                    <a:pt x="273" y="1302"/>
                  </a:cubicBezTo>
                  <a:cubicBezTo>
                    <a:pt x="274" y="1309"/>
                    <a:pt x="277" y="1305"/>
                    <a:pt x="272" y="1310"/>
                  </a:cubicBezTo>
                  <a:cubicBezTo>
                    <a:pt x="270" y="1312"/>
                    <a:pt x="265" y="1312"/>
                    <a:pt x="262" y="1313"/>
                  </a:cubicBezTo>
                  <a:close/>
                  <a:moveTo>
                    <a:pt x="280" y="1334"/>
                  </a:moveTo>
                  <a:cubicBezTo>
                    <a:pt x="280" y="1339"/>
                    <a:pt x="279" y="1332"/>
                    <a:pt x="280" y="1332"/>
                  </a:cubicBezTo>
                  <a:cubicBezTo>
                    <a:pt x="280" y="1333"/>
                    <a:pt x="280" y="1334"/>
                    <a:pt x="280" y="1334"/>
                  </a:cubicBezTo>
                  <a:close/>
                  <a:moveTo>
                    <a:pt x="277" y="1304"/>
                  </a:moveTo>
                  <a:cubicBezTo>
                    <a:pt x="278" y="1303"/>
                    <a:pt x="279" y="1303"/>
                    <a:pt x="280" y="1305"/>
                  </a:cubicBezTo>
                  <a:cubicBezTo>
                    <a:pt x="279" y="1304"/>
                    <a:pt x="278" y="1304"/>
                    <a:pt x="277" y="1304"/>
                  </a:cubicBezTo>
                  <a:close/>
                  <a:moveTo>
                    <a:pt x="300" y="1270"/>
                  </a:moveTo>
                  <a:cubicBezTo>
                    <a:pt x="300" y="1271"/>
                    <a:pt x="300" y="1271"/>
                    <a:pt x="299" y="1272"/>
                  </a:cubicBezTo>
                  <a:cubicBezTo>
                    <a:pt x="299" y="1271"/>
                    <a:pt x="299" y="1271"/>
                    <a:pt x="299" y="1271"/>
                  </a:cubicBezTo>
                  <a:cubicBezTo>
                    <a:pt x="299" y="1271"/>
                    <a:pt x="300" y="1270"/>
                    <a:pt x="300" y="1270"/>
                  </a:cubicBezTo>
                  <a:close/>
                  <a:moveTo>
                    <a:pt x="327" y="1335"/>
                  </a:moveTo>
                  <a:cubicBezTo>
                    <a:pt x="327" y="1337"/>
                    <a:pt x="327" y="1339"/>
                    <a:pt x="327" y="1341"/>
                  </a:cubicBezTo>
                  <a:cubicBezTo>
                    <a:pt x="327" y="1341"/>
                    <a:pt x="325" y="1331"/>
                    <a:pt x="325" y="1331"/>
                  </a:cubicBezTo>
                  <a:cubicBezTo>
                    <a:pt x="326" y="1332"/>
                    <a:pt x="326" y="1333"/>
                    <a:pt x="327" y="1335"/>
                  </a:cubicBezTo>
                  <a:close/>
                  <a:moveTo>
                    <a:pt x="321" y="1316"/>
                  </a:moveTo>
                  <a:cubicBezTo>
                    <a:pt x="319" y="1316"/>
                    <a:pt x="318" y="1306"/>
                    <a:pt x="319" y="1305"/>
                  </a:cubicBezTo>
                  <a:cubicBezTo>
                    <a:pt x="321" y="1308"/>
                    <a:pt x="324" y="1311"/>
                    <a:pt x="326" y="1314"/>
                  </a:cubicBezTo>
                  <a:cubicBezTo>
                    <a:pt x="324" y="1315"/>
                    <a:pt x="323" y="1315"/>
                    <a:pt x="321" y="1316"/>
                  </a:cubicBezTo>
                  <a:close/>
                  <a:moveTo>
                    <a:pt x="428" y="1431"/>
                  </a:moveTo>
                  <a:cubicBezTo>
                    <a:pt x="432" y="1426"/>
                    <a:pt x="436" y="1430"/>
                    <a:pt x="436" y="1433"/>
                  </a:cubicBezTo>
                  <a:cubicBezTo>
                    <a:pt x="433" y="1432"/>
                    <a:pt x="431" y="1432"/>
                    <a:pt x="428" y="1431"/>
                  </a:cubicBezTo>
                  <a:close/>
                  <a:moveTo>
                    <a:pt x="931" y="1508"/>
                  </a:moveTo>
                  <a:cubicBezTo>
                    <a:pt x="929" y="1505"/>
                    <a:pt x="927" y="1504"/>
                    <a:pt x="924" y="1506"/>
                  </a:cubicBezTo>
                  <a:cubicBezTo>
                    <a:pt x="923" y="1504"/>
                    <a:pt x="922" y="1502"/>
                    <a:pt x="924" y="1500"/>
                  </a:cubicBezTo>
                  <a:cubicBezTo>
                    <a:pt x="924" y="1499"/>
                    <a:pt x="929" y="1497"/>
                    <a:pt x="930" y="1498"/>
                  </a:cubicBezTo>
                  <a:cubicBezTo>
                    <a:pt x="934" y="1499"/>
                    <a:pt x="930" y="1506"/>
                    <a:pt x="931" y="1508"/>
                  </a:cubicBezTo>
                  <a:close/>
                  <a:moveTo>
                    <a:pt x="967" y="1492"/>
                  </a:moveTo>
                  <a:cubicBezTo>
                    <a:pt x="966" y="1494"/>
                    <a:pt x="966" y="1497"/>
                    <a:pt x="966" y="1499"/>
                  </a:cubicBezTo>
                  <a:cubicBezTo>
                    <a:pt x="965" y="1498"/>
                    <a:pt x="966" y="1489"/>
                    <a:pt x="965" y="1488"/>
                  </a:cubicBezTo>
                  <a:cubicBezTo>
                    <a:pt x="966" y="1490"/>
                    <a:pt x="966" y="1491"/>
                    <a:pt x="967" y="1492"/>
                  </a:cubicBezTo>
                  <a:close/>
                  <a:moveTo>
                    <a:pt x="1032" y="1500"/>
                  </a:moveTo>
                  <a:cubicBezTo>
                    <a:pt x="1032" y="1501"/>
                    <a:pt x="1032" y="1502"/>
                    <a:pt x="1031" y="1503"/>
                  </a:cubicBezTo>
                  <a:cubicBezTo>
                    <a:pt x="1030" y="1503"/>
                    <a:pt x="1029" y="1502"/>
                    <a:pt x="1029" y="1501"/>
                  </a:cubicBezTo>
                  <a:cubicBezTo>
                    <a:pt x="1030" y="1501"/>
                    <a:pt x="1031" y="1500"/>
                    <a:pt x="1032" y="1500"/>
                  </a:cubicBezTo>
                  <a:close/>
                  <a:moveTo>
                    <a:pt x="1261" y="1475"/>
                  </a:moveTo>
                  <a:cubicBezTo>
                    <a:pt x="1261" y="1472"/>
                    <a:pt x="1260" y="1471"/>
                    <a:pt x="1260" y="1470"/>
                  </a:cubicBezTo>
                  <a:cubicBezTo>
                    <a:pt x="1262" y="1470"/>
                    <a:pt x="1264" y="1471"/>
                    <a:pt x="1265" y="1472"/>
                  </a:cubicBezTo>
                  <a:cubicBezTo>
                    <a:pt x="1265" y="1474"/>
                    <a:pt x="1264" y="1475"/>
                    <a:pt x="1261" y="1475"/>
                  </a:cubicBezTo>
                  <a:close/>
                  <a:moveTo>
                    <a:pt x="1278" y="1470"/>
                  </a:moveTo>
                  <a:cubicBezTo>
                    <a:pt x="1277" y="1473"/>
                    <a:pt x="1273" y="1473"/>
                    <a:pt x="1272" y="1471"/>
                  </a:cubicBezTo>
                  <a:cubicBezTo>
                    <a:pt x="1272" y="1468"/>
                    <a:pt x="1277" y="1468"/>
                    <a:pt x="1278" y="1470"/>
                  </a:cubicBezTo>
                  <a:close/>
                  <a:moveTo>
                    <a:pt x="1373" y="1470"/>
                  </a:moveTo>
                  <a:cubicBezTo>
                    <a:pt x="1372" y="1469"/>
                    <a:pt x="1372" y="1469"/>
                    <a:pt x="1371" y="1468"/>
                  </a:cubicBezTo>
                  <a:cubicBezTo>
                    <a:pt x="1372" y="1468"/>
                    <a:pt x="1372" y="1467"/>
                    <a:pt x="1373" y="1467"/>
                  </a:cubicBezTo>
                  <a:cubicBezTo>
                    <a:pt x="1373" y="1468"/>
                    <a:pt x="1373" y="1469"/>
                    <a:pt x="1373" y="1470"/>
                  </a:cubicBezTo>
                  <a:close/>
                  <a:moveTo>
                    <a:pt x="1521" y="1559"/>
                  </a:moveTo>
                  <a:cubicBezTo>
                    <a:pt x="1520" y="1564"/>
                    <a:pt x="1518" y="1553"/>
                    <a:pt x="1520" y="1553"/>
                  </a:cubicBezTo>
                  <a:cubicBezTo>
                    <a:pt x="1520" y="1555"/>
                    <a:pt x="1521" y="1557"/>
                    <a:pt x="1521" y="1559"/>
                  </a:cubicBezTo>
                  <a:close/>
                  <a:moveTo>
                    <a:pt x="1522" y="1558"/>
                  </a:moveTo>
                  <a:cubicBezTo>
                    <a:pt x="1522" y="1557"/>
                    <a:pt x="1521" y="1554"/>
                    <a:pt x="1521" y="1554"/>
                  </a:cubicBezTo>
                  <a:cubicBezTo>
                    <a:pt x="1521" y="1555"/>
                    <a:pt x="1522" y="1557"/>
                    <a:pt x="1522" y="1558"/>
                  </a:cubicBezTo>
                  <a:close/>
                  <a:moveTo>
                    <a:pt x="1539" y="1565"/>
                  </a:moveTo>
                  <a:cubicBezTo>
                    <a:pt x="1538" y="1563"/>
                    <a:pt x="1538" y="1557"/>
                    <a:pt x="1537" y="1555"/>
                  </a:cubicBezTo>
                  <a:cubicBezTo>
                    <a:pt x="1538" y="1558"/>
                    <a:pt x="1538" y="1562"/>
                    <a:pt x="1539" y="1565"/>
                  </a:cubicBezTo>
                  <a:close/>
                  <a:moveTo>
                    <a:pt x="1540" y="1557"/>
                  </a:moveTo>
                  <a:cubicBezTo>
                    <a:pt x="1540" y="1557"/>
                    <a:pt x="1540" y="1558"/>
                    <a:pt x="1540" y="1559"/>
                  </a:cubicBezTo>
                  <a:cubicBezTo>
                    <a:pt x="1539" y="1557"/>
                    <a:pt x="1540" y="1558"/>
                    <a:pt x="1540" y="1557"/>
                  </a:cubicBezTo>
                  <a:close/>
                  <a:moveTo>
                    <a:pt x="1543" y="1559"/>
                  </a:moveTo>
                  <a:cubicBezTo>
                    <a:pt x="1541" y="1557"/>
                    <a:pt x="1541" y="1556"/>
                    <a:pt x="1542" y="1556"/>
                  </a:cubicBezTo>
                  <a:cubicBezTo>
                    <a:pt x="1543" y="1557"/>
                    <a:pt x="1543" y="1558"/>
                    <a:pt x="1543" y="1559"/>
                  </a:cubicBezTo>
                  <a:close/>
                  <a:moveTo>
                    <a:pt x="1563" y="1566"/>
                  </a:moveTo>
                  <a:cubicBezTo>
                    <a:pt x="1562" y="1564"/>
                    <a:pt x="1562" y="1563"/>
                    <a:pt x="1563" y="1562"/>
                  </a:cubicBezTo>
                  <a:cubicBezTo>
                    <a:pt x="1563" y="1563"/>
                    <a:pt x="1563" y="1564"/>
                    <a:pt x="1563" y="1566"/>
                  </a:cubicBezTo>
                  <a:close/>
                  <a:moveTo>
                    <a:pt x="1659" y="1547"/>
                  </a:moveTo>
                  <a:cubicBezTo>
                    <a:pt x="1658" y="1546"/>
                    <a:pt x="1658" y="1544"/>
                    <a:pt x="1658" y="1543"/>
                  </a:cubicBezTo>
                  <a:cubicBezTo>
                    <a:pt x="1659" y="1543"/>
                    <a:pt x="1660" y="1544"/>
                    <a:pt x="1659" y="1547"/>
                  </a:cubicBezTo>
                  <a:close/>
                  <a:moveTo>
                    <a:pt x="1732" y="1516"/>
                  </a:moveTo>
                  <a:cubicBezTo>
                    <a:pt x="1731" y="1512"/>
                    <a:pt x="1728" y="1502"/>
                    <a:pt x="1730" y="1500"/>
                  </a:cubicBezTo>
                  <a:cubicBezTo>
                    <a:pt x="1730" y="1501"/>
                    <a:pt x="1730" y="1503"/>
                    <a:pt x="1730" y="1504"/>
                  </a:cubicBezTo>
                  <a:cubicBezTo>
                    <a:pt x="1730" y="1502"/>
                    <a:pt x="1731" y="1501"/>
                    <a:pt x="1731" y="1499"/>
                  </a:cubicBezTo>
                  <a:cubicBezTo>
                    <a:pt x="1727" y="1503"/>
                    <a:pt x="1744" y="1524"/>
                    <a:pt x="1733" y="1527"/>
                  </a:cubicBezTo>
                  <a:cubicBezTo>
                    <a:pt x="1733" y="1523"/>
                    <a:pt x="1732" y="1519"/>
                    <a:pt x="1732" y="1516"/>
                  </a:cubicBezTo>
                  <a:close/>
                  <a:moveTo>
                    <a:pt x="1815" y="1483"/>
                  </a:moveTo>
                  <a:cubicBezTo>
                    <a:pt x="1815" y="1488"/>
                    <a:pt x="1815" y="1491"/>
                    <a:pt x="1812" y="1491"/>
                  </a:cubicBezTo>
                  <a:cubicBezTo>
                    <a:pt x="1803" y="1492"/>
                    <a:pt x="1808" y="1483"/>
                    <a:pt x="1807" y="1483"/>
                  </a:cubicBezTo>
                  <a:cubicBezTo>
                    <a:pt x="1808" y="1483"/>
                    <a:pt x="1809" y="1484"/>
                    <a:pt x="1810" y="1484"/>
                  </a:cubicBezTo>
                  <a:cubicBezTo>
                    <a:pt x="1811" y="1484"/>
                    <a:pt x="1815" y="1472"/>
                    <a:pt x="1808" y="1475"/>
                  </a:cubicBezTo>
                  <a:cubicBezTo>
                    <a:pt x="1804" y="1477"/>
                    <a:pt x="1805" y="1490"/>
                    <a:pt x="1803" y="1490"/>
                  </a:cubicBezTo>
                  <a:cubicBezTo>
                    <a:pt x="1802" y="1490"/>
                    <a:pt x="1802" y="1487"/>
                    <a:pt x="1801" y="1488"/>
                  </a:cubicBezTo>
                  <a:cubicBezTo>
                    <a:pt x="1798" y="1488"/>
                    <a:pt x="1792" y="1489"/>
                    <a:pt x="1790" y="1488"/>
                  </a:cubicBezTo>
                  <a:cubicBezTo>
                    <a:pt x="1787" y="1486"/>
                    <a:pt x="1786" y="1473"/>
                    <a:pt x="1787" y="1472"/>
                  </a:cubicBezTo>
                  <a:cubicBezTo>
                    <a:pt x="1787" y="1472"/>
                    <a:pt x="1786" y="1472"/>
                    <a:pt x="1786" y="1472"/>
                  </a:cubicBezTo>
                  <a:cubicBezTo>
                    <a:pt x="1785" y="1472"/>
                    <a:pt x="1784" y="1471"/>
                    <a:pt x="1785" y="1469"/>
                  </a:cubicBezTo>
                  <a:cubicBezTo>
                    <a:pt x="1785" y="1470"/>
                    <a:pt x="1784" y="1465"/>
                    <a:pt x="1785" y="1464"/>
                  </a:cubicBezTo>
                  <a:cubicBezTo>
                    <a:pt x="1789" y="1462"/>
                    <a:pt x="1789" y="1468"/>
                    <a:pt x="1791" y="1470"/>
                  </a:cubicBezTo>
                  <a:cubicBezTo>
                    <a:pt x="1781" y="1463"/>
                    <a:pt x="1798" y="1466"/>
                    <a:pt x="1797" y="1466"/>
                  </a:cubicBezTo>
                  <a:cubicBezTo>
                    <a:pt x="1799" y="1466"/>
                    <a:pt x="1809" y="1471"/>
                    <a:pt x="1807" y="1474"/>
                  </a:cubicBezTo>
                  <a:cubicBezTo>
                    <a:pt x="1810" y="1470"/>
                    <a:pt x="1805" y="1467"/>
                    <a:pt x="1814" y="1467"/>
                  </a:cubicBezTo>
                  <a:cubicBezTo>
                    <a:pt x="1815" y="1472"/>
                    <a:pt x="1817" y="1479"/>
                    <a:pt x="1815" y="1483"/>
                  </a:cubicBezTo>
                  <a:close/>
                  <a:moveTo>
                    <a:pt x="1817" y="1490"/>
                  </a:moveTo>
                  <a:cubicBezTo>
                    <a:pt x="1817" y="1491"/>
                    <a:pt x="1817" y="1492"/>
                    <a:pt x="1816" y="1492"/>
                  </a:cubicBezTo>
                  <a:cubicBezTo>
                    <a:pt x="1816" y="1491"/>
                    <a:pt x="1816" y="1490"/>
                    <a:pt x="1817" y="1488"/>
                  </a:cubicBezTo>
                  <a:cubicBezTo>
                    <a:pt x="1817" y="1489"/>
                    <a:pt x="1817" y="1490"/>
                    <a:pt x="1817" y="1490"/>
                  </a:cubicBezTo>
                  <a:close/>
                  <a:moveTo>
                    <a:pt x="1854" y="1436"/>
                  </a:moveTo>
                  <a:cubicBezTo>
                    <a:pt x="1856" y="1433"/>
                    <a:pt x="1857" y="1459"/>
                    <a:pt x="1851" y="1458"/>
                  </a:cubicBezTo>
                  <a:cubicBezTo>
                    <a:pt x="1850" y="1457"/>
                    <a:pt x="1850" y="1455"/>
                    <a:pt x="1850" y="1453"/>
                  </a:cubicBezTo>
                  <a:cubicBezTo>
                    <a:pt x="1850" y="1454"/>
                    <a:pt x="1846" y="1461"/>
                    <a:pt x="1845" y="1460"/>
                  </a:cubicBezTo>
                  <a:cubicBezTo>
                    <a:pt x="1844" y="1460"/>
                    <a:pt x="1846" y="1450"/>
                    <a:pt x="1843" y="1452"/>
                  </a:cubicBezTo>
                  <a:cubicBezTo>
                    <a:pt x="1843" y="1447"/>
                    <a:pt x="1842" y="1441"/>
                    <a:pt x="1842" y="1436"/>
                  </a:cubicBezTo>
                  <a:cubicBezTo>
                    <a:pt x="1844" y="1436"/>
                    <a:pt x="1847" y="1436"/>
                    <a:pt x="1849" y="1435"/>
                  </a:cubicBezTo>
                  <a:cubicBezTo>
                    <a:pt x="1850" y="1437"/>
                    <a:pt x="1850" y="1440"/>
                    <a:pt x="1851" y="1442"/>
                  </a:cubicBezTo>
                  <a:cubicBezTo>
                    <a:pt x="1851" y="1441"/>
                    <a:pt x="1851" y="1440"/>
                    <a:pt x="1851" y="1438"/>
                  </a:cubicBezTo>
                  <a:cubicBezTo>
                    <a:pt x="1851" y="1439"/>
                    <a:pt x="1853" y="1446"/>
                    <a:pt x="1854" y="1447"/>
                  </a:cubicBezTo>
                  <a:cubicBezTo>
                    <a:pt x="1854" y="1442"/>
                    <a:pt x="1850" y="1435"/>
                    <a:pt x="1854" y="1434"/>
                  </a:cubicBezTo>
                  <a:cubicBezTo>
                    <a:pt x="1854" y="1435"/>
                    <a:pt x="1854" y="1435"/>
                    <a:pt x="1854" y="1436"/>
                  </a:cubicBezTo>
                  <a:close/>
                  <a:moveTo>
                    <a:pt x="1865" y="1440"/>
                  </a:moveTo>
                  <a:cubicBezTo>
                    <a:pt x="1863" y="1436"/>
                    <a:pt x="1863" y="1434"/>
                    <a:pt x="1865" y="1434"/>
                  </a:cubicBezTo>
                  <a:cubicBezTo>
                    <a:pt x="1866" y="1436"/>
                    <a:pt x="1866" y="1438"/>
                    <a:pt x="1865" y="1440"/>
                  </a:cubicBezTo>
                  <a:close/>
                  <a:moveTo>
                    <a:pt x="1886" y="1490"/>
                  </a:moveTo>
                  <a:cubicBezTo>
                    <a:pt x="1886" y="1492"/>
                    <a:pt x="1887" y="1494"/>
                    <a:pt x="1887" y="1496"/>
                  </a:cubicBezTo>
                  <a:cubicBezTo>
                    <a:pt x="1886" y="1495"/>
                    <a:pt x="1886" y="1489"/>
                    <a:pt x="1886" y="1490"/>
                  </a:cubicBezTo>
                  <a:close/>
                  <a:moveTo>
                    <a:pt x="1947" y="1457"/>
                  </a:moveTo>
                  <a:cubicBezTo>
                    <a:pt x="1947" y="1455"/>
                    <a:pt x="1946" y="1454"/>
                    <a:pt x="1946" y="1452"/>
                  </a:cubicBezTo>
                  <a:cubicBezTo>
                    <a:pt x="1947" y="1453"/>
                    <a:pt x="1949" y="1455"/>
                    <a:pt x="1947" y="1457"/>
                  </a:cubicBezTo>
                  <a:close/>
                  <a:moveTo>
                    <a:pt x="2096" y="1364"/>
                  </a:moveTo>
                  <a:cubicBezTo>
                    <a:pt x="2097" y="1361"/>
                    <a:pt x="2097" y="1367"/>
                    <a:pt x="2097" y="1368"/>
                  </a:cubicBezTo>
                  <a:cubicBezTo>
                    <a:pt x="2096" y="1367"/>
                    <a:pt x="2096" y="1366"/>
                    <a:pt x="2096" y="1364"/>
                  </a:cubicBezTo>
                  <a:close/>
                  <a:moveTo>
                    <a:pt x="2096" y="1381"/>
                  </a:moveTo>
                  <a:cubicBezTo>
                    <a:pt x="2096" y="1379"/>
                    <a:pt x="2096" y="1378"/>
                    <a:pt x="2097" y="1378"/>
                  </a:cubicBezTo>
                  <a:cubicBezTo>
                    <a:pt x="2099" y="1381"/>
                    <a:pt x="2098" y="1383"/>
                    <a:pt x="2095" y="1384"/>
                  </a:cubicBezTo>
                  <a:cubicBezTo>
                    <a:pt x="2096" y="1383"/>
                    <a:pt x="2096" y="1382"/>
                    <a:pt x="2096" y="1381"/>
                  </a:cubicBezTo>
                  <a:close/>
                  <a:moveTo>
                    <a:pt x="2103" y="1367"/>
                  </a:moveTo>
                  <a:cubicBezTo>
                    <a:pt x="2103" y="1368"/>
                    <a:pt x="2103" y="1368"/>
                    <a:pt x="2103" y="1366"/>
                  </a:cubicBezTo>
                  <a:cubicBezTo>
                    <a:pt x="2103" y="1365"/>
                    <a:pt x="2103" y="1366"/>
                    <a:pt x="2103" y="1367"/>
                  </a:cubicBezTo>
                  <a:close/>
                  <a:moveTo>
                    <a:pt x="2105" y="1377"/>
                  </a:moveTo>
                  <a:cubicBezTo>
                    <a:pt x="2104" y="1376"/>
                    <a:pt x="2104" y="1375"/>
                    <a:pt x="2105" y="1373"/>
                  </a:cubicBezTo>
                  <a:cubicBezTo>
                    <a:pt x="2105" y="1374"/>
                    <a:pt x="2105" y="1376"/>
                    <a:pt x="2105" y="1377"/>
                  </a:cubicBezTo>
                  <a:close/>
                  <a:moveTo>
                    <a:pt x="2104" y="1362"/>
                  </a:moveTo>
                  <a:cubicBezTo>
                    <a:pt x="2104" y="1360"/>
                    <a:pt x="2104" y="1359"/>
                    <a:pt x="2104" y="1357"/>
                  </a:cubicBezTo>
                  <a:cubicBezTo>
                    <a:pt x="2105" y="1362"/>
                    <a:pt x="2105" y="1366"/>
                    <a:pt x="2105" y="1370"/>
                  </a:cubicBezTo>
                  <a:cubicBezTo>
                    <a:pt x="2105" y="1367"/>
                    <a:pt x="2105" y="1365"/>
                    <a:pt x="2104" y="1362"/>
                  </a:cubicBezTo>
                  <a:close/>
                  <a:moveTo>
                    <a:pt x="2115" y="1369"/>
                  </a:moveTo>
                  <a:cubicBezTo>
                    <a:pt x="2115" y="1369"/>
                    <a:pt x="2115" y="1370"/>
                    <a:pt x="2115" y="1370"/>
                  </a:cubicBezTo>
                  <a:cubicBezTo>
                    <a:pt x="2114" y="1369"/>
                    <a:pt x="2114" y="1367"/>
                    <a:pt x="2115" y="1365"/>
                  </a:cubicBezTo>
                  <a:cubicBezTo>
                    <a:pt x="2115" y="1366"/>
                    <a:pt x="2115" y="1367"/>
                    <a:pt x="2115" y="1369"/>
                  </a:cubicBezTo>
                  <a:close/>
                  <a:moveTo>
                    <a:pt x="2125" y="1422"/>
                  </a:moveTo>
                  <a:cubicBezTo>
                    <a:pt x="2125" y="1420"/>
                    <a:pt x="2124" y="1418"/>
                    <a:pt x="2125" y="1416"/>
                  </a:cubicBezTo>
                  <a:cubicBezTo>
                    <a:pt x="2125" y="1418"/>
                    <a:pt x="2125" y="1420"/>
                    <a:pt x="2125" y="1422"/>
                  </a:cubicBezTo>
                  <a:close/>
                  <a:moveTo>
                    <a:pt x="2128" y="1355"/>
                  </a:moveTo>
                  <a:cubicBezTo>
                    <a:pt x="2128" y="1356"/>
                    <a:pt x="2128" y="1356"/>
                    <a:pt x="2128" y="1357"/>
                  </a:cubicBezTo>
                  <a:cubicBezTo>
                    <a:pt x="2127" y="1356"/>
                    <a:pt x="2127" y="1353"/>
                    <a:pt x="2127" y="1351"/>
                  </a:cubicBezTo>
                  <a:cubicBezTo>
                    <a:pt x="2128" y="1352"/>
                    <a:pt x="2128" y="1353"/>
                    <a:pt x="2128" y="1355"/>
                  </a:cubicBezTo>
                  <a:close/>
                  <a:moveTo>
                    <a:pt x="2129" y="1414"/>
                  </a:moveTo>
                  <a:cubicBezTo>
                    <a:pt x="2129" y="1411"/>
                    <a:pt x="2128" y="1403"/>
                    <a:pt x="2131" y="1400"/>
                  </a:cubicBezTo>
                  <a:cubicBezTo>
                    <a:pt x="2131" y="1404"/>
                    <a:pt x="2132" y="1408"/>
                    <a:pt x="2132" y="1413"/>
                  </a:cubicBezTo>
                  <a:cubicBezTo>
                    <a:pt x="2131" y="1410"/>
                    <a:pt x="2132" y="1416"/>
                    <a:pt x="2129" y="1414"/>
                  </a:cubicBezTo>
                  <a:close/>
                  <a:moveTo>
                    <a:pt x="2133" y="1374"/>
                  </a:moveTo>
                  <a:cubicBezTo>
                    <a:pt x="2133" y="1375"/>
                    <a:pt x="2133" y="1375"/>
                    <a:pt x="2133" y="1373"/>
                  </a:cubicBezTo>
                  <a:cubicBezTo>
                    <a:pt x="2133" y="1372"/>
                    <a:pt x="2133" y="1372"/>
                    <a:pt x="2133" y="1374"/>
                  </a:cubicBezTo>
                  <a:close/>
                  <a:moveTo>
                    <a:pt x="2144" y="1401"/>
                  </a:moveTo>
                  <a:cubicBezTo>
                    <a:pt x="2144" y="1403"/>
                    <a:pt x="2144" y="1404"/>
                    <a:pt x="2144" y="1405"/>
                  </a:cubicBezTo>
                  <a:cubicBezTo>
                    <a:pt x="2144" y="1403"/>
                    <a:pt x="2143" y="1400"/>
                    <a:pt x="2143" y="1397"/>
                  </a:cubicBezTo>
                  <a:cubicBezTo>
                    <a:pt x="2144" y="1399"/>
                    <a:pt x="2144" y="1400"/>
                    <a:pt x="2144" y="1401"/>
                  </a:cubicBezTo>
                  <a:close/>
                  <a:moveTo>
                    <a:pt x="2147" y="1400"/>
                  </a:moveTo>
                  <a:cubicBezTo>
                    <a:pt x="2147" y="1400"/>
                    <a:pt x="2147" y="1401"/>
                    <a:pt x="2146" y="1402"/>
                  </a:cubicBezTo>
                  <a:cubicBezTo>
                    <a:pt x="2146" y="1399"/>
                    <a:pt x="2146" y="1399"/>
                    <a:pt x="2147" y="1400"/>
                  </a:cubicBezTo>
                  <a:close/>
                  <a:moveTo>
                    <a:pt x="2148" y="1449"/>
                  </a:moveTo>
                  <a:cubicBezTo>
                    <a:pt x="2148" y="1448"/>
                    <a:pt x="2148" y="1447"/>
                    <a:pt x="2148" y="1447"/>
                  </a:cubicBezTo>
                  <a:cubicBezTo>
                    <a:pt x="2149" y="1447"/>
                    <a:pt x="2149" y="1448"/>
                    <a:pt x="2148" y="1449"/>
                  </a:cubicBezTo>
                  <a:close/>
                  <a:moveTo>
                    <a:pt x="2147" y="1492"/>
                  </a:moveTo>
                  <a:cubicBezTo>
                    <a:pt x="2149" y="1492"/>
                    <a:pt x="2145" y="1482"/>
                    <a:pt x="2149" y="1483"/>
                  </a:cubicBezTo>
                  <a:cubicBezTo>
                    <a:pt x="2155" y="1475"/>
                    <a:pt x="2155" y="1480"/>
                    <a:pt x="2163" y="1477"/>
                  </a:cubicBezTo>
                  <a:cubicBezTo>
                    <a:pt x="2164" y="1485"/>
                    <a:pt x="2154" y="1491"/>
                    <a:pt x="2147" y="1492"/>
                  </a:cubicBezTo>
                  <a:close/>
                  <a:moveTo>
                    <a:pt x="2168" y="1492"/>
                  </a:moveTo>
                  <a:cubicBezTo>
                    <a:pt x="2168" y="1491"/>
                    <a:pt x="2168" y="1491"/>
                    <a:pt x="2169" y="1490"/>
                  </a:cubicBezTo>
                  <a:cubicBezTo>
                    <a:pt x="2169" y="1489"/>
                    <a:pt x="2169" y="1496"/>
                    <a:pt x="2168" y="1496"/>
                  </a:cubicBezTo>
                  <a:cubicBezTo>
                    <a:pt x="2168" y="1495"/>
                    <a:pt x="2168" y="1493"/>
                    <a:pt x="2168" y="1492"/>
                  </a:cubicBezTo>
                  <a:close/>
                  <a:moveTo>
                    <a:pt x="2169" y="1519"/>
                  </a:moveTo>
                  <a:cubicBezTo>
                    <a:pt x="2166" y="1522"/>
                    <a:pt x="2169" y="1535"/>
                    <a:pt x="2160" y="1534"/>
                  </a:cubicBezTo>
                  <a:cubicBezTo>
                    <a:pt x="2160" y="1531"/>
                    <a:pt x="2160" y="1526"/>
                    <a:pt x="2161" y="1526"/>
                  </a:cubicBezTo>
                  <a:cubicBezTo>
                    <a:pt x="2162" y="1524"/>
                    <a:pt x="2163" y="1522"/>
                    <a:pt x="2164" y="1520"/>
                  </a:cubicBezTo>
                  <a:cubicBezTo>
                    <a:pt x="2165" y="1521"/>
                    <a:pt x="2166" y="1521"/>
                    <a:pt x="2166" y="1522"/>
                  </a:cubicBezTo>
                  <a:cubicBezTo>
                    <a:pt x="2167" y="1521"/>
                    <a:pt x="2168" y="1520"/>
                    <a:pt x="2169" y="1519"/>
                  </a:cubicBezTo>
                  <a:close/>
                  <a:moveTo>
                    <a:pt x="2168" y="1403"/>
                  </a:moveTo>
                  <a:cubicBezTo>
                    <a:pt x="2168" y="1403"/>
                    <a:pt x="2166" y="1391"/>
                    <a:pt x="2168" y="1390"/>
                  </a:cubicBezTo>
                  <a:cubicBezTo>
                    <a:pt x="2168" y="1394"/>
                    <a:pt x="2168" y="1398"/>
                    <a:pt x="2168" y="1403"/>
                  </a:cubicBezTo>
                  <a:close/>
                  <a:moveTo>
                    <a:pt x="2169" y="1393"/>
                  </a:moveTo>
                  <a:cubicBezTo>
                    <a:pt x="2169" y="1394"/>
                    <a:pt x="2169" y="1395"/>
                    <a:pt x="2169" y="1396"/>
                  </a:cubicBezTo>
                  <a:cubicBezTo>
                    <a:pt x="2169" y="1394"/>
                    <a:pt x="2169" y="1392"/>
                    <a:pt x="2169" y="1390"/>
                  </a:cubicBezTo>
                  <a:cubicBezTo>
                    <a:pt x="2169" y="1391"/>
                    <a:pt x="2169" y="1392"/>
                    <a:pt x="2169" y="1393"/>
                  </a:cubicBezTo>
                  <a:close/>
                  <a:moveTo>
                    <a:pt x="2168" y="1367"/>
                  </a:moveTo>
                  <a:cubicBezTo>
                    <a:pt x="2168" y="1365"/>
                    <a:pt x="2168" y="1362"/>
                    <a:pt x="2168" y="1359"/>
                  </a:cubicBezTo>
                  <a:cubicBezTo>
                    <a:pt x="2169" y="1359"/>
                    <a:pt x="2169" y="1359"/>
                    <a:pt x="2169" y="1359"/>
                  </a:cubicBezTo>
                  <a:cubicBezTo>
                    <a:pt x="2169" y="1362"/>
                    <a:pt x="2169" y="1365"/>
                    <a:pt x="2168" y="1367"/>
                  </a:cubicBezTo>
                  <a:close/>
                  <a:moveTo>
                    <a:pt x="2173" y="1365"/>
                  </a:moveTo>
                  <a:cubicBezTo>
                    <a:pt x="2173" y="1366"/>
                    <a:pt x="2172" y="1367"/>
                    <a:pt x="2172" y="1367"/>
                  </a:cubicBezTo>
                  <a:cubicBezTo>
                    <a:pt x="2171" y="1365"/>
                    <a:pt x="2171" y="1363"/>
                    <a:pt x="2172" y="1361"/>
                  </a:cubicBezTo>
                  <a:cubicBezTo>
                    <a:pt x="2174" y="1362"/>
                    <a:pt x="2174" y="1363"/>
                    <a:pt x="2173" y="1365"/>
                  </a:cubicBezTo>
                  <a:close/>
                  <a:moveTo>
                    <a:pt x="2179" y="1507"/>
                  </a:moveTo>
                  <a:cubicBezTo>
                    <a:pt x="2179" y="1505"/>
                    <a:pt x="2178" y="1510"/>
                    <a:pt x="2178" y="1509"/>
                  </a:cubicBezTo>
                  <a:cubicBezTo>
                    <a:pt x="2178" y="1509"/>
                    <a:pt x="2178" y="1508"/>
                    <a:pt x="2179" y="1507"/>
                  </a:cubicBezTo>
                  <a:close/>
                  <a:moveTo>
                    <a:pt x="2177" y="1489"/>
                  </a:moveTo>
                  <a:cubicBezTo>
                    <a:pt x="2177" y="1488"/>
                    <a:pt x="2177" y="1487"/>
                    <a:pt x="2178" y="1486"/>
                  </a:cubicBezTo>
                  <a:cubicBezTo>
                    <a:pt x="2177" y="1487"/>
                    <a:pt x="2177" y="1489"/>
                    <a:pt x="2177" y="1491"/>
                  </a:cubicBezTo>
                  <a:cubicBezTo>
                    <a:pt x="2177" y="1490"/>
                    <a:pt x="2177" y="1489"/>
                    <a:pt x="2177" y="1489"/>
                  </a:cubicBezTo>
                  <a:close/>
                  <a:moveTo>
                    <a:pt x="2176" y="1488"/>
                  </a:moveTo>
                  <a:cubicBezTo>
                    <a:pt x="2176" y="1487"/>
                    <a:pt x="2176" y="1486"/>
                    <a:pt x="2177" y="1485"/>
                  </a:cubicBezTo>
                  <a:cubicBezTo>
                    <a:pt x="2177" y="1487"/>
                    <a:pt x="2177" y="1489"/>
                    <a:pt x="2176" y="1491"/>
                  </a:cubicBezTo>
                  <a:cubicBezTo>
                    <a:pt x="2176" y="1490"/>
                    <a:pt x="2176" y="1489"/>
                    <a:pt x="2176" y="1488"/>
                  </a:cubicBezTo>
                  <a:close/>
                  <a:moveTo>
                    <a:pt x="2175" y="1394"/>
                  </a:moveTo>
                  <a:cubicBezTo>
                    <a:pt x="2175" y="1393"/>
                    <a:pt x="2176" y="1393"/>
                    <a:pt x="2176" y="1392"/>
                  </a:cubicBezTo>
                  <a:cubicBezTo>
                    <a:pt x="2176" y="1391"/>
                    <a:pt x="2176" y="1395"/>
                    <a:pt x="2175" y="1394"/>
                  </a:cubicBezTo>
                  <a:close/>
                  <a:moveTo>
                    <a:pt x="2177" y="1434"/>
                  </a:moveTo>
                  <a:cubicBezTo>
                    <a:pt x="2181" y="1437"/>
                    <a:pt x="2174" y="1445"/>
                    <a:pt x="2175" y="1448"/>
                  </a:cubicBezTo>
                  <a:cubicBezTo>
                    <a:pt x="2174" y="1444"/>
                    <a:pt x="2176" y="1439"/>
                    <a:pt x="2177" y="1434"/>
                  </a:cubicBezTo>
                  <a:close/>
                  <a:moveTo>
                    <a:pt x="2185" y="1470"/>
                  </a:moveTo>
                  <a:cubicBezTo>
                    <a:pt x="2184" y="1470"/>
                    <a:pt x="2188" y="1460"/>
                    <a:pt x="2188" y="1460"/>
                  </a:cubicBezTo>
                  <a:cubicBezTo>
                    <a:pt x="2188" y="1460"/>
                    <a:pt x="2188" y="1464"/>
                    <a:pt x="2187" y="1465"/>
                  </a:cubicBezTo>
                  <a:cubicBezTo>
                    <a:pt x="2188" y="1463"/>
                    <a:pt x="2192" y="1456"/>
                    <a:pt x="2192" y="1454"/>
                  </a:cubicBezTo>
                  <a:cubicBezTo>
                    <a:pt x="2192" y="1456"/>
                    <a:pt x="2191" y="1459"/>
                    <a:pt x="2190" y="1461"/>
                  </a:cubicBezTo>
                  <a:cubicBezTo>
                    <a:pt x="2190" y="1460"/>
                    <a:pt x="2190" y="1460"/>
                    <a:pt x="2190" y="1459"/>
                  </a:cubicBezTo>
                  <a:cubicBezTo>
                    <a:pt x="2191" y="1461"/>
                    <a:pt x="2188" y="1470"/>
                    <a:pt x="2185" y="1470"/>
                  </a:cubicBezTo>
                  <a:close/>
                  <a:moveTo>
                    <a:pt x="2188" y="1483"/>
                  </a:moveTo>
                  <a:cubicBezTo>
                    <a:pt x="2188" y="1484"/>
                    <a:pt x="2187" y="1484"/>
                    <a:pt x="2187" y="1484"/>
                  </a:cubicBezTo>
                  <a:cubicBezTo>
                    <a:pt x="2187" y="1484"/>
                    <a:pt x="2188" y="1483"/>
                    <a:pt x="2188" y="1483"/>
                  </a:cubicBezTo>
                  <a:close/>
                  <a:moveTo>
                    <a:pt x="2190" y="1477"/>
                  </a:moveTo>
                  <a:cubicBezTo>
                    <a:pt x="2190" y="1477"/>
                    <a:pt x="2190" y="1478"/>
                    <a:pt x="2189" y="1479"/>
                  </a:cubicBezTo>
                  <a:cubicBezTo>
                    <a:pt x="2190" y="1478"/>
                    <a:pt x="2190" y="1477"/>
                    <a:pt x="2191" y="1476"/>
                  </a:cubicBezTo>
                  <a:cubicBezTo>
                    <a:pt x="2191" y="1476"/>
                    <a:pt x="2190" y="1478"/>
                    <a:pt x="2190" y="1477"/>
                  </a:cubicBezTo>
                  <a:close/>
                  <a:moveTo>
                    <a:pt x="2199" y="1445"/>
                  </a:moveTo>
                  <a:cubicBezTo>
                    <a:pt x="2199" y="1444"/>
                    <a:pt x="2200" y="1443"/>
                    <a:pt x="2201" y="1442"/>
                  </a:cubicBezTo>
                  <a:cubicBezTo>
                    <a:pt x="2199" y="1448"/>
                    <a:pt x="2197" y="1455"/>
                    <a:pt x="2194" y="1461"/>
                  </a:cubicBezTo>
                  <a:cubicBezTo>
                    <a:pt x="2196" y="1455"/>
                    <a:pt x="2198" y="1451"/>
                    <a:pt x="2199" y="1445"/>
                  </a:cubicBezTo>
                  <a:close/>
                  <a:moveTo>
                    <a:pt x="2370" y="1362"/>
                  </a:moveTo>
                  <a:cubicBezTo>
                    <a:pt x="2370" y="1362"/>
                    <a:pt x="2394" y="1350"/>
                    <a:pt x="2399" y="1348"/>
                  </a:cubicBezTo>
                  <a:cubicBezTo>
                    <a:pt x="2398" y="1352"/>
                    <a:pt x="2374" y="1359"/>
                    <a:pt x="2370" y="1362"/>
                  </a:cubicBezTo>
                  <a:close/>
                  <a:moveTo>
                    <a:pt x="2470" y="1267"/>
                  </a:moveTo>
                  <a:cubicBezTo>
                    <a:pt x="2469" y="1266"/>
                    <a:pt x="2468" y="1266"/>
                    <a:pt x="2469" y="1265"/>
                  </a:cubicBezTo>
                  <a:cubicBezTo>
                    <a:pt x="2467" y="1265"/>
                    <a:pt x="2477" y="1266"/>
                    <a:pt x="2476" y="1266"/>
                  </a:cubicBezTo>
                  <a:cubicBezTo>
                    <a:pt x="2474" y="1266"/>
                    <a:pt x="2472" y="1267"/>
                    <a:pt x="2470" y="1267"/>
                  </a:cubicBezTo>
                  <a:close/>
                  <a:moveTo>
                    <a:pt x="2460" y="1232"/>
                  </a:moveTo>
                  <a:cubicBezTo>
                    <a:pt x="2455" y="1230"/>
                    <a:pt x="2453" y="1230"/>
                    <a:pt x="2455" y="1224"/>
                  </a:cubicBezTo>
                  <a:cubicBezTo>
                    <a:pt x="2457" y="1226"/>
                    <a:pt x="2464" y="1225"/>
                    <a:pt x="2466" y="1228"/>
                  </a:cubicBezTo>
                  <a:cubicBezTo>
                    <a:pt x="2467" y="1230"/>
                    <a:pt x="2457" y="1230"/>
                    <a:pt x="2456" y="1230"/>
                  </a:cubicBezTo>
                  <a:cubicBezTo>
                    <a:pt x="2456" y="1231"/>
                    <a:pt x="2460" y="1233"/>
                    <a:pt x="2460" y="1232"/>
                  </a:cubicBezTo>
                  <a:close/>
                  <a:moveTo>
                    <a:pt x="2469" y="1219"/>
                  </a:moveTo>
                  <a:cubicBezTo>
                    <a:pt x="2467" y="1216"/>
                    <a:pt x="2465" y="1214"/>
                    <a:pt x="2470" y="1215"/>
                  </a:cubicBezTo>
                  <a:cubicBezTo>
                    <a:pt x="2469" y="1215"/>
                    <a:pt x="2468" y="1218"/>
                    <a:pt x="2469" y="1219"/>
                  </a:cubicBezTo>
                  <a:close/>
                  <a:moveTo>
                    <a:pt x="2472" y="1109"/>
                  </a:moveTo>
                  <a:cubicBezTo>
                    <a:pt x="2473" y="1109"/>
                    <a:pt x="2475" y="1108"/>
                    <a:pt x="2477" y="1108"/>
                  </a:cubicBezTo>
                  <a:cubicBezTo>
                    <a:pt x="2476" y="1110"/>
                    <a:pt x="2476" y="1111"/>
                    <a:pt x="2476" y="1113"/>
                  </a:cubicBezTo>
                  <a:cubicBezTo>
                    <a:pt x="2474" y="1112"/>
                    <a:pt x="2463" y="1110"/>
                    <a:pt x="2462" y="1110"/>
                  </a:cubicBezTo>
                  <a:cubicBezTo>
                    <a:pt x="2464" y="1108"/>
                    <a:pt x="2470" y="1103"/>
                    <a:pt x="2468" y="1108"/>
                  </a:cubicBezTo>
                  <a:cubicBezTo>
                    <a:pt x="2469" y="1108"/>
                    <a:pt x="2471" y="1108"/>
                    <a:pt x="2472" y="1109"/>
                  </a:cubicBezTo>
                  <a:close/>
                  <a:moveTo>
                    <a:pt x="2442" y="1108"/>
                  </a:moveTo>
                  <a:cubicBezTo>
                    <a:pt x="2442" y="1107"/>
                    <a:pt x="2443" y="1106"/>
                    <a:pt x="2443" y="1105"/>
                  </a:cubicBezTo>
                  <a:cubicBezTo>
                    <a:pt x="2444" y="1106"/>
                    <a:pt x="2443" y="1107"/>
                    <a:pt x="2442" y="1108"/>
                  </a:cubicBezTo>
                  <a:close/>
                  <a:moveTo>
                    <a:pt x="2435" y="1133"/>
                  </a:moveTo>
                  <a:cubicBezTo>
                    <a:pt x="2435" y="1133"/>
                    <a:pt x="2436" y="1131"/>
                    <a:pt x="2435" y="1133"/>
                  </a:cubicBezTo>
                  <a:cubicBezTo>
                    <a:pt x="2436" y="1130"/>
                    <a:pt x="2435" y="1130"/>
                    <a:pt x="2439" y="1130"/>
                  </a:cubicBezTo>
                  <a:cubicBezTo>
                    <a:pt x="2437" y="1133"/>
                    <a:pt x="2437" y="1133"/>
                    <a:pt x="2434" y="1134"/>
                  </a:cubicBezTo>
                  <a:cubicBezTo>
                    <a:pt x="2435" y="1133"/>
                    <a:pt x="2435" y="1132"/>
                    <a:pt x="2436" y="1130"/>
                  </a:cubicBezTo>
                  <a:cubicBezTo>
                    <a:pt x="2435" y="1133"/>
                    <a:pt x="2435" y="1133"/>
                    <a:pt x="2434" y="1134"/>
                  </a:cubicBezTo>
                  <a:cubicBezTo>
                    <a:pt x="2434" y="1134"/>
                    <a:pt x="2434" y="1134"/>
                    <a:pt x="2434" y="1134"/>
                  </a:cubicBezTo>
                  <a:cubicBezTo>
                    <a:pt x="2434" y="1133"/>
                    <a:pt x="2434" y="1131"/>
                    <a:pt x="2434" y="1130"/>
                  </a:cubicBezTo>
                  <a:cubicBezTo>
                    <a:pt x="2435" y="1130"/>
                    <a:pt x="2435" y="1130"/>
                    <a:pt x="2435" y="1130"/>
                  </a:cubicBezTo>
                  <a:cubicBezTo>
                    <a:pt x="2435" y="1131"/>
                    <a:pt x="2435" y="1132"/>
                    <a:pt x="2435" y="1133"/>
                  </a:cubicBezTo>
                  <a:close/>
                  <a:moveTo>
                    <a:pt x="2432" y="1129"/>
                  </a:moveTo>
                  <a:cubicBezTo>
                    <a:pt x="2432" y="1130"/>
                    <a:pt x="2432" y="1131"/>
                    <a:pt x="2432" y="1133"/>
                  </a:cubicBezTo>
                  <a:cubicBezTo>
                    <a:pt x="2431" y="1130"/>
                    <a:pt x="2431" y="1129"/>
                    <a:pt x="2432" y="1129"/>
                  </a:cubicBezTo>
                  <a:close/>
                  <a:moveTo>
                    <a:pt x="2432" y="1091"/>
                  </a:moveTo>
                  <a:cubicBezTo>
                    <a:pt x="2429" y="1092"/>
                    <a:pt x="2429" y="1091"/>
                    <a:pt x="2432" y="1087"/>
                  </a:cubicBezTo>
                  <a:cubicBezTo>
                    <a:pt x="2432" y="1087"/>
                    <a:pt x="2432" y="1091"/>
                    <a:pt x="2432" y="1091"/>
                  </a:cubicBezTo>
                  <a:close/>
                  <a:moveTo>
                    <a:pt x="2420" y="1107"/>
                  </a:moveTo>
                  <a:cubicBezTo>
                    <a:pt x="2420" y="1109"/>
                    <a:pt x="2421" y="1111"/>
                    <a:pt x="2421" y="1113"/>
                  </a:cubicBezTo>
                  <a:cubicBezTo>
                    <a:pt x="2420" y="1113"/>
                    <a:pt x="2420" y="1113"/>
                    <a:pt x="2419" y="1113"/>
                  </a:cubicBezTo>
                  <a:cubicBezTo>
                    <a:pt x="2420" y="1114"/>
                    <a:pt x="2419" y="1106"/>
                    <a:pt x="2420" y="1107"/>
                  </a:cubicBezTo>
                  <a:close/>
                  <a:moveTo>
                    <a:pt x="2420" y="1130"/>
                  </a:moveTo>
                  <a:cubicBezTo>
                    <a:pt x="2423" y="1129"/>
                    <a:pt x="2423" y="1131"/>
                    <a:pt x="2422" y="1134"/>
                  </a:cubicBezTo>
                  <a:cubicBezTo>
                    <a:pt x="2418" y="1134"/>
                    <a:pt x="2421" y="1135"/>
                    <a:pt x="2419" y="1131"/>
                  </a:cubicBezTo>
                  <a:cubicBezTo>
                    <a:pt x="2419" y="1131"/>
                    <a:pt x="2420" y="1131"/>
                    <a:pt x="2420" y="1130"/>
                  </a:cubicBezTo>
                  <a:close/>
                  <a:moveTo>
                    <a:pt x="2411" y="1113"/>
                  </a:moveTo>
                  <a:cubicBezTo>
                    <a:pt x="2411" y="1111"/>
                    <a:pt x="2411" y="1110"/>
                    <a:pt x="2411" y="1109"/>
                  </a:cubicBezTo>
                  <a:cubicBezTo>
                    <a:pt x="2412" y="1111"/>
                    <a:pt x="2411" y="1112"/>
                    <a:pt x="2411" y="1113"/>
                  </a:cubicBezTo>
                  <a:close/>
                  <a:moveTo>
                    <a:pt x="2408" y="1107"/>
                  </a:moveTo>
                  <a:cubicBezTo>
                    <a:pt x="2408" y="1109"/>
                    <a:pt x="2409" y="1112"/>
                    <a:pt x="2408" y="1113"/>
                  </a:cubicBezTo>
                  <a:cubicBezTo>
                    <a:pt x="2408" y="1111"/>
                    <a:pt x="2408" y="1109"/>
                    <a:pt x="2408" y="1107"/>
                  </a:cubicBezTo>
                  <a:close/>
                  <a:moveTo>
                    <a:pt x="2403" y="1107"/>
                  </a:moveTo>
                  <a:cubicBezTo>
                    <a:pt x="2404" y="1106"/>
                    <a:pt x="2404" y="1109"/>
                    <a:pt x="2403" y="1109"/>
                  </a:cubicBezTo>
                  <a:cubicBezTo>
                    <a:pt x="2403" y="1109"/>
                    <a:pt x="2403" y="1108"/>
                    <a:pt x="2403" y="1107"/>
                  </a:cubicBezTo>
                  <a:close/>
                  <a:moveTo>
                    <a:pt x="2358" y="1029"/>
                  </a:moveTo>
                  <a:cubicBezTo>
                    <a:pt x="2354" y="1029"/>
                    <a:pt x="2357" y="1024"/>
                    <a:pt x="2360" y="1023"/>
                  </a:cubicBezTo>
                  <a:cubicBezTo>
                    <a:pt x="2360" y="1025"/>
                    <a:pt x="2359" y="1027"/>
                    <a:pt x="2358" y="1029"/>
                  </a:cubicBezTo>
                  <a:close/>
                  <a:moveTo>
                    <a:pt x="2387" y="903"/>
                  </a:moveTo>
                  <a:cubicBezTo>
                    <a:pt x="2386" y="904"/>
                    <a:pt x="2386" y="904"/>
                    <a:pt x="2385" y="905"/>
                  </a:cubicBezTo>
                  <a:cubicBezTo>
                    <a:pt x="2386" y="903"/>
                    <a:pt x="2383" y="903"/>
                    <a:pt x="2387" y="903"/>
                  </a:cubicBezTo>
                  <a:close/>
                  <a:moveTo>
                    <a:pt x="2460" y="240"/>
                  </a:moveTo>
                  <a:cubicBezTo>
                    <a:pt x="2460" y="236"/>
                    <a:pt x="2460" y="234"/>
                    <a:pt x="2463" y="231"/>
                  </a:cubicBezTo>
                  <a:cubicBezTo>
                    <a:pt x="2467" y="240"/>
                    <a:pt x="2460" y="235"/>
                    <a:pt x="2460" y="240"/>
                  </a:cubicBezTo>
                  <a:close/>
                  <a:moveTo>
                    <a:pt x="2472" y="237"/>
                  </a:moveTo>
                  <a:cubicBezTo>
                    <a:pt x="2471" y="237"/>
                    <a:pt x="2470" y="237"/>
                    <a:pt x="2469" y="237"/>
                  </a:cubicBezTo>
                  <a:cubicBezTo>
                    <a:pt x="2472" y="235"/>
                    <a:pt x="2474" y="233"/>
                    <a:pt x="2476" y="231"/>
                  </a:cubicBezTo>
                  <a:cubicBezTo>
                    <a:pt x="2474" y="233"/>
                    <a:pt x="2473" y="235"/>
                    <a:pt x="2472" y="237"/>
                  </a:cubicBezTo>
                  <a:close/>
                  <a:moveTo>
                    <a:pt x="2471" y="342"/>
                  </a:moveTo>
                  <a:cubicBezTo>
                    <a:pt x="2471" y="341"/>
                    <a:pt x="2471" y="341"/>
                    <a:pt x="2471" y="340"/>
                  </a:cubicBezTo>
                  <a:cubicBezTo>
                    <a:pt x="2472" y="340"/>
                    <a:pt x="2472" y="341"/>
                    <a:pt x="2471" y="342"/>
                  </a:cubicBezTo>
                  <a:close/>
                  <a:moveTo>
                    <a:pt x="2469" y="244"/>
                  </a:moveTo>
                  <a:cubicBezTo>
                    <a:pt x="2468" y="242"/>
                    <a:pt x="2471" y="241"/>
                    <a:pt x="2475" y="239"/>
                  </a:cubicBezTo>
                  <a:cubicBezTo>
                    <a:pt x="2473" y="241"/>
                    <a:pt x="2471" y="242"/>
                    <a:pt x="2469" y="244"/>
                  </a:cubicBezTo>
                  <a:close/>
                  <a:moveTo>
                    <a:pt x="2476" y="211"/>
                  </a:moveTo>
                  <a:cubicBezTo>
                    <a:pt x="2480" y="213"/>
                    <a:pt x="2483" y="214"/>
                    <a:pt x="2488" y="215"/>
                  </a:cubicBezTo>
                  <a:cubicBezTo>
                    <a:pt x="2486" y="216"/>
                    <a:pt x="2478" y="224"/>
                    <a:pt x="2476" y="222"/>
                  </a:cubicBezTo>
                  <a:cubicBezTo>
                    <a:pt x="2472" y="220"/>
                    <a:pt x="2480" y="219"/>
                    <a:pt x="2473" y="219"/>
                  </a:cubicBezTo>
                  <a:cubicBezTo>
                    <a:pt x="2469" y="219"/>
                    <a:pt x="2464" y="225"/>
                    <a:pt x="2462" y="226"/>
                  </a:cubicBezTo>
                  <a:cubicBezTo>
                    <a:pt x="2457" y="230"/>
                    <a:pt x="2447" y="243"/>
                    <a:pt x="2441" y="243"/>
                  </a:cubicBezTo>
                  <a:cubicBezTo>
                    <a:pt x="2446" y="230"/>
                    <a:pt x="2466" y="221"/>
                    <a:pt x="2476" y="211"/>
                  </a:cubicBezTo>
                  <a:close/>
                  <a:moveTo>
                    <a:pt x="2479" y="197"/>
                  </a:moveTo>
                  <a:cubicBezTo>
                    <a:pt x="2481" y="195"/>
                    <a:pt x="2486" y="191"/>
                    <a:pt x="2488" y="189"/>
                  </a:cubicBezTo>
                  <a:cubicBezTo>
                    <a:pt x="2485" y="194"/>
                    <a:pt x="2481" y="197"/>
                    <a:pt x="2476" y="200"/>
                  </a:cubicBezTo>
                  <a:cubicBezTo>
                    <a:pt x="2477" y="199"/>
                    <a:pt x="2478" y="198"/>
                    <a:pt x="2479" y="197"/>
                  </a:cubicBezTo>
                  <a:close/>
                  <a:moveTo>
                    <a:pt x="2496" y="215"/>
                  </a:moveTo>
                  <a:cubicBezTo>
                    <a:pt x="2501" y="218"/>
                    <a:pt x="2494" y="223"/>
                    <a:pt x="2491" y="225"/>
                  </a:cubicBezTo>
                  <a:cubicBezTo>
                    <a:pt x="2498" y="222"/>
                    <a:pt x="2490" y="228"/>
                    <a:pt x="2489" y="226"/>
                  </a:cubicBezTo>
                  <a:cubicBezTo>
                    <a:pt x="2488" y="224"/>
                    <a:pt x="2495" y="219"/>
                    <a:pt x="2495" y="217"/>
                  </a:cubicBezTo>
                  <a:cubicBezTo>
                    <a:pt x="2495" y="217"/>
                    <a:pt x="2486" y="221"/>
                    <a:pt x="2485" y="222"/>
                  </a:cubicBezTo>
                  <a:cubicBezTo>
                    <a:pt x="2490" y="219"/>
                    <a:pt x="2487" y="212"/>
                    <a:pt x="2496" y="215"/>
                  </a:cubicBezTo>
                  <a:close/>
                  <a:moveTo>
                    <a:pt x="2498" y="194"/>
                  </a:moveTo>
                  <a:cubicBezTo>
                    <a:pt x="2500" y="193"/>
                    <a:pt x="2502" y="193"/>
                    <a:pt x="2503" y="192"/>
                  </a:cubicBezTo>
                  <a:cubicBezTo>
                    <a:pt x="2506" y="195"/>
                    <a:pt x="2496" y="199"/>
                    <a:pt x="2495" y="199"/>
                  </a:cubicBezTo>
                  <a:cubicBezTo>
                    <a:pt x="2496" y="197"/>
                    <a:pt x="2497" y="195"/>
                    <a:pt x="2498" y="194"/>
                  </a:cubicBezTo>
                  <a:close/>
                  <a:moveTo>
                    <a:pt x="2505" y="236"/>
                  </a:moveTo>
                  <a:cubicBezTo>
                    <a:pt x="2506" y="236"/>
                    <a:pt x="2500" y="240"/>
                    <a:pt x="2500" y="239"/>
                  </a:cubicBezTo>
                  <a:cubicBezTo>
                    <a:pt x="2502" y="238"/>
                    <a:pt x="2503" y="236"/>
                    <a:pt x="2502" y="234"/>
                  </a:cubicBezTo>
                  <a:cubicBezTo>
                    <a:pt x="2503" y="235"/>
                    <a:pt x="2504" y="236"/>
                    <a:pt x="2505" y="236"/>
                  </a:cubicBezTo>
                  <a:close/>
                  <a:moveTo>
                    <a:pt x="2481" y="239"/>
                  </a:moveTo>
                  <a:cubicBezTo>
                    <a:pt x="2479" y="240"/>
                    <a:pt x="2490" y="228"/>
                    <a:pt x="2491" y="227"/>
                  </a:cubicBezTo>
                  <a:cubicBezTo>
                    <a:pt x="2489" y="231"/>
                    <a:pt x="2487" y="236"/>
                    <a:pt x="2483" y="239"/>
                  </a:cubicBezTo>
                  <a:cubicBezTo>
                    <a:pt x="2482" y="241"/>
                    <a:pt x="2478" y="243"/>
                    <a:pt x="2477" y="245"/>
                  </a:cubicBezTo>
                  <a:cubicBezTo>
                    <a:pt x="2478" y="243"/>
                    <a:pt x="2482" y="238"/>
                    <a:pt x="2481" y="239"/>
                  </a:cubicBezTo>
                  <a:close/>
                  <a:moveTo>
                    <a:pt x="2487" y="243"/>
                  </a:moveTo>
                  <a:cubicBezTo>
                    <a:pt x="2486" y="244"/>
                    <a:pt x="2477" y="249"/>
                    <a:pt x="2476" y="250"/>
                  </a:cubicBezTo>
                  <a:cubicBezTo>
                    <a:pt x="2478" y="245"/>
                    <a:pt x="2488" y="237"/>
                    <a:pt x="2492" y="234"/>
                  </a:cubicBezTo>
                  <a:cubicBezTo>
                    <a:pt x="2496" y="232"/>
                    <a:pt x="2495" y="227"/>
                    <a:pt x="2501" y="233"/>
                  </a:cubicBezTo>
                  <a:cubicBezTo>
                    <a:pt x="2496" y="235"/>
                    <a:pt x="2491" y="240"/>
                    <a:pt x="2487" y="243"/>
                  </a:cubicBezTo>
                  <a:close/>
                  <a:moveTo>
                    <a:pt x="2486" y="424"/>
                  </a:moveTo>
                  <a:cubicBezTo>
                    <a:pt x="2487" y="429"/>
                    <a:pt x="2489" y="432"/>
                    <a:pt x="2484" y="434"/>
                  </a:cubicBezTo>
                  <a:cubicBezTo>
                    <a:pt x="2484" y="434"/>
                    <a:pt x="2486" y="425"/>
                    <a:pt x="2486" y="424"/>
                  </a:cubicBezTo>
                  <a:close/>
                  <a:moveTo>
                    <a:pt x="2481" y="257"/>
                  </a:moveTo>
                  <a:cubicBezTo>
                    <a:pt x="2476" y="252"/>
                    <a:pt x="2486" y="251"/>
                    <a:pt x="2488" y="248"/>
                  </a:cubicBezTo>
                  <a:cubicBezTo>
                    <a:pt x="2486" y="251"/>
                    <a:pt x="2484" y="254"/>
                    <a:pt x="2481" y="257"/>
                  </a:cubicBezTo>
                  <a:close/>
                  <a:moveTo>
                    <a:pt x="2506" y="237"/>
                  </a:moveTo>
                  <a:cubicBezTo>
                    <a:pt x="2504" y="240"/>
                    <a:pt x="2501" y="242"/>
                    <a:pt x="2498" y="244"/>
                  </a:cubicBezTo>
                  <a:cubicBezTo>
                    <a:pt x="2500" y="241"/>
                    <a:pt x="2504" y="238"/>
                    <a:pt x="2506" y="237"/>
                  </a:cubicBezTo>
                  <a:close/>
                  <a:moveTo>
                    <a:pt x="2510" y="188"/>
                  </a:moveTo>
                  <a:cubicBezTo>
                    <a:pt x="2510" y="187"/>
                    <a:pt x="2511" y="186"/>
                    <a:pt x="2512" y="186"/>
                  </a:cubicBezTo>
                  <a:cubicBezTo>
                    <a:pt x="2511" y="187"/>
                    <a:pt x="2509" y="188"/>
                    <a:pt x="2510" y="188"/>
                  </a:cubicBezTo>
                  <a:close/>
                  <a:moveTo>
                    <a:pt x="2521" y="186"/>
                  </a:moveTo>
                  <a:cubicBezTo>
                    <a:pt x="2521" y="185"/>
                    <a:pt x="2522" y="185"/>
                    <a:pt x="2523" y="185"/>
                  </a:cubicBezTo>
                  <a:cubicBezTo>
                    <a:pt x="2521" y="186"/>
                    <a:pt x="2519" y="188"/>
                    <a:pt x="2516" y="189"/>
                  </a:cubicBezTo>
                  <a:cubicBezTo>
                    <a:pt x="2517" y="188"/>
                    <a:pt x="2519" y="187"/>
                    <a:pt x="2521" y="186"/>
                  </a:cubicBezTo>
                  <a:close/>
                  <a:moveTo>
                    <a:pt x="2433" y="908"/>
                  </a:moveTo>
                  <a:cubicBezTo>
                    <a:pt x="2433" y="908"/>
                    <a:pt x="2435" y="912"/>
                    <a:pt x="2432" y="913"/>
                  </a:cubicBezTo>
                  <a:cubicBezTo>
                    <a:pt x="2432" y="913"/>
                    <a:pt x="2432" y="909"/>
                    <a:pt x="2433" y="908"/>
                  </a:cubicBezTo>
                  <a:close/>
                  <a:moveTo>
                    <a:pt x="2394" y="976"/>
                  </a:moveTo>
                  <a:cubicBezTo>
                    <a:pt x="2394" y="976"/>
                    <a:pt x="2396" y="979"/>
                    <a:pt x="2394" y="980"/>
                  </a:cubicBezTo>
                  <a:cubicBezTo>
                    <a:pt x="2394" y="980"/>
                    <a:pt x="2393" y="976"/>
                    <a:pt x="2394" y="976"/>
                  </a:cubicBezTo>
                  <a:close/>
                  <a:moveTo>
                    <a:pt x="2400" y="1021"/>
                  </a:moveTo>
                  <a:cubicBezTo>
                    <a:pt x="2401" y="1023"/>
                    <a:pt x="2401" y="1024"/>
                    <a:pt x="2400" y="1025"/>
                  </a:cubicBezTo>
                  <a:cubicBezTo>
                    <a:pt x="2400" y="1024"/>
                    <a:pt x="2400" y="1022"/>
                    <a:pt x="2400" y="1021"/>
                  </a:cubicBezTo>
                  <a:close/>
                  <a:moveTo>
                    <a:pt x="2408" y="1023"/>
                  </a:moveTo>
                  <a:cubicBezTo>
                    <a:pt x="2408" y="1022"/>
                    <a:pt x="2408" y="1025"/>
                    <a:pt x="2408" y="1025"/>
                  </a:cubicBezTo>
                  <a:cubicBezTo>
                    <a:pt x="2408" y="1024"/>
                    <a:pt x="2408" y="1023"/>
                    <a:pt x="2408" y="1023"/>
                  </a:cubicBezTo>
                  <a:close/>
                  <a:moveTo>
                    <a:pt x="2426" y="1022"/>
                  </a:moveTo>
                  <a:cubicBezTo>
                    <a:pt x="2427" y="1023"/>
                    <a:pt x="2426" y="1024"/>
                    <a:pt x="2425" y="1026"/>
                  </a:cubicBezTo>
                  <a:cubicBezTo>
                    <a:pt x="2425" y="1026"/>
                    <a:pt x="2426" y="1021"/>
                    <a:pt x="2426" y="1022"/>
                  </a:cubicBezTo>
                  <a:close/>
                  <a:moveTo>
                    <a:pt x="2494" y="1152"/>
                  </a:moveTo>
                  <a:cubicBezTo>
                    <a:pt x="2494" y="1152"/>
                    <a:pt x="2495" y="1152"/>
                    <a:pt x="2496" y="1153"/>
                  </a:cubicBezTo>
                  <a:cubicBezTo>
                    <a:pt x="2496" y="1153"/>
                    <a:pt x="2491" y="1152"/>
                    <a:pt x="2491" y="1152"/>
                  </a:cubicBezTo>
                  <a:cubicBezTo>
                    <a:pt x="2492" y="1152"/>
                    <a:pt x="2493" y="1152"/>
                    <a:pt x="2494" y="1152"/>
                  </a:cubicBezTo>
                  <a:close/>
                  <a:moveTo>
                    <a:pt x="2121" y="1508"/>
                  </a:moveTo>
                  <a:cubicBezTo>
                    <a:pt x="2120" y="1506"/>
                    <a:pt x="2120" y="1505"/>
                    <a:pt x="2121" y="1504"/>
                  </a:cubicBezTo>
                  <a:cubicBezTo>
                    <a:pt x="2121" y="1504"/>
                    <a:pt x="2121" y="1507"/>
                    <a:pt x="2121" y="1508"/>
                  </a:cubicBezTo>
                  <a:close/>
                  <a:moveTo>
                    <a:pt x="2021" y="1573"/>
                  </a:moveTo>
                  <a:cubicBezTo>
                    <a:pt x="2021" y="1576"/>
                    <a:pt x="2022" y="1580"/>
                    <a:pt x="2022" y="1583"/>
                  </a:cubicBezTo>
                  <a:cubicBezTo>
                    <a:pt x="2021" y="1580"/>
                    <a:pt x="2021" y="1576"/>
                    <a:pt x="2021" y="1573"/>
                  </a:cubicBezTo>
                  <a:close/>
                  <a:moveTo>
                    <a:pt x="1787" y="1580"/>
                  </a:moveTo>
                  <a:cubicBezTo>
                    <a:pt x="1787" y="1581"/>
                    <a:pt x="1787" y="1582"/>
                    <a:pt x="1787" y="1583"/>
                  </a:cubicBezTo>
                  <a:cubicBezTo>
                    <a:pt x="1786" y="1580"/>
                    <a:pt x="1786" y="1577"/>
                    <a:pt x="1786" y="1574"/>
                  </a:cubicBezTo>
                  <a:cubicBezTo>
                    <a:pt x="1786" y="1576"/>
                    <a:pt x="1787" y="1578"/>
                    <a:pt x="1787" y="1580"/>
                  </a:cubicBezTo>
                  <a:close/>
                  <a:moveTo>
                    <a:pt x="1788" y="1578"/>
                  </a:moveTo>
                  <a:cubicBezTo>
                    <a:pt x="1788" y="1579"/>
                    <a:pt x="1788" y="1582"/>
                    <a:pt x="1788" y="1582"/>
                  </a:cubicBezTo>
                  <a:cubicBezTo>
                    <a:pt x="1788" y="1582"/>
                    <a:pt x="1788" y="1578"/>
                    <a:pt x="1788" y="1578"/>
                  </a:cubicBezTo>
                  <a:close/>
                  <a:moveTo>
                    <a:pt x="1704" y="1625"/>
                  </a:moveTo>
                  <a:cubicBezTo>
                    <a:pt x="1704" y="1628"/>
                    <a:pt x="1704" y="1631"/>
                    <a:pt x="1705" y="1634"/>
                  </a:cubicBezTo>
                  <a:cubicBezTo>
                    <a:pt x="1704" y="1633"/>
                    <a:pt x="1703" y="1623"/>
                    <a:pt x="1704" y="1625"/>
                  </a:cubicBezTo>
                  <a:close/>
                  <a:moveTo>
                    <a:pt x="1495" y="1594"/>
                  </a:moveTo>
                  <a:cubicBezTo>
                    <a:pt x="1494" y="1595"/>
                    <a:pt x="1493" y="1595"/>
                    <a:pt x="1493" y="1596"/>
                  </a:cubicBezTo>
                  <a:cubicBezTo>
                    <a:pt x="1492" y="1596"/>
                    <a:pt x="1493" y="1590"/>
                    <a:pt x="1493" y="1590"/>
                  </a:cubicBezTo>
                  <a:cubicBezTo>
                    <a:pt x="1493" y="1591"/>
                    <a:pt x="1496" y="1593"/>
                    <a:pt x="1495" y="1594"/>
                  </a:cubicBezTo>
                  <a:close/>
                  <a:moveTo>
                    <a:pt x="1490" y="1596"/>
                  </a:moveTo>
                  <a:cubicBezTo>
                    <a:pt x="1490" y="1595"/>
                    <a:pt x="1490" y="1591"/>
                    <a:pt x="1490" y="1591"/>
                  </a:cubicBezTo>
                  <a:cubicBezTo>
                    <a:pt x="1491" y="1592"/>
                    <a:pt x="1492" y="1599"/>
                    <a:pt x="1490" y="1596"/>
                  </a:cubicBezTo>
                  <a:close/>
                  <a:moveTo>
                    <a:pt x="1488" y="1596"/>
                  </a:moveTo>
                  <a:cubicBezTo>
                    <a:pt x="1487" y="1595"/>
                    <a:pt x="1487" y="1594"/>
                    <a:pt x="1487" y="1593"/>
                  </a:cubicBezTo>
                  <a:cubicBezTo>
                    <a:pt x="1487" y="1594"/>
                    <a:pt x="1487" y="1595"/>
                    <a:pt x="1488" y="1596"/>
                  </a:cubicBezTo>
                  <a:close/>
                  <a:moveTo>
                    <a:pt x="1484" y="1596"/>
                  </a:moveTo>
                  <a:cubicBezTo>
                    <a:pt x="1484" y="1595"/>
                    <a:pt x="1484" y="1594"/>
                    <a:pt x="1484" y="1594"/>
                  </a:cubicBezTo>
                  <a:cubicBezTo>
                    <a:pt x="1484" y="1594"/>
                    <a:pt x="1484" y="1595"/>
                    <a:pt x="1484" y="1596"/>
                  </a:cubicBezTo>
                  <a:close/>
                  <a:moveTo>
                    <a:pt x="1478" y="1596"/>
                  </a:moveTo>
                  <a:cubicBezTo>
                    <a:pt x="1478" y="1596"/>
                    <a:pt x="1478" y="1595"/>
                    <a:pt x="1478" y="1594"/>
                  </a:cubicBezTo>
                  <a:cubicBezTo>
                    <a:pt x="1478" y="1595"/>
                    <a:pt x="1479" y="1600"/>
                    <a:pt x="1478" y="1596"/>
                  </a:cubicBezTo>
                  <a:close/>
                  <a:moveTo>
                    <a:pt x="866" y="1562"/>
                  </a:moveTo>
                  <a:cubicBezTo>
                    <a:pt x="866" y="1564"/>
                    <a:pt x="867" y="1569"/>
                    <a:pt x="867" y="1572"/>
                  </a:cubicBezTo>
                  <a:cubicBezTo>
                    <a:pt x="864" y="1569"/>
                    <a:pt x="866" y="1565"/>
                    <a:pt x="866" y="1562"/>
                  </a:cubicBezTo>
                  <a:close/>
                  <a:moveTo>
                    <a:pt x="198" y="1379"/>
                  </a:moveTo>
                  <a:cubicBezTo>
                    <a:pt x="191" y="1379"/>
                    <a:pt x="191" y="1378"/>
                    <a:pt x="195" y="1373"/>
                  </a:cubicBezTo>
                  <a:cubicBezTo>
                    <a:pt x="195" y="1373"/>
                    <a:pt x="201" y="1378"/>
                    <a:pt x="198" y="1379"/>
                  </a:cubicBezTo>
                  <a:close/>
                  <a:moveTo>
                    <a:pt x="185" y="1380"/>
                  </a:moveTo>
                  <a:cubicBezTo>
                    <a:pt x="184" y="1380"/>
                    <a:pt x="172" y="1384"/>
                    <a:pt x="177" y="1378"/>
                  </a:cubicBezTo>
                  <a:cubicBezTo>
                    <a:pt x="180" y="1374"/>
                    <a:pt x="186" y="1380"/>
                    <a:pt x="185" y="1380"/>
                  </a:cubicBezTo>
                  <a:close/>
                  <a:moveTo>
                    <a:pt x="162" y="1384"/>
                  </a:moveTo>
                  <a:cubicBezTo>
                    <a:pt x="161" y="1383"/>
                    <a:pt x="161" y="1381"/>
                    <a:pt x="162" y="1380"/>
                  </a:cubicBezTo>
                  <a:cubicBezTo>
                    <a:pt x="162" y="1381"/>
                    <a:pt x="162" y="1383"/>
                    <a:pt x="162" y="1384"/>
                  </a:cubicBezTo>
                  <a:close/>
                  <a:moveTo>
                    <a:pt x="153" y="1384"/>
                  </a:moveTo>
                  <a:cubicBezTo>
                    <a:pt x="153" y="1384"/>
                    <a:pt x="153" y="1382"/>
                    <a:pt x="153" y="1382"/>
                  </a:cubicBezTo>
                  <a:cubicBezTo>
                    <a:pt x="153" y="1382"/>
                    <a:pt x="153" y="1383"/>
                    <a:pt x="153" y="1384"/>
                  </a:cubicBezTo>
                  <a:close/>
                  <a:moveTo>
                    <a:pt x="133" y="1387"/>
                  </a:moveTo>
                  <a:cubicBezTo>
                    <a:pt x="132" y="1386"/>
                    <a:pt x="132" y="1385"/>
                    <a:pt x="133" y="1383"/>
                  </a:cubicBezTo>
                  <a:cubicBezTo>
                    <a:pt x="133" y="1383"/>
                    <a:pt x="133" y="1388"/>
                    <a:pt x="133" y="1387"/>
                  </a:cubicBezTo>
                  <a:close/>
                  <a:moveTo>
                    <a:pt x="88" y="1141"/>
                  </a:moveTo>
                  <a:cubicBezTo>
                    <a:pt x="88" y="1141"/>
                    <a:pt x="85" y="1138"/>
                    <a:pt x="88" y="1137"/>
                  </a:cubicBezTo>
                  <a:cubicBezTo>
                    <a:pt x="88" y="1137"/>
                    <a:pt x="88" y="1140"/>
                    <a:pt x="88" y="1141"/>
                  </a:cubicBezTo>
                  <a:close/>
                  <a:moveTo>
                    <a:pt x="116" y="1068"/>
                  </a:moveTo>
                  <a:cubicBezTo>
                    <a:pt x="116" y="1068"/>
                    <a:pt x="114" y="1065"/>
                    <a:pt x="116" y="1064"/>
                  </a:cubicBezTo>
                  <a:cubicBezTo>
                    <a:pt x="116" y="1064"/>
                    <a:pt x="117" y="1068"/>
                    <a:pt x="116" y="1068"/>
                  </a:cubicBezTo>
                  <a:close/>
                  <a:moveTo>
                    <a:pt x="237" y="796"/>
                  </a:moveTo>
                  <a:cubicBezTo>
                    <a:pt x="236" y="795"/>
                    <a:pt x="235" y="794"/>
                    <a:pt x="234" y="793"/>
                  </a:cubicBezTo>
                  <a:cubicBezTo>
                    <a:pt x="234" y="793"/>
                    <a:pt x="240" y="793"/>
                    <a:pt x="239" y="795"/>
                  </a:cubicBezTo>
                  <a:cubicBezTo>
                    <a:pt x="239" y="796"/>
                    <a:pt x="238" y="796"/>
                    <a:pt x="237" y="796"/>
                  </a:cubicBezTo>
                  <a:close/>
                  <a:moveTo>
                    <a:pt x="196" y="780"/>
                  </a:moveTo>
                  <a:cubicBezTo>
                    <a:pt x="196" y="778"/>
                    <a:pt x="196" y="777"/>
                    <a:pt x="197" y="775"/>
                  </a:cubicBezTo>
                  <a:cubicBezTo>
                    <a:pt x="197" y="773"/>
                    <a:pt x="198" y="789"/>
                    <a:pt x="198" y="781"/>
                  </a:cubicBezTo>
                  <a:cubicBezTo>
                    <a:pt x="197" y="780"/>
                    <a:pt x="197" y="780"/>
                    <a:pt x="196" y="780"/>
                  </a:cubicBezTo>
                  <a:close/>
                  <a:moveTo>
                    <a:pt x="132" y="811"/>
                  </a:moveTo>
                  <a:cubicBezTo>
                    <a:pt x="132" y="810"/>
                    <a:pt x="132" y="809"/>
                    <a:pt x="133" y="808"/>
                  </a:cubicBezTo>
                  <a:cubicBezTo>
                    <a:pt x="133" y="807"/>
                    <a:pt x="135" y="811"/>
                    <a:pt x="134" y="812"/>
                  </a:cubicBezTo>
                  <a:cubicBezTo>
                    <a:pt x="134" y="811"/>
                    <a:pt x="133" y="811"/>
                    <a:pt x="132" y="811"/>
                  </a:cubicBezTo>
                  <a:close/>
                  <a:moveTo>
                    <a:pt x="208" y="715"/>
                  </a:moveTo>
                  <a:cubicBezTo>
                    <a:pt x="208" y="714"/>
                    <a:pt x="208" y="713"/>
                    <a:pt x="208" y="712"/>
                  </a:cubicBezTo>
                  <a:cubicBezTo>
                    <a:pt x="212" y="714"/>
                    <a:pt x="212" y="716"/>
                    <a:pt x="212" y="719"/>
                  </a:cubicBezTo>
                  <a:cubicBezTo>
                    <a:pt x="211" y="718"/>
                    <a:pt x="210" y="716"/>
                    <a:pt x="208" y="715"/>
                  </a:cubicBezTo>
                  <a:close/>
                  <a:moveTo>
                    <a:pt x="205" y="718"/>
                  </a:moveTo>
                  <a:cubicBezTo>
                    <a:pt x="205" y="718"/>
                    <a:pt x="202" y="714"/>
                    <a:pt x="205" y="714"/>
                  </a:cubicBezTo>
                  <a:cubicBezTo>
                    <a:pt x="205" y="714"/>
                    <a:pt x="207" y="718"/>
                    <a:pt x="205" y="718"/>
                  </a:cubicBezTo>
                  <a:close/>
                  <a:moveTo>
                    <a:pt x="1822" y="174"/>
                  </a:moveTo>
                  <a:cubicBezTo>
                    <a:pt x="1820" y="172"/>
                    <a:pt x="1820" y="171"/>
                    <a:pt x="1823" y="169"/>
                  </a:cubicBezTo>
                  <a:cubicBezTo>
                    <a:pt x="1824" y="167"/>
                    <a:pt x="1819" y="181"/>
                    <a:pt x="1822" y="174"/>
                  </a:cubicBezTo>
                  <a:close/>
                  <a:moveTo>
                    <a:pt x="1762" y="173"/>
                  </a:moveTo>
                  <a:cubicBezTo>
                    <a:pt x="1762" y="173"/>
                    <a:pt x="1759" y="170"/>
                    <a:pt x="1762" y="169"/>
                  </a:cubicBezTo>
                  <a:cubicBezTo>
                    <a:pt x="1763" y="169"/>
                    <a:pt x="1763" y="173"/>
                    <a:pt x="1762" y="173"/>
                  </a:cubicBezTo>
                  <a:close/>
                  <a:moveTo>
                    <a:pt x="1855" y="126"/>
                  </a:moveTo>
                  <a:cubicBezTo>
                    <a:pt x="1855" y="125"/>
                    <a:pt x="1855" y="118"/>
                    <a:pt x="1855" y="118"/>
                  </a:cubicBezTo>
                  <a:cubicBezTo>
                    <a:pt x="1857" y="120"/>
                    <a:pt x="1856" y="123"/>
                    <a:pt x="1855" y="126"/>
                  </a:cubicBezTo>
                  <a:close/>
                  <a:moveTo>
                    <a:pt x="1851" y="122"/>
                  </a:moveTo>
                  <a:cubicBezTo>
                    <a:pt x="1851" y="122"/>
                    <a:pt x="1850" y="116"/>
                    <a:pt x="1852" y="118"/>
                  </a:cubicBezTo>
                  <a:cubicBezTo>
                    <a:pt x="1852" y="118"/>
                    <a:pt x="1852" y="122"/>
                    <a:pt x="1851" y="122"/>
                  </a:cubicBezTo>
                  <a:close/>
                  <a:moveTo>
                    <a:pt x="2619" y="238"/>
                  </a:moveTo>
                  <a:cubicBezTo>
                    <a:pt x="2620" y="232"/>
                    <a:pt x="2613" y="238"/>
                    <a:pt x="2610" y="239"/>
                  </a:cubicBezTo>
                  <a:cubicBezTo>
                    <a:pt x="2601" y="244"/>
                    <a:pt x="2602" y="245"/>
                    <a:pt x="2604" y="237"/>
                  </a:cubicBezTo>
                  <a:cubicBezTo>
                    <a:pt x="2605" y="234"/>
                    <a:pt x="2582" y="238"/>
                    <a:pt x="2584" y="238"/>
                  </a:cubicBezTo>
                  <a:cubicBezTo>
                    <a:pt x="2582" y="238"/>
                    <a:pt x="2586" y="231"/>
                    <a:pt x="2586" y="230"/>
                  </a:cubicBezTo>
                  <a:cubicBezTo>
                    <a:pt x="2585" y="228"/>
                    <a:pt x="2581" y="230"/>
                    <a:pt x="2579" y="230"/>
                  </a:cubicBezTo>
                  <a:cubicBezTo>
                    <a:pt x="2573" y="230"/>
                    <a:pt x="2565" y="233"/>
                    <a:pt x="2559" y="232"/>
                  </a:cubicBezTo>
                  <a:cubicBezTo>
                    <a:pt x="2559" y="232"/>
                    <a:pt x="2563" y="227"/>
                    <a:pt x="2563" y="226"/>
                  </a:cubicBezTo>
                  <a:cubicBezTo>
                    <a:pt x="2563" y="225"/>
                    <a:pt x="2556" y="228"/>
                    <a:pt x="2556" y="228"/>
                  </a:cubicBezTo>
                  <a:cubicBezTo>
                    <a:pt x="2556" y="227"/>
                    <a:pt x="2566" y="217"/>
                    <a:pt x="2565" y="217"/>
                  </a:cubicBezTo>
                  <a:cubicBezTo>
                    <a:pt x="2555" y="214"/>
                    <a:pt x="2548" y="222"/>
                    <a:pt x="2537" y="214"/>
                  </a:cubicBezTo>
                  <a:cubicBezTo>
                    <a:pt x="2531" y="209"/>
                    <a:pt x="2526" y="207"/>
                    <a:pt x="2528" y="200"/>
                  </a:cubicBezTo>
                  <a:cubicBezTo>
                    <a:pt x="2529" y="195"/>
                    <a:pt x="2536" y="191"/>
                    <a:pt x="2540" y="187"/>
                  </a:cubicBezTo>
                  <a:cubicBezTo>
                    <a:pt x="2533" y="191"/>
                    <a:pt x="2527" y="196"/>
                    <a:pt x="2522" y="202"/>
                  </a:cubicBezTo>
                  <a:cubicBezTo>
                    <a:pt x="2521" y="199"/>
                    <a:pt x="2537" y="186"/>
                    <a:pt x="2523" y="191"/>
                  </a:cubicBezTo>
                  <a:cubicBezTo>
                    <a:pt x="2524" y="187"/>
                    <a:pt x="2532" y="181"/>
                    <a:pt x="2532" y="180"/>
                  </a:cubicBezTo>
                  <a:cubicBezTo>
                    <a:pt x="2532" y="179"/>
                    <a:pt x="2530" y="180"/>
                    <a:pt x="2529" y="180"/>
                  </a:cubicBezTo>
                  <a:cubicBezTo>
                    <a:pt x="2530" y="179"/>
                    <a:pt x="2530" y="178"/>
                    <a:pt x="2531" y="178"/>
                  </a:cubicBezTo>
                  <a:cubicBezTo>
                    <a:pt x="2524" y="185"/>
                    <a:pt x="2502" y="181"/>
                    <a:pt x="2492" y="181"/>
                  </a:cubicBezTo>
                  <a:cubicBezTo>
                    <a:pt x="2497" y="175"/>
                    <a:pt x="2495" y="172"/>
                    <a:pt x="2495" y="165"/>
                  </a:cubicBezTo>
                  <a:cubicBezTo>
                    <a:pt x="2495" y="161"/>
                    <a:pt x="2498" y="140"/>
                    <a:pt x="2501" y="138"/>
                  </a:cubicBezTo>
                  <a:cubicBezTo>
                    <a:pt x="2497" y="140"/>
                    <a:pt x="2475" y="168"/>
                    <a:pt x="2475" y="149"/>
                  </a:cubicBezTo>
                  <a:cubicBezTo>
                    <a:pt x="2473" y="152"/>
                    <a:pt x="2464" y="161"/>
                    <a:pt x="2465" y="165"/>
                  </a:cubicBezTo>
                  <a:cubicBezTo>
                    <a:pt x="2465" y="167"/>
                    <a:pt x="2476" y="160"/>
                    <a:pt x="2477" y="161"/>
                  </a:cubicBezTo>
                  <a:cubicBezTo>
                    <a:pt x="2478" y="162"/>
                    <a:pt x="2464" y="174"/>
                    <a:pt x="2463" y="174"/>
                  </a:cubicBezTo>
                  <a:cubicBezTo>
                    <a:pt x="2466" y="173"/>
                    <a:pt x="2474" y="171"/>
                    <a:pt x="2476" y="171"/>
                  </a:cubicBezTo>
                  <a:cubicBezTo>
                    <a:pt x="2480" y="168"/>
                    <a:pt x="2485" y="163"/>
                    <a:pt x="2489" y="159"/>
                  </a:cubicBezTo>
                  <a:cubicBezTo>
                    <a:pt x="2488" y="161"/>
                    <a:pt x="2473" y="179"/>
                    <a:pt x="2476" y="181"/>
                  </a:cubicBezTo>
                  <a:cubicBezTo>
                    <a:pt x="2475" y="180"/>
                    <a:pt x="2490" y="170"/>
                    <a:pt x="2490" y="171"/>
                  </a:cubicBezTo>
                  <a:cubicBezTo>
                    <a:pt x="2483" y="180"/>
                    <a:pt x="2484" y="182"/>
                    <a:pt x="2471" y="181"/>
                  </a:cubicBezTo>
                  <a:cubicBezTo>
                    <a:pt x="2469" y="181"/>
                    <a:pt x="2466" y="180"/>
                    <a:pt x="2465" y="181"/>
                  </a:cubicBezTo>
                  <a:cubicBezTo>
                    <a:pt x="2462" y="181"/>
                    <a:pt x="2457" y="184"/>
                    <a:pt x="2455" y="183"/>
                  </a:cubicBezTo>
                  <a:cubicBezTo>
                    <a:pt x="2453" y="183"/>
                    <a:pt x="2462" y="175"/>
                    <a:pt x="2461" y="174"/>
                  </a:cubicBezTo>
                  <a:cubicBezTo>
                    <a:pt x="2461" y="174"/>
                    <a:pt x="2450" y="182"/>
                    <a:pt x="2448" y="182"/>
                  </a:cubicBezTo>
                  <a:cubicBezTo>
                    <a:pt x="2449" y="182"/>
                    <a:pt x="2460" y="169"/>
                    <a:pt x="2460" y="168"/>
                  </a:cubicBezTo>
                  <a:cubicBezTo>
                    <a:pt x="2457" y="167"/>
                    <a:pt x="2450" y="171"/>
                    <a:pt x="2449" y="172"/>
                  </a:cubicBezTo>
                  <a:cubicBezTo>
                    <a:pt x="2440" y="178"/>
                    <a:pt x="2443" y="183"/>
                    <a:pt x="2432" y="181"/>
                  </a:cubicBezTo>
                  <a:cubicBezTo>
                    <a:pt x="2424" y="180"/>
                    <a:pt x="2416" y="176"/>
                    <a:pt x="2408" y="174"/>
                  </a:cubicBezTo>
                  <a:cubicBezTo>
                    <a:pt x="2407" y="174"/>
                    <a:pt x="2413" y="170"/>
                    <a:pt x="2413" y="169"/>
                  </a:cubicBezTo>
                  <a:cubicBezTo>
                    <a:pt x="2415" y="169"/>
                    <a:pt x="2418" y="170"/>
                    <a:pt x="2420" y="171"/>
                  </a:cubicBezTo>
                  <a:cubicBezTo>
                    <a:pt x="2422" y="171"/>
                    <a:pt x="2425" y="172"/>
                    <a:pt x="2427" y="172"/>
                  </a:cubicBezTo>
                  <a:cubicBezTo>
                    <a:pt x="2428" y="171"/>
                    <a:pt x="2434" y="167"/>
                    <a:pt x="2433" y="166"/>
                  </a:cubicBezTo>
                  <a:cubicBezTo>
                    <a:pt x="2430" y="165"/>
                    <a:pt x="2423" y="166"/>
                    <a:pt x="2419" y="165"/>
                  </a:cubicBezTo>
                  <a:cubicBezTo>
                    <a:pt x="2417" y="163"/>
                    <a:pt x="2416" y="160"/>
                    <a:pt x="2412" y="159"/>
                  </a:cubicBezTo>
                  <a:cubicBezTo>
                    <a:pt x="2409" y="158"/>
                    <a:pt x="2398" y="163"/>
                    <a:pt x="2398" y="164"/>
                  </a:cubicBezTo>
                  <a:cubicBezTo>
                    <a:pt x="2398" y="161"/>
                    <a:pt x="2403" y="159"/>
                    <a:pt x="2404" y="155"/>
                  </a:cubicBezTo>
                  <a:cubicBezTo>
                    <a:pt x="2403" y="157"/>
                    <a:pt x="2373" y="147"/>
                    <a:pt x="2371" y="146"/>
                  </a:cubicBezTo>
                  <a:cubicBezTo>
                    <a:pt x="2363" y="143"/>
                    <a:pt x="2356" y="141"/>
                    <a:pt x="2348" y="140"/>
                  </a:cubicBezTo>
                  <a:cubicBezTo>
                    <a:pt x="2346" y="140"/>
                    <a:pt x="2331" y="141"/>
                    <a:pt x="2329" y="140"/>
                  </a:cubicBezTo>
                  <a:cubicBezTo>
                    <a:pt x="2322" y="134"/>
                    <a:pt x="2344" y="122"/>
                    <a:pt x="2347" y="120"/>
                  </a:cubicBezTo>
                  <a:cubicBezTo>
                    <a:pt x="2349" y="119"/>
                    <a:pt x="2359" y="112"/>
                    <a:pt x="2355" y="111"/>
                  </a:cubicBezTo>
                  <a:cubicBezTo>
                    <a:pt x="2353" y="110"/>
                    <a:pt x="2350" y="114"/>
                    <a:pt x="2348" y="114"/>
                  </a:cubicBezTo>
                  <a:cubicBezTo>
                    <a:pt x="2345" y="115"/>
                    <a:pt x="2346" y="109"/>
                    <a:pt x="2345" y="109"/>
                  </a:cubicBezTo>
                  <a:cubicBezTo>
                    <a:pt x="2340" y="110"/>
                    <a:pt x="2329" y="135"/>
                    <a:pt x="2329" y="115"/>
                  </a:cubicBezTo>
                  <a:cubicBezTo>
                    <a:pt x="2329" y="109"/>
                    <a:pt x="2332" y="105"/>
                    <a:pt x="2331" y="99"/>
                  </a:cubicBezTo>
                  <a:cubicBezTo>
                    <a:pt x="2330" y="96"/>
                    <a:pt x="2327" y="100"/>
                    <a:pt x="2327" y="93"/>
                  </a:cubicBezTo>
                  <a:cubicBezTo>
                    <a:pt x="2328" y="90"/>
                    <a:pt x="2331" y="87"/>
                    <a:pt x="2332" y="83"/>
                  </a:cubicBezTo>
                  <a:cubicBezTo>
                    <a:pt x="2332" y="82"/>
                    <a:pt x="2331" y="81"/>
                    <a:pt x="2331" y="79"/>
                  </a:cubicBezTo>
                  <a:cubicBezTo>
                    <a:pt x="2333" y="71"/>
                    <a:pt x="2336" y="66"/>
                    <a:pt x="2339" y="59"/>
                  </a:cubicBezTo>
                  <a:cubicBezTo>
                    <a:pt x="2344" y="50"/>
                    <a:pt x="2343" y="47"/>
                    <a:pt x="2343" y="38"/>
                  </a:cubicBezTo>
                  <a:cubicBezTo>
                    <a:pt x="2342" y="36"/>
                    <a:pt x="2345" y="20"/>
                    <a:pt x="2344" y="19"/>
                  </a:cubicBezTo>
                  <a:cubicBezTo>
                    <a:pt x="2340" y="16"/>
                    <a:pt x="2333" y="32"/>
                    <a:pt x="2332" y="21"/>
                  </a:cubicBezTo>
                  <a:cubicBezTo>
                    <a:pt x="2332" y="15"/>
                    <a:pt x="2343" y="5"/>
                    <a:pt x="2346" y="0"/>
                  </a:cubicBezTo>
                  <a:cubicBezTo>
                    <a:pt x="2335" y="3"/>
                    <a:pt x="2320" y="21"/>
                    <a:pt x="2318" y="32"/>
                  </a:cubicBezTo>
                  <a:cubicBezTo>
                    <a:pt x="2317" y="43"/>
                    <a:pt x="2321" y="50"/>
                    <a:pt x="2315" y="62"/>
                  </a:cubicBezTo>
                  <a:cubicBezTo>
                    <a:pt x="2314" y="62"/>
                    <a:pt x="2320" y="59"/>
                    <a:pt x="2320" y="59"/>
                  </a:cubicBezTo>
                  <a:cubicBezTo>
                    <a:pt x="2323" y="56"/>
                    <a:pt x="2326" y="50"/>
                    <a:pt x="2328" y="47"/>
                  </a:cubicBezTo>
                  <a:cubicBezTo>
                    <a:pt x="2332" y="55"/>
                    <a:pt x="2329" y="50"/>
                    <a:pt x="2336" y="50"/>
                  </a:cubicBezTo>
                  <a:cubicBezTo>
                    <a:pt x="2332" y="50"/>
                    <a:pt x="2328" y="68"/>
                    <a:pt x="2327" y="71"/>
                  </a:cubicBezTo>
                  <a:cubicBezTo>
                    <a:pt x="2323" y="80"/>
                    <a:pt x="2312" y="87"/>
                    <a:pt x="2311" y="96"/>
                  </a:cubicBezTo>
                  <a:cubicBezTo>
                    <a:pt x="2311" y="99"/>
                    <a:pt x="2315" y="94"/>
                    <a:pt x="2314" y="99"/>
                  </a:cubicBezTo>
                  <a:cubicBezTo>
                    <a:pt x="2313" y="102"/>
                    <a:pt x="2307" y="106"/>
                    <a:pt x="2305" y="105"/>
                  </a:cubicBezTo>
                  <a:cubicBezTo>
                    <a:pt x="2299" y="102"/>
                    <a:pt x="2309" y="87"/>
                    <a:pt x="2310" y="83"/>
                  </a:cubicBezTo>
                  <a:cubicBezTo>
                    <a:pt x="2298" y="92"/>
                    <a:pt x="2290" y="104"/>
                    <a:pt x="2280" y="116"/>
                  </a:cubicBezTo>
                  <a:cubicBezTo>
                    <a:pt x="2276" y="120"/>
                    <a:pt x="2271" y="121"/>
                    <a:pt x="2264" y="120"/>
                  </a:cubicBezTo>
                  <a:cubicBezTo>
                    <a:pt x="2255" y="120"/>
                    <a:pt x="2261" y="120"/>
                    <a:pt x="2257" y="115"/>
                  </a:cubicBezTo>
                  <a:cubicBezTo>
                    <a:pt x="2255" y="113"/>
                    <a:pt x="2258" y="113"/>
                    <a:pt x="2255" y="111"/>
                  </a:cubicBezTo>
                  <a:cubicBezTo>
                    <a:pt x="2253" y="109"/>
                    <a:pt x="2246" y="109"/>
                    <a:pt x="2244" y="109"/>
                  </a:cubicBezTo>
                  <a:cubicBezTo>
                    <a:pt x="2235" y="108"/>
                    <a:pt x="2226" y="107"/>
                    <a:pt x="2217" y="107"/>
                  </a:cubicBezTo>
                  <a:cubicBezTo>
                    <a:pt x="2209" y="106"/>
                    <a:pt x="2203" y="103"/>
                    <a:pt x="2196" y="100"/>
                  </a:cubicBezTo>
                  <a:cubicBezTo>
                    <a:pt x="2188" y="98"/>
                    <a:pt x="2179" y="99"/>
                    <a:pt x="2171" y="99"/>
                  </a:cubicBezTo>
                  <a:cubicBezTo>
                    <a:pt x="2175" y="87"/>
                    <a:pt x="2164" y="97"/>
                    <a:pt x="2159" y="99"/>
                  </a:cubicBezTo>
                  <a:cubicBezTo>
                    <a:pt x="2152" y="100"/>
                    <a:pt x="2142" y="99"/>
                    <a:pt x="2135" y="99"/>
                  </a:cubicBezTo>
                  <a:cubicBezTo>
                    <a:pt x="2129" y="99"/>
                    <a:pt x="2113" y="99"/>
                    <a:pt x="2117" y="110"/>
                  </a:cubicBezTo>
                  <a:cubicBezTo>
                    <a:pt x="2117" y="111"/>
                    <a:pt x="2132" y="112"/>
                    <a:pt x="2135" y="113"/>
                  </a:cubicBezTo>
                  <a:cubicBezTo>
                    <a:pt x="2142" y="113"/>
                    <a:pt x="2142" y="112"/>
                    <a:pt x="2149" y="110"/>
                  </a:cubicBezTo>
                  <a:cubicBezTo>
                    <a:pt x="2147" y="112"/>
                    <a:pt x="2146" y="114"/>
                    <a:pt x="2144" y="116"/>
                  </a:cubicBezTo>
                  <a:cubicBezTo>
                    <a:pt x="2143" y="119"/>
                    <a:pt x="2141" y="120"/>
                    <a:pt x="2139" y="118"/>
                  </a:cubicBezTo>
                  <a:cubicBezTo>
                    <a:pt x="2135" y="119"/>
                    <a:pt x="2131" y="119"/>
                    <a:pt x="2127" y="120"/>
                  </a:cubicBezTo>
                  <a:cubicBezTo>
                    <a:pt x="2113" y="122"/>
                    <a:pt x="2099" y="122"/>
                    <a:pt x="2085" y="124"/>
                  </a:cubicBezTo>
                  <a:cubicBezTo>
                    <a:pt x="2058" y="126"/>
                    <a:pt x="2031" y="128"/>
                    <a:pt x="2004" y="128"/>
                  </a:cubicBezTo>
                  <a:cubicBezTo>
                    <a:pt x="1991" y="128"/>
                    <a:pt x="1978" y="127"/>
                    <a:pt x="1965" y="128"/>
                  </a:cubicBezTo>
                  <a:cubicBezTo>
                    <a:pt x="1958" y="128"/>
                    <a:pt x="1938" y="133"/>
                    <a:pt x="1933" y="126"/>
                  </a:cubicBezTo>
                  <a:cubicBezTo>
                    <a:pt x="1931" y="123"/>
                    <a:pt x="1932" y="115"/>
                    <a:pt x="1931" y="113"/>
                  </a:cubicBezTo>
                  <a:cubicBezTo>
                    <a:pt x="1931" y="112"/>
                    <a:pt x="1928" y="114"/>
                    <a:pt x="1928" y="114"/>
                  </a:cubicBezTo>
                  <a:cubicBezTo>
                    <a:pt x="1926" y="111"/>
                    <a:pt x="1927" y="108"/>
                    <a:pt x="1925" y="105"/>
                  </a:cubicBezTo>
                  <a:cubicBezTo>
                    <a:pt x="1925" y="105"/>
                    <a:pt x="1915" y="127"/>
                    <a:pt x="1913" y="127"/>
                  </a:cubicBezTo>
                  <a:cubicBezTo>
                    <a:pt x="1909" y="129"/>
                    <a:pt x="1895" y="128"/>
                    <a:pt x="1891" y="127"/>
                  </a:cubicBezTo>
                  <a:cubicBezTo>
                    <a:pt x="1887" y="125"/>
                    <a:pt x="1883" y="113"/>
                    <a:pt x="1882" y="113"/>
                  </a:cubicBezTo>
                  <a:cubicBezTo>
                    <a:pt x="1878" y="113"/>
                    <a:pt x="1879" y="127"/>
                    <a:pt x="1874" y="126"/>
                  </a:cubicBezTo>
                  <a:cubicBezTo>
                    <a:pt x="1868" y="125"/>
                    <a:pt x="1871" y="113"/>
                    <a:pt x="1868" y="112"/>
                  </a:cubicBezTo>
                  <a:cubicBezTo>
                    <a:pt x="1866" y="112"/>
                    <a:pt x="1865" y="125"/>
                    <a:pt x="1863" y="125"/>
                  </a:cubicBezTo>
                  <a:cubicBezTo>
                    <a:pt x="1859" y="125"/>
                    <a:pt x="1861" y="116"/>
                    <a:pt x="1859" y="114"/>
                  </a:cubicBezTo>
                  <a:cubicBezTo>
                    <a:pt x="1855" y="109"/>
                    <a:pt x="1850" y="110"/>
                    <a:pt x="1848" y="113"/>
                  </a:cubicBezTo>
                  <a:cubicBezTo>
                    <a:pt x="1846" y="116"/>
                    <a:pt x="1845" y="132"/>
                    <a:pt x="1838" y="123"/>
                  </a:cubicBezTo>
                  <a:cubicBezTo>
                    <a:pt x="1836" y="120"/>
                    <a:pt x="1839" y="109"/>
                    <a:pt x="1834" y="108"/>
                  </a:cubicBezTo>
                  <a:cubicBezTo>
                    <a:pt x="1829" y="108"/>
                    <a:pt x="1830" y="120"/>
                    <a:pt x="1831" y="123"/>
                  </a:cubicBezTo>
                  <a:cubicBezTo>
                    <a:pt x="1819" y="123"/>
                    <a:pt x="1829" y="117"/>
                    <a:pt x="1823" y="113"/>
                  </a:cubicBezTo>
                  <a:cubicBezTo>
                    <a:pt x="1822" y="140"/>
                    <a:pt x="1816" y="113"/>
                    <a:pt x="1817" y="112"/>
                  </a:cubicBezTo>
                  <a:cubicBezTo>
                    <a:pt x="1813" y="116"/>
                    <a:pt x="1817" y="122"/>
                    <a:pt x="1811" y="126"/>
                  </a:cubicBezTo>
                  <a:cubicBezTo>
                    <a:pt x="1808" y="128"/>
                    <a:pt x="1802" y="129"/>
                    <a:pt x="1799" y="129"/>
                  </a:cubicBezTo>
                  <a:cubicBezTo>
                    <a:pt x="1795" y="130"/>
                    <a:pt x="1784" y="129"/>
                    <a:pt x="1782" y="130"/>
                  </a:cubicBezTo>
                  <a:cubicBezTo>
                    <a:pt x="1768" y="136"/>
                    <a:pt x="1801" y="142"/>
                    <a:pt x="1807" y="143"/>
                  </a:cubicBezTo>
                  <a:cubicBezTo>
                    <a:pt x="1814" y="144"/>
                    <a:pt x="1856" y="139"/>
                    <a:pt x="1859" y="147"/>
                  </a:cubicBezTo>
                  <a:cubicBezTo>
                    <a:pt x="1860" y="150"/>
                    <a:pt x="1851" y="164"/>
                    <a:pt x="1851" y="164"/>
                  </a:cubicBezTo>
                  <a:cubicBezTo>
                    <a:pt x="1851" y="165"/>
                    <a:pt x="1851" y="171"/>
                    <a:pt x="1851" y="172"/>
                  </a:cubicBezTo>
                  <a:cubicBezTo>
                    <a:pt x="1851" y="172"/>
                    <a:pt x="1848" y="153"/>
                    <a:pt x="1847" y="153"/>
                  </a:cubicBezTo>
                  <a:cubicBezTo>
                    <a:pt x="1844" y="153"/>
                    <a:pt x="1845" y="161"/>
                    <a:pt x="1843" y="162"/>
                  </a:cubicBezTo>
                  <a:cubicBezTo>
                    <a:pt x="1843" y="162"/>
                    <a:pt x="1833" y="146"/>
                    <a:pt x="1825" y="153"/>
                  </a:cubicBezTo>
                  <a:cubicBezTo>
                    <a:pt x="1823" y="155"/>
                    <a:pt x="1824" y="160"/>
                    <a:pt x="1822" y="162"/>
                  </a:cubicBezTo>
                  <a:cubicBezTo>
                    <a:pt x="1820" y="163"/>
                    <a:pt x="1815" y="161"/>
                    <a:pt x="1812" y="161"/>
                  </a:cubicBezTo>
                  <a:cubicBezTo>
                    <a:pt x="1807" y="162"/>
                    <a:pt x="1804" y="170"/>
                    <a:pt x="1805" y="170"/>
                  </a:cubicBezTo>
                  <a:cubicBezTo>
                    <a:pt x="1806" y="170"/>
                    <a:pt x="1819" y="165"/>
                    <a:pt x="1813" y="172"/>
                  </a:cubicBezTo>
                  <a:cubicBezTo>
                    <a:pt x="1811" y="176"/>
                    <a:pt x="1796" y="174"/>
                    <a:pt x="1791" y="174"/>
                  </a:cubicBezTo>
                  <a:cubicBezTo>
                    <a:pt x="1786" y="174"/>
                    <a:pt x="1779" y="175"/>
                    <a:pt x="1778" y="170"/>
                  </a:cubicBezTo>
                  <a:cubicBezTo>
                    <a:pt x="1777" y="168"/>
                    <a:pt x="1782" y="161"/>
                    <a:pt x="1781" y="156"/>
                  </a:cubicBezTo>
                  <a:cubicBezTo>
                    <a:pt x="1781" y="157"/>
                    <a:pt x="1779" y="161"/>
                    <a:pt x="1778" y="161"/>
                  </a:cubicBezTo>
                  <a:cubicBezTo>
                    <a:pt x="1777" y="163"/>
                    <a:pt x="1777" y="156"/>
                    <a:pt x="1776" y="157"/>
                  </a:cubicBezTo>
                  <a:cubicBezTo>
                    <a:pt x="1771" y="161"/>
                    <a:pt x="1777" y="172"/>
                    <a:pt x="1769" y="173"/>
                  </a:cubicBezTo>
                  <a:cubicBezTo>
                    <a:pt x="1763" y="174"/>
                    <a:pt x="1766" y="157"/>
                    <a:pt x="1765" y="152"/>
                  </a:cubicBezTo>
                  <a:cubicBezTo>
                    <a:pt x="1765" y="155"/>
                    <a:pt x="1761" y="158"/>
                    <a:pt x="1760" y="160"/>
                  </a:cubicBezTo>
                  <a:cubicBezTo>
                    <a:pt x="1758" y="163"/>
                    <a:pt x="1758" y="170"/>
                    <a:pt x="1757" y="171"/>
                  </a:cubicBezTo>
                  <a:cubicBezTo>
                    <a:pt x="1754" y="175"/>
                    <a:pt x="1734" y="174"/>
                    <a:pt x="1738" y="169"/>
                  </a:cubicBezTo>
                  <a:cubicBezTo>
                    <a:pt x="1741" y="167"/>
                    <a:pt x="1744" y="171"/>
                    <a:pt x="1746" y="167"/>
                  </a:cubicBezTo>
                  <a:cubicBezTo>
                    <a:pt x="1747" y="164"/>
                    <a:pt x="1745" y="161"/>
                    <a:pt x="1743" y="160"/>
                  </a:cubicBezTo>
                  <a:cubicBezTo>
                    <a:pt x="1735" y="157"/>
                    <a:pt x="1732" y="177"/>
                    <a:pt x="1729" y="162"/>
                  </a:cubicBezTo>
                  <a:cubicBezTo>
                    <a:pt x="1730" y="167"/>
                    <a:pt x="1723" y="164"/>
                    <a:pt x="1722" y="165"/>
                  </a:cubicBezTo>
                  <a:cubicBezTo>
                    <a:pt x="1720" y="166"/>
                    <a:pt x="1716" y="178"/>
                    <a:pt x="1715" y="178"/>
                  </a:cubicBezTo>
                  <a:cubicBezTo>
                    <a:pt x="1712" y="177"/>
                    <a:pt x="1714" y="169"/>
                    <a:pt x="1712" y="168"/>
                  </a:cubicBezTo>
                  <a:cubicBezTo>
                    <a:pt x="1711" y="167"/>
                    <a:pt x="1710" y="186"/>
                    <a:pt x="1711" y="186"/>
                  </a:cubicBezTo>
                  <a:cubicBezTo>
                    <a:pt x="1717" y="184"/>
                    <a:pt x="1717" y="184"/>
                    <a:pt x="1724" y="185"/>
                  </a:cubicBezTo>
                  <a:cubicBezTo>
                    <a:pt x="1731" y="185"/>
                    <a:pt x="1733" y="182"/>
                    <a:pt x="1739" y="181"/>
                  </a:cubicBezTo>
                  <a:cubicBezTo>
                    <a:pt x="1749" y="180"/>
                    <a:pt x="1759" y="183"/>
                    <a:pt x="1768" y="184"/>
                  </a:cubicBezTo>
                  <a:cubicBezTo>
                    <a:pt x="1781" y="185"/>
                    <a:pt x="1794" y="183"/>
                    <a:pt x="1807" y="185"/>
                  </a:cubicBezTo>
                  <a:cubicBezTo>
                    <a:pt x="1816" y="185"/>
                    <a:pt x="1824" y="186"/>
                    <a:pt x="1833" y="186"/>
                  </a:cubicBezTo>
                  <a:cubicBezTo>
                    <a:pt x="1819" y="188"/>
                    <a:pt x="1804" y="189"/>
                    <a:pt x="1790" y="190"/>
                  </a:cubicBezTo>
                  <a:cubicBezTo>
                    <a:pt x="1786" y="190"/>
                    <a:pt x="1781" y="191"/>
                    <a:pt x="1777" y="191"/>
                  </a:cubicBezTo>
                  <a:cubicBezTo>
                    <a:pt x="1772" y="191"/>
                    <a:pt x="1767" y="192"/>
                    <a:pt x="1762" y="193"/>
                  </a:cubicBezTo>
                  <a:cubicBezTo>
                    <a:pt x="1757" y="193"/>
                    <a:pt x="1755" y="192"/>
                    <a:pt x="1750" y="191"/>
                  </a:cubicBezTo>
                  <a:cubicBezTo>
                    <a:pt x="1742" y="191"/>
                    <a:pt x="1735" y="196"/>
                    <a:pt x="1727" y="198"/>
                  </a:cubicBezTo>
                  <a:cubicBezTo>
                    <a:pt x="1725" y="199"/>
                    <a:pt x="1714" y="201"/>
                    <a:pt x="1712" y="200"/>
                  </a:cubicBezTo>
                  <a:cubicBezTo>
                    <a:pt x="1712" y="200"/>
                    <a:pt x="1711" y="193"/>
                    <a:pt x="1709" y="194"/>
                  </a:cubicBezTo>
                  <a:cubicBezTo>
                    <a:pt x="1707" y="195"/>
                    <a:pt x="1708" y="199"/>
                    <a:pt x="1706" y="201"/>
                  </a:cubicBezTo>
                  <a:cubicBezTo>
                    <a:pt x="1701" y="203"/>
                    <a:pt x="1703" y="177"/>
                    <a:pt x="1703" y="175"/>
                  </a:cubicBezTo>
                  <a:cubicBezTo>
                    <a:pt x="1698" y="178"/>
                    <a:pt x="1698" y="187"/>
                    <a:pt x="1697" y="193"/>
                  </a:cubicBezTo>
                  <a:cubicBezTo>
                    <a:pt x="1697" y="197"/>
                    <a:pt x="1696" y="200"/>
                    <a:pt x="1697" y="204"/>
                  </a:cubicBezTo>
                  <a:cubicBezTo>
                    <a:pt x="1697" y="204"/>
                    <a:pt x="1700" y="214"/>
                    <a:pt x="1700" y="213"/>
                  </a:cubicBezTo>
                  <a:cubicBezTo>
                    <a:pt x="1697" y="218"/>
                    <a:pt x="1673" y="220"/>
                    <a:pt x="1667" y="217"/>
                  </a:cubicBezTo>
                  <a:cubicBezTo>
                    <a:pt x="1672" y="210"/>
                    <a:pt x="1673" y="214"/>
                    <a:pt x="1681" y="213"/>
                  </a:cubicBezTo>
                  <a:cubicBezTo>
                    <a:pt x="1684" y="212"/>
                    <a:pt x="1692" y="209"/>
                    <a:pt x="1695" y="207"/>
                  </a:cubicBezTo>
                  <a:cubicBezTo>
                    <a:pt x="1690" y="204"/>
                    <a:pt x="1659" y="206"/>
                    <a:pt x="1655" y="210"/>
                  </a:cubicBezTo>
                  <a:cubicBezTo>
                    <a:pt x="1651" y="215"/>
                    <a:pt x="1658" y="224"/>
                    <a:pt x="1648" y="222"/>
                  </a:cubicBezTo>
                  <a:cubicBezTo>
                    <a:pt x="1648" y="212"/>
                    <a:pt x="1651" y="209"/>
                    <a:pt x="1642" y="201"/>
                  </a:cubicBezTo>
                  <a:cubicBezTo>
                    <a:pt x="1644" y="210"/>
                    <a:pt x="1640" y="206"/>
                    <a:pt x="1638" y="210"/>
                  </a:cubicBezTo>
                  <a:cubicBezTo>
                    <a:pt x="1635" y="214"/>
                    <a:pt x="1636" y="221"/>
                    <a:pt x="1634" y="224"/>
                  </a:cubicBezTo>
                  <a:cubicBezTo>
                    <a:pt x="1633" y="224"/>
                    <a:pt x="1631" y="219"/>
                    <a:pt x="1631" y="219"/>
                  </a:cubicBezTo>
                  <a:cubicBezTo>
                    <a:pt x="1630" y="219"/>
                    <a:pt x="1631" y="229"/>
                    <a:pt x="1630" y="227"/>
                  </a:cubicBezTo>
                  <a:cubicBezTo>
                    <a:pt x="1630" y="227"/>
                    <a:pt x="1630" y="227"/>
                    <a:pt x="1630" y="226"/>
                  </a:cubicBezTo>
                  <a:cubicBezTo>
                    <a:pt x="1627" y="228"/>
                    <a:pt x="1629" y="235"/>
                    <a:pt x="1627" y="237"/>
                  </a:cubicBezTo>
                  <a:cubicBezTo>
                    <a:pt x="1624" y="231"/>
                    <a:pt x="1612" y="217"/>
                    <a:pt x="1612" y="210"/>
                  </a:cubicBezTo>
                  <a:cubicBezTo>
                    <a:pt x="1613" y="206"/>
                    <a:pt x="1615" y="207"/>
                    <a:pt x="1617" y="204"/>
                  </a:cubicBezTo>
                  <a:cubicBezTo>
                    <a:pt x="1618" y="200"/>
                    <a:pt x="1617" y="198"/>
                    <a:pt x="1617" y="193"/>
                  </a:cubicBezTo>
                  <a:cubicBezTo>
                    <a:pt x="1617" y="190"/>
                    <a:pt x="1622" y="174"/>
                    <a:pt x="1616" y="176"/>
                  </a:cubicBezTo>
                  <a:cubicBezTo>
                    <a:pt x="1611" y="177"/>
                    <a:pt x="1611" y="202"/>
                    <a:pt x="1610" y="205"/>
                  </a:cubicBezTo>
                  <a:cubicBezTo>
                    <a:pt x="1608" y="202"/>
                    <a:pt x="1606" y="198"/>
                    <a:pt x="1605" y="194"/>
                  </a:cubicBezTo>
                  <a:cubicBezTo>
                    <a:pt x="1604" y="199"/>
                    <a:pt x="1602" y="209"/>
                    <a:pt x="1601" y="214"/>
                  </a:cubicBezTo>
                  <a:cubicBezTo>
                    <a:pt x="1598" y="222"/>
                    <a:pt x="1595" y="224"/>
                    <a:pt x="1595" y="235"/>
                  </a:cubicBezTo>
                  <a:cubicBezTo>
                    <a:pt x="1592" y="234"/>
                    <a:pt x="1583" y="235"/>
                    <a:pt x="1581" y="233"/>
                  </a:cubicBezTo>
                  <a:cubicBezTo>
                    <a:pt x="1578" y="231"/>
                    <a:pt x="1579" y="220"/>
                    <a:pt x="1579" y="217"/>
                  </a:cubicBezTo>
                  <a:cubicBezTo>
                    <a:pt x="1580" y="213"/>
                    <a:pt x="1585" y="202"/>
                    <a:pt x="1576" y="209"/>
                  </a:cubicBezTo>
                  <a:cubicBezTo>
                    <a:pt x="1569" y="214"/>
                    <a:pt x="1574" y="225"/>
                    <a:pt x="1574" y="232"/>
                  </a:cubicBezTo>
                  <a:cubicBezTo>
                    <a:pt x="1573" y="230"/>
                    <a:pt x="1572" y="232"/>
                    <a:pt x="1570" y="232"/>
                  </a:cubicBezTo>
                  <a:cubicBezTo>
                    <a:pt x="1568" y="230"/>
                    <a:pt x="1569" y="226"/>
                    <a:pt x="1568" y="224"/>
                  </a:cubicBezTo>
                  <a:cubicBezTo>
                    <a:pt x="1570" y="228"/>
                    <a:pt x="1562" y="233"/>
                    <a:pt x="1558" y="229"/>
                  </a:cubicBezTo>
                  <a:cubicBezTo>
                    <a:pt x="1554" y="225"/>
                    <a:pt x="1562" y="207"/>
                    <a:pt x="1557" y="204"/>
                  </a:cubicBezTo>
                  <a:cubicBezTo>
                    <a:pt x="1556" y="203"/>
                    <a:pt x="1555" y="213"/>
                    <a:pt x="1554" y="214"/>
                  </a:cubicBezTo>
                  <a:cubicBezTo>
                    <a:pt x="1554" y="212"/>
                    <a:pt x="1554" y="210"/>
                    <a:pt x="1554" y="207"/>
                  </a:cubicBezTo>
                  <a:cubicBezTo>
                    <a:pt x="1550" y="210"/>
                    <a:pt x="1552" y="239"/>
                    <a:pt x="1544" y="225"/>
                  </a:cubicBezTo>
                  <a:cubicBezTo>
                    <a:pt x="1543" y="221"/>
                    <a:pt x="1547" y="213"/>
                    <a:pt x="1542" y="210"/>
                  </a:cubicBezTo>
                  <a:cubicBezTo>
                    <a:pt x="1535" y="206"/>
                    <a:pt x="1535" y="223"/>
                    <a:pt x="1533" y="227"/>
                  </a:cubicBezTo>
                  <a:cubicBezTo>
                    <a:pt x="1533" y="226"/>
                    <a:pt x="1529" y="219"/>
                    <a:pt x="1529" y="217"/>
                  </a:cubicBezTo>
                  <a:cubicBezTo>
                    <a:pt x="1529" y="214"/>
                    <a:pt x="1530" y="210"/>
                    <a:pt x="1530" y="207"/>
                  </a:cubicBezTo>
                  <a:cubicBezTo>
                    <a:pt x="1530" y="209"/>
                    <a:pt x="1531" y="211"/>
                    <a:pt x="1531" y="213"/>
                  </a:cubicBezTo>
                  <a:cubicBezTo>
                    <a:pt x="1531" y="202"/>
                    <a:pt x="1526" y="198"/>
                    <a:pt x="1526" y="186"/>
                  </a:cubicBezTo>
                  <a:cubicBezTo>
                    <a:pt x="1526" y="187"/>
                    <a:pt x="1525" y="187"/>
                    <a:pt x="1525" y="188"/>
                  </a:cubicBezTo>
                  <a:cubicBezTo>
                    <a:pt x="1527" y="183"/>
                    <a:pt x="1526" y="184"/>
                    <a:pt x="1526" y="180"/>
                  </a:cubicBezTo>
                  <a:cubicBezTo>
                    <a:pt x="1525" y="173"/>
                    <a:pt x="1525" y="166"/>
                    <a:pt x="1525" y="159"/>
                  </a:cubicBezTo>
                  <a:cubicBezTo>
                    <a:pt x="1519" y="165"/>
                    <a:pt x="1522" y="169"/>
                    <a:pt x="1523" y="177"/>
                  </a:cubicBezTo>
                  <a:cubicBezTo>
                    <a:pt x="1524" y="186"/>
                    <a:pt x="1521" y="196"/>
                    <a:pt x="1521" y="205"/>
                  </a:cubicBezTo>
                  <a:cubicBezTo>
                    <a:pt x="1519" y="204"/>
                    <a:pt x="1517" y="204"/>
                    <a:pt x="1515" y="204"/>
                  </a:cubicBezTo>
                  <a:cubicBezTo>
                    <a:pt x="1517" y="196"/>
                    <a:pt x="1516" y="189"/>
                    <a:pt x="1517" y="181"/>
                  </a:cubicBezTo>
                  <a:cubicBezTo>
                    <a:pt x="1517" y="174"/>
                    <a:pt x="1520" y="167"/>
                    <a:pt x="1518" y="160"/>
                  </a:cubicBezTo>
                  <a:cubicBezTo>
                    <a:pt x="1516" y="168"/>
                    <a:pt x="1512" y="177"/>
                    <a:pt x="1512" y="185"/>
                  </a:cubicBezTo>
                  <a:cubicBezTo>
                    <a:pt x="1512" y="192"/>
                    <a:pt x="1514" y="193"/>
                    <a:pt x="1511" y="199"/>
                  </a:cubicBezTo>
                  <a:cubicBezTo>
                    <a:pt x="1511" y="199"/>
                    <a:pt x="1511" y="199"/>
                    <a:pt x="1510" y="200"/>
                  </a:cubicBezTo>
                  <a:cubicBezTo>
                    <a:pt x="1513" y="200"/>
                    <a:pt x="1504" y="192"/>
                    <a:pt x="1504" y="192"/>
                  </a:cubicBezTo>
                  <a:cubicBezTo>
                    <a:pt x="1502" y="190"/>
                    <a:pt x="1500" y="187"/>
                    <a:pt x="1499" y="183"/>
                  </a:cubicBezTo>
                  <a:cubicBezTo>
                    <a:pt x="1497" y="179"/>
                    <a:pt x="1487" y="161"/>
                    <a:pt x="1495" y="160"/>
                  </a:cubicBezTo>
                  <a:cubicBezTo>
                    <a:pt x="1494" y="159"/>
                    <a:pt x="1493" y="153"/>
                    <a:pt x="1491" y="153"/>
                  </a:cubicBezTo>
                  <a:cubicBezTo>
                    <a:pt x="1491" y="153"/>
                    <a:pt x="1488" y="175"/>
                    <a:pt x="1488" y="177"/>
                  </a:cubicBezTo>
                  <a:cubicBezTo>
                    <a:pt x="1488" y="182"/>
                    <a:pt x="1496" y="199"/>
                    <a:pt x="1490" y="203"/>
                  </a:cubicBezTo>
                  <a:cubicBezTo>
                    <a:pt x="1491" y="202"/>
                    <a:pt x="1482" y="189"/>
                    <a:pt x="1482" y="187"/>
                  </a:cubicBezTo>
                  <a:cubicBezTo>
                    <a:pt x="1482" y="195"/>
                    <a:pt x="1482" y="204"/>
                    <a:pt x="1476" y="210"/>
                  </a:cubicBezTo>
                  <a:cubicBezTo>
                    <a:pt x="1476" y="207"/>
                    <a:pt x="1475" y="183"/>
                    <a:pt x="1474" y="183"/>
                  </a:cubicBezTo>
                  <a:cubicBezTo>
                    <a:pt x="1473" y="184"/>
                    <a:pt x="1472" y="185"/>
                    <a:pt x="1471" y="185"/>
                  </a:cubicBezTo>
                  <a:cubicBezTo>
                    <a:pt x="1471" y="180"/>
                    <a:pt x="1472" y="174"/>
                    <a:pt x="1473" y="168"/>
                  </a:cubicBezTo>
                  <a:cubicBezTo>
                    <a:pt x="1471" y="169"/>
                    <a:pt x="1466" y="169"/>
                    <a:pt x="1466" y="169"/>
                  </a:cubicBezTo>
                  <a:cubicBezTo>
                    <a:pt x="1463" y="173"/>
                    <a:pt x="1464" y="180"/>
                    <a:pt x="1468" y="181"/>
                  </a:cubicBezTo>
                  <a:cubicBezTo>
                    <a:pt x="1467" y="183"/>
                    <a:pt x="1466" y="185"/>
                    <a:pt x="1464" y="187"/>
                  </a:cubicBezTo>
                  <a:cubicBezTo>
                    <a:pt x="1462" y="187"/>
                    <a:pt x="1460" y="176"/>
                    <a:pt x="1460" y="175"/>
                  </a:cubicBezTo>
                  <a:cubicBezTo>
                    <a:pt x="1460" y="173"/>
                    <a:pt x="1461" y="172"/>
                    <a:pt x="1462" y="171"/>
                  </a:cubicBezTo>
                  <a:cubicBezTo>
                    <a:pt x="1461" y="169"/>
                    <a:pt x="1460" y="166"/>
                    <a:pt x="1459" y="163"/>
                  </a:cubicBezTo>
                  <a:cubicBezTo>
                    <a:pt x="1457" y="158"/>
                    <a:pt x="1455" y="153"/>
                    <a:pt x="1453" y="148"/>
                  </a:cubicBezTo>
                  <a:cubicBezTo>
                    <a:pt x="1451" y="140"/>
                    <a:pt x="1454" y="141"/>
                    <a:pt x="1456" y="134"/>
                  </a:cubicBezTo>
                  <a:cubicBezTo>
                    <a:pt x="1457" y="129"/>
                    <a:pt x="1457" y="113"/>
                    <a:pt x="1455" y="108"/>
                  </a:cubicBezTo>
                  <a:cubicBezTo>
                    <a:pt x="1455" y="108"/>
                    <a:pt x="1452" y="118"/>
                    <a:pt x="1452" y="119"/>
                  </a:cubicBezTo>
                  <a:cubicBezTo>
                    <a:pt x="1451" y="125"/>
                    <a:pt x="1451" y="132"/>
                    <a:pt x="1451" y="138"/>
                  </a:cubicBezTo>
                  <a:cubicBezTo>
                    <a:pt x="1449" y="134"/>
                    <a:pt x="1448" y="130"/>
                    <a:pt x="1447" y="126"/>
                  </a:cubicBezTo>
                  <a:cubicBezTo>
                    <a:pt x="1446" y="131"/>
                    <a:pt x="1444" y="135"/>
                    <a:pt x="1443" y="140"/>
                  </a:cubicBezTo>
                  <a:cubicBezTo>
                    <a:pt x="1442" y="146"/>
                    <a:pt x="1441" y="146"/>
                    <a:pt x="1438" y="152"/>
                  </a:cubicBezTo>
                  <a:cubicBezTo>
                    <a:pt x="1436" y="157"/>
                    <a:pt x="1437" y="165"/>
                    <a:pt x="1437" y="171"/>
                  </a:cubicBezTo>
                  <a:cubicBezTo>
                    <a:pt x="1437" y="179"/>
                    <a:pt x="1434" y="183"/>
                    <a:pt x="1431" y="172"/>
                  </a:cubicBezTo>
                  <a:cubicBezTo>
                    <a:pt x="1429" y="178"/>
                    <a:pt x="1425" y="182"/>
                    <a:pt x="1424" y="189"/>
                  </a:cubicBezTo>
                  <a:cubicBezTo>
                    <a:pt x="1424" y="186"/>
                    <a:pt x="1425" y="182"/>
                    <a:pt x="1424" y="179"/>
                  </a:cubicBezTo>
                  <a:cubicBezTo>
                    <a:pt x="1423" y="178"/>
                    <a:pt x="1421" y="180"/>
                    <a:pt x="1421" y="177"/>
                  </a:cubicBezTo>
                  <a:cubicBezTo>
                    <a:pt x="1420" y="173"/>
                    <a:pt x="1422" y="169"/>
                    <a:pt x="1422" y="165"/>
                  </a:cubicBezTo>
                  <a:cubicBezTo>
                    <a:pt x="1422" y="160"/>
                    <a:pt x="1420" y="156"/>
                    <a:pt x="1420" y="151"/>
                  </a:cubicBezTo>
                  <a:cubicBezTo>
                    <a:pt x="1421" y="147"/>
                    <a:pt x="1427" y="142"/>
                    <a:pt x="1423" y="138"/>
                  </a:cubicBezTo>
                  <a:cubicBezTo>
                    <a:pt x="1415" y="131"/>
                    <a:pt x="1415" y="154"/>
                    <a:pt x="1416" y="156"/>
                  </a:cubicBezTo>
                  <a:cubicBezTo>
                    <a:pt x="1417" y="171"/>
                    <a:pt x="1410" y="165"/>
                    <a:pt x="1404" y="175"/>
                  </a:cubicBezTo>
                  <a:cubicBezTo>
                    <a:pt x="1401" y="182"/>
                    <a:pt x="1403" y="180"/>
                    <a:pt x="1404" y="185"/>
                  </a:cubicBezTo>
                  <a:cubicBezTo>
                    <a:pt x="1405" y="189"/>
                    <a:pt x="1405" y="194"/>
                    <a:pt x="1405" y="199"/>
                  </a:cubicBezTo>
                  <a:cubicBezTo>
                    <a:pt x="1403" y="195"/>
                    <a:pt x="1387" y="154"/>
                    <a:pt x="1385" y="155"/>
                  </a:cubicBezTo>
                  <a:cubicBezTo>
                    <a:pt x="1383" y="156"/>
                    <a:pt x="1386" y="176"/>
                    <a:pt x="1386" y="179"/>
                  </a:cubicBezTo>
                  <a:cubicBezTo>
                    <a:pt x="1393" y="169"/>
                    <a:pt x="1391" y="199"/>
                    <a:pt x="1390" y="204"/>
                  </a:cubicBezTo>
                  <a:cubicBezTo>
                    <a:pt x="1390" y="206"/>
                    <a:pt x="1386" y="224"/>
                    <a:pt x="1385" y="225"/>
                  </a:cubicBezTo>
                  <a:cubicBezTo>
                    <a:pt x="1384" y="224"/>
                    <a:pt x="1384" y="224"/>
                    <a:pt x="1383" y="223"/>
                  </a:cubicBezTo>
                  <a:cubicBezTo>
                    <a:pt x="1384" y="228"/>
                    <a:pt x="1385" y="234"/>
                    <a:pt x="1385" y="239"/>
                  </a:cubicBezTo>
                  <a:cubicBezTo>
                    <a:pt x="1385" y="239"/>
                    <a:pt x="1379" y="236"/>
                    <a:pt x="1380" y="234"/>
                  </a:cubicBezTo>
                  <a:cubicBezTo>
                    <a:pt x="1377" y="239"/>
                    <a:pt x="1376" y="236"/>
                    <a:pt x="1371" y="233"/>
                  </a:cubicBezTo>
                  <a:cubicBezTo>
                    <a:pt x="1368" y="232"/>
                    <a:pt x="1358" y="229"/>
                    <a:pt x="1358" y="228"/>
                  </a:cubicBezTo>
                  <a:cubicBezTo>
                    <a:pt x="1357" y="231"/>
                    <a:pt x="1349" y="227"/>
                    <a:pt x="1346" y="227"/>
                  </a:cubicBezTo>
                  <a:cubicBezTo>
                    <a:pt x="1347" y="224"/>
                    <a:pt x="1346" y="223"/>
                    <a:pt x="1345" y="221"/>
                  </a:cubicBezTo>
                  <a:cubicBezTo>
                    <a:pt x="1345" y="225"/>
                    <a:pt x="1341" y="226"/>
                    <a:pt x="1338" y="224"/>
                  </a:cubicBezTo>
                  <a:cubicBezTo>
                    <a:pt x="1334" y="223"/>
                    <a:pt x="1337" y="221"/>
                    <a:pt x="1335" y="217"/>
                  </a:cubicBezTo>
                  <a:cubicBezTo>
                    <a:pt x="1331" y="211"/>
                    <a:pt x="1329" y="216"/>
                    <a:pt x="1328" y="221"/>
                  </a:cubicBezTo>
                  <a:cubicBezTo>
                    <a:pt x="1321" y="219"/>
                    <a:pt x="1324" y="221"/>
                    <a:pt x="1321" y="217"/>
                  </a:cubicBezTo>
                  <a:cubicBezTo>
                    <a:pt x="1320" y="216"/>
                    <a:pt x="1317" y="202"/>
                    <a:pt x="1318" y="213"/>
                  </a:cubicBezTo>
                  <a:cubicBezTo>
                    <a:pt x="1315" y="208"/>
                    <a:pt x="1304" y="187"/>
                    <a:pt x="1306" y="182"/>
                  </a:cubicBezTo>
                  <a:cubicBezTo>
                    <a:pt x="1304" y="187"/>
                    <a:pt x="1308" y="196"/>
                    <a:pt x="1305" y="199"/>
                  </a:cubicBezTo>
                  <a:cubicBezTo>
                    <a:pt x="1301" y="205"/>
                    <a:pt x="1299" y="200"/>
                    <a:pt x="1297" y="195"/>
                  </a:cubicBezTo>
                  <a:cubicBezTo>
                    <a:pt x="1297" y="197"/>
                    <a:pt x="1298" y="214"/>
                    <a:pt x="1300" y="214"/>
                  </a:cubicBezTo>
                  <a:cubicBezTo>
                    <a:pt x="1302" y="214"/>
                    <a:pt x="1303" y="206"/>
                    <a:pt x="1305" y="208"/>
                  </a:cubicBezTo>
                  <a:cubicBezTo>
                    <a:pt x="1306" y="209"/>
                    <a:pt x="1305" y="216"/>
                    <a:pt x="1305" y="216"/>
                  </a:cubicBezTo>
                  <a:cubicBezTo>
                    <a:pt x="1301" y="215"/>
                    <a:pt x="1288" y="208"/>
                    <a:pt x="1286" y="209"/>
                  </a:cubicBezTo>
                  <a:cubicBezTo>
                    <a:pt x="1283" y="211"/>
                    <a:pt x="1285" y="225"/>
                    <a:pt x="1285" y="228"/>
                  </a:cubicBezTo>
                  <a:cubicBezTo>
                    <a:pt x="1281" y="226"/>
                    <a:pt x="1272" y="229"/>
                    <a:pt x="1271" y="226"/>
                  </a:cubicBezTo>
                  <a:cubicBezTo>
                    <a:pt x="1268" y="219"/>
                    <a:pt x="1279" y="224"/>
                    <a:pt x="1281" y="223"/>
                  </a:cubicBezTo>
                  <a:cubicBezTo>
                    <a:pt x="1289" y="219"/>
                    <a:pt x="1276" y="216"/>
                    <a:pt x="1274" y="216"/>
                  </a:cubicBezTo>
                  <a:cubicBezTo>
                    <a:pt x="1267" y="213"/>
                    <a:pt x="1265" y="208"/>
                    <a:pt x="1261" y="217"/>
                  </a:cubicBezTo>
                  <a:cubicBezTo>
                    <a:pt x="1256" y="208"/>
                    <a:pt x="1262" y="210"/>
                    <a:pt x="1250" y="207"/>
                  </a:cubicBezTo>
                  <a:cubicBezTo>
                    <a:pt x="1238" y="204"/>
                    <a:pt x="1228" y="199"/>
                    <a:pt x="1217" y="198"/>
                  </a:cubicBezTo>
                  <a:cubicBezTo>
                    <a:pt x="1208" y="196"/>
                    <a:pt x="1205" y="195"/>
                    <a:pt x="1206" y="186"/>
                  </a:cubicBezTo>
                  <a:cubicBezTo>
                    <a:pt x="1207" y="181"/>
                    <a:pt x="1215" y="172"/>
                    <a:pt x="1211" y="168"/>
                  </a:cubicBezTo>
                  <a:cubicBezTo>
                    <a:pt x="1209" y="166"/>
                    <a:pt x="1209" y="173"/>
                    <a:pt x="1207" y="172"/>
                  </a:cubicBezTo>
                  <a:cubicBezTo>
                    <a:pt x="1206" y="170"/>
                    <a:pt x="1205" y="168"/>
                    <a:pt x="1204" y="167"/>
                  </a:cubicBezTo>
                  <a:cubicBezTo>
                    <a:pt x="1203" y="167"/>
                    <a:pt x="1204" y="183"/>
                    <a:pt x="1202" y="182"/>
                  </a:cubicBezTo>
                  <a:cubicBezTo>
                    <a:pt x="1196" y="181"/>
                    <a:pt x="1196" y="164"/>
                    <a:pt x="1194" y="160"/>
                  </a:cubicBezTo>
                  <a:cubicBezTo>
                    <a:pt x="1192" y="158"/>
                    <a:pt x="1190" y="159"/>
                    <a:pt x="1189" y="156"/>
                  </a:cubicBezTo>
                  <a:cubicBezTo>
                    <a:pt x="1187" y="152"/>
                    <a:pt x="1188" y="147"/>
                    <a:pt x="1187" y="142"/>
                  </a:cubicBezTo>
                  <a:cubicBezTo>
                    <a:pt x="1184" y="131"/>
                    <a:pt x="1183" y="120"/>
                    <a:pt x="1180" y="109"/>
                  </a:cubicBezTo>
                  <a:cubicBezTo>
                    <a:pt x="1180" y="105"/>
                    <a:pt x="1167" y="81"/>
                    <a:pt x="1170" y="79"/>
                  </a:cubicBezTo>
                  <a:cubicBezTo>
                    <a:pt x="1168" y="81"/>
                    <a:pt x="1169" y="85"/>
                    <a:pt x="1167" y="87"/>
                  </a:cubicBezTo>
                  <a:cubicBezTo>
                    <a:pt x="1166" y="88"/>
                    <a:pt x="1165" y="63"/>
                    <a:pt x="1165" y="61"/>
                  </a:cubicBezTo>
                  <a:cubicBezTo>
                    <a:pt x="1158" y="68"/>
                    <a:pt x="1167" y="95"/>
                    <a:pt x="1159" y="99"/>
                  </a:cubicBezTo>
                  <a:cubicBezTo>
                    <a:pt x="1156" y="101"/>
                    <a:pt x="1158" y="75"/>
                    <a:pt x="1158" y="73"/>
                  </a:cubicBezTo>
                  <a:cubicBezTo>
                    <a:pt x="1151" y="78"/>
                    <a:pt x="1151" y="99"/>
                    <a:pt x="1153" y="106"/>
                  </a:cubicBezTo>
                  <a:cubicBezTo>
                    <a:pt x="1155" y="117"/>
                    <a:pt x="1160" y="125"/>
                    <a:pt x="1161" y="136"/>
                  </a:cubicBezTo>
                  <a:cubicBezTo>
                    <a:pt x="1161" y="138"/>
                    <a:pt x="1164" y="132"/>
                    <a:pt x="1163" y="133"/>
                  </a:cubicBezTo>
                  <a:cubicBezTo>
                    <a:pt x="1164" y="131"/>
                    <a:pt x="1163" y="124"/>
                    <a:pt x="1164" y="121"/>
                  </a:cubicBezTo>
                  <a:cubicBezTo>
                    <a:pt x="1163" y="121"/>
                    <a:pt x="1167" y="127"/>
                    <a:pt x="1167" y="126"/>
                  </a:cubicBezTo>
                  <a:cubicBezTo>
                    <a:pt x="1167" y="125"/>
                    <a:pt x="1168" y="124"/>
                    <a:pt x="1169" y="123"/>
                  </a:cubicBezTo>
                  <a:cubicBezTo>
                    <a:pt x="1171" y="125"/>
                    <a:pt x="1171" y="144"/>
                    <a:pt x="1172" y="148"/>
                  </a:cubicBezTo>
                  <a:cubicBezTo>
                    <a:pt x="1173" y="159"/>
                    <a:pt x="1169" y="170"/>
                    <a:pt x="1171" y="181"/>
                  </a:cubicBezTo>
                  <a:cubicBezTo>
                    <a:pt x="1165" y="178"/>
                    <a:pt x="1167" y="163"/>
                    <a:pt x="1166" y="158"/>
                  </a:cubicBezTo>
                  <a:cubicBezTo>
                    <a:pt x="1162" y="166"/>
                    <a:pt x="1160" y="177"/>
                    <a:pt x="1160" y="186"/>
                  </a:cubicBezTo>
                  <a:cubicBezTo>
                    <a:pt x="1156" y="182"/>
                    <a:pt x="1158" y="179"/>
                    <a:pt x="1153" y="177"/>
                  </a:cubicBezTo>
                  <a:cubicBezTo>
                    <a:pt x="1150" y="175"/>
                    <a:pt x="1144" y="176"/>
                    <a:pt x="1140" y="176"/>
                  </a:cubicBezTo>
                  <a:cubicBezTo>
                    <a:pt x="1132" y="175"/>
                    <a:pt x="1128" y="174"/>
                    <a:pt x="1121" y="172"/>
                  </a:cubicBezTo>
                  <a:cubicBezTo>
                    <a:pt x="1117" y="170"/>
                    <a:pt x="1112" y="172"/>
                    <a:pt x="1107" y="171"/>
                  </a:cubicBezTo>
                  <a:cubicBezTo>
                    <a:pt x="1107" y="170"/>
                    <a:pt x="1107" y="163"/>
                    <a:pt x="1105" y="164"/>
                  </a:cubicBezTo>
                  <a:cubicBezTo>
                    <a:pt x="1099" y="169"/>
                    <a:pt x="1104" y="171"/>
                    <a:pt x="1095" y="171"/>
                  </a:cubicBezTo>
                  <a:cubicBezTo>
                    <a:pt x="1092" y="171"/>
                    <a:pt x="1086" y="170"/>
                    <a:pt x="1084" y="170"/>
                  </a:cubicBezTo>
                  <a:cubicBezTo>
                    <a:pt x="1077" y="171"/>
                    <a:pt x="1078" y="192"/>
                    <a:pt x="1074" y="195"/>
                  </a:cubicBezTo>
                  <a:cubicBezTo>
                    <a:pt x="1070" y="199"/>
                    <a:pt x="1055" y="199"/>
                    <a:pt x="1051" y="199"/>
                  </a:cubicBezTo>
                  <a:cubicBezTo>
                    <a:pt x="1044" y="200"/>
                    <a:pt x="1037" y="201"/>
                    <a:pt x="1030" y="201"/>
                  </a:cubicBezTo>
                  <a:cubicBezTo>
                    <a:pt x="1025" y="202"/>
                    <a:pt x="1019" y="201"/>
                    <a:pt x="1013" y="201"/>
                  </a:cubicBezTo>
                  <a:cubicBezTo>
                    <a:pt x="1008" y="202"/>
                    <a:pt x="998" y="206"/>
                    <a:pt x="994" y="203"/>
                  </a:cubicBezTo>
                  <a:cubicBezTo>
                    <a:pt x="989" y="201"/>
                    <a:pt x="992" y="188"/>
                    <a:pt x="989" y="188"/>
                  </a:cubicBezTo>
                  <a:cubicBezTo>
                    <a:pt x="989" y="188"/>
                    <a:pt x="988" y="189"/>
                    <a:pt x="987" y="189"/>
                  </a:cubicBezTo>
                  <a:cubicBezTo>
                    <a:pt x="986" y="190"/>
                    <a:pt x="986" y="181"/>
                    <a:pt x="986" y="181"/>
                  </a:cubicBezTo>
                  <a:cubicBezTo>
                    <a:pt x="986" y="181"/>
                    <a:pt x="983" y="202"/>
                    <a:pt x="982" y="203"/>
                  </a:cubicBezTo>
                  <a:cubicBezTo>
                    <a:pt x="980" y="204"/>
                    <a:pt x="969" y="204"/>
                    <a:pt x="968" y="203"/>
                  </a:cubicBezTo>
                  <a:cubicBezTo>
                    <a:pt x="966" y="202"/>
                    <a:pt x="965" y="190"/>
                    <a:pt x="964" y="190"/>
                  </a:cubicBezTo>
                  <a:cubicBezTo>
                    <a:pt x="962" y="190"/>
                    <a:pt x="963" y="202"/>
                    <a:pt x="960" y="203"/>
                  </a:cubicBezTo>
                  <a:cubicBezTo>
                    <a:pt x="958" y="205"/>
                    <a:pt x="957" y="190"/>
                    <a:pt x="956" y="190"/>
                  </a:cubicBezTo>
                  <a:cubicBezTo>
                    <a:pt x="955" y="189"/>
                    <a:pt x="953" y="202"/>
                    <a:pt x="951" y="203"/>
                  </a:cubicBezTo>
                  <a:cubicBezTo>
                    <a:pt x="953" y="202"/>
                    <a:pt x="948" y="192"/>
                    <a:pt x="945" y="191"/>
                  </a:cubicBezTo>
                  <a:cubicBezTo>
                    <a:pt x="936" y="185"/>
                    <a:pt x="939" y="191"/>
                    <a:pt x="938" y="198"/>
                  </a:cubicBezTo>
                  <a:cubicBezTo>
                    <a:pt x="936" y="204"/>
                    <a:pt x="932" y="205"/>
                    <a:pt x="929" y="200"/>
                  </a:cubicBezTo>
                  <a:cubicBezTo>
                    <a:pt x="927" y="198"/>
                    <a:pt x="929" y="187"/>
                    <a:pt x="925" y="187"/>
                  </a:cubicBezTo>
                  <a:cubicBezTo>
                    <a:pt x="920" y="187"/>
                    <a:pt x="923" y="200"/>
                    <a:pt x="923" y="202"/>
                  </a:cubicBezTo>
                  <a:cubicBezTo>
                    <a:pt x="913" y="203"/>
                    <a:pt x="921" y="197"/>
                    <a:pt x="916" y="193"/>
                  </a:cubicBezTo>
                  <a:cubicBezTo>
                    <a:pt x="916" y="219"/>
                    <a:pt x="909" y="193"/>
                    <a:pt x="910" y="192"/>
                  </a:cubicBezTo>
                  <a:cubicBezTo>
                    <a:pt x="908" y="195"/>
                    <a:pt x="912" y="202"/>
                    <a:pt x="909" y="204"/>
                  </a:cubicBezTo>
                  <a:cubicBezTo>
                    <a:pt x="908" y="205"/>
                    <a:pt x="903" y="203"/>
                    <a:pt x="902" y="203"/>
                  </a:cubicBezTo>
                  <a:cubicBezTo>
                    <a:pt x="897" y="203"/>
                    <a:pt x="892" y="202"/>
                    <a:pt x="887" y="201"/>
                  </a:cubicBezTo>
                  <a:cubicBezTo>
                    <a:pt x="876" y="199"/>
                    <a:pt x="865" y="196"/>
                    <a:pt x="853" y="194"/>
                  </a:cubicBezTo>
                  <a:cubicBezTo>
                    <a:pt x="829" y="190"/>
                    <a:pt x="804" y="188"/>
                    <a:pt x="780" y="185"/>
                  </a:cubicBezTo>
                  <a:cubicBezTo>
                    <a:pt x="772" y="184"/>
                    <a:pt x="765" y="187"/>
                    <a:pt x="758" y="187"/>
                  </a:cubicBezTo>
                  <a:cubicBezTo>
                    <a:pt x="755" y="186"/>
                    <a:pt x="753" y="184"/>
                    <a:pt x="749" y="184"/>
                  </a:cubicBezTo>
                  <a:cubicBezTo>
                    <a:pt x="747" y="185"/>
                    <a:pt x="745" y="188"/>
                    <a:pt x="743" y="189"/>
                  </a:cubicBezTo>
                  <a:cubicBezTo>
                    <a:pt x="740" y="190"/>
                    <a:pt x="738" y="190"/>
                    <a:pt x="735" y="190"/>
                  </a:cubicBezTo>
                  <a:cubicBezTo>
                    <a:pt x="728" y="191"/>
                    <a:pt x="720" y="192"/>
                    <a:pt x="712" y="192"/>
                  </a:cubicBezTo>
                  <a:cubicBezTo>
                    <a:pt x="700" y="193"/>
                    <a:pt x="687" y="189"/>
                    <a:pt x="675" y="191"/>
                  </a:cubicBezTo>
                  <a:cubicBezTo>
                    <a:pt x="668" y="191"/>
                    <a:pt x="670" y="194"/>
                    <a:pt x="663" y="197"/>
                  </a:cubicBezTo>
                  <a:cubicBezTo>
                    <a:pt x="657" y="199"/>
                    <a:pt x="652" y="197"/>
                    <a:pt x="646" y="197"/>
                  </a:cubicBezTo>
                  <a:cubicBezTo>
                    <a:pt x="644" y="196"/>
                    <a:pt x="642" y="194"/>
                    <a:pt x="640" y="195"/>
                  </a:cubicBezTo>
                  <a:cubicBezTo>
                    <a:pt x="639" y="195"/>
                    <a:pt x="637" y="198"/>
                    <a:pt x="636" y="199"/>
                  </a:cubicBezTo>
                  <a:cubicBezTo>
                    <a:pt x="632" y="199"/>
                    <a:pt x="628" y="198"/>
                    <a:pt x="624" y="198"/>
                  </a:cubicBezTo>
                  <a:cubicBezTo>
                    <a:pt x="616" y="198"/>
                    <a:pt x="613" y="200"/>
                    <a:pt x="607" y="202"/>
                  </a:cubicBezTo>
                  <a:cubicBezTo>
                    <a:pt x="600" y="205"/>
                    <a:pt x="592" y="204"/>
                    <a:pt x="584" y="204"/>
                  </a:cubicBezTo>
                  <a:cubicBezTo>
                    <a:pt x="555" y="207"/>
                    <a:pt x="526" y="218"/>
                    <a:pt x="496" y="225"/>
                  </a:cubicBezTo>
                  <a:cubicBezTo>
                    <a:pt x="483" y="228"/>
                    <a:pt x="469" y="230"/>
                    <a:pt x="455" y="232"/>
                  </a:cubicBezTo>
                  <a:cubicBezTo>
                    <a:pt x="445" y="233"/>
                    <a:pt x="437" y="234"/>
                    <a:pt x="427" y="235"/>
                  </a:cubicBezTo>
                  <a:cubicBezTo>
                    <a:pt x="418" y="235"/>
                    <a:pt x="411" y="241"/>
                    <a:pt x="402" y="243"/>
                  </a:cubicBezTo>
                  <a:cubicBezTo>
                    <a:pt x="383" y="248"/>
                    <a:pt x="403" y="248"/>
                    <a:pt x="398" y="256"/>
                  </a:cubicBezTo>
                  <a:cubicBezTo>
                    <a:pt x="398" y="257"/>
                    <a:pt x="383" y="260"/>
                    <a:pt x="382" y="260"/>
                  </a:cubicBezTo>
                  <a:cubicBezTo>
                    <a:pt x="377" y="261"/>
                    <a:pt x="373" y="262"/>
                    <a:pt x="372" y="255"/>
                  </a:cubicBezTo>
                  <a:cubicBezTo>
                    <a:pt x="372" y="260"/>
                    <a:pt x="389" y="252"/>
                    <a:pt x="389" y="250"/>
                  </a:cubicBezTo>
                  <a:cubicBezTo>
                    <a:pt x="381" y="247"/>
                    <a:pt x="366" y="251"/>
                    <a:pt x="357" y="253"/>
                  </a:cubicBezTo>
                  <a:cubicBezTo>
                    <a:pt x="356" y="254"/>
                    <a:pt x="364" y="262"/>
                    <a:pt x="364" y="264"/>
                  </a:cubicBezTo>
                  <a:cubicBezTo>
                    <a:pt x="364" y="266"/>
                    <a:pt x="348" y="265"/>
                    <a:pt x="347" y="269"/>
                  </a:cubicBezTo>
                  <a:cubicBezTo>
                    <a:pt x="351" y="270"/>
                    <a:pt x="354" y="269"/>
                    <a:pt x="358" y="270"/>
                  </a:cubicBezTo>
                  <a:cubicBezTo>
                    <a:pt x="363" y="271"/>
                    <a:pt x="366" y="273"/>
                    <a:pt x="371" y="273"/>
                  </a:cubicBezTo>
                  <a:cubicBezTo>
                    <a:pt x="375" y="273"/>
                    <a:pt x="378" y="270"/>
                    <a:pt x="383" y="271"/>
                  </a:cubicBezTo>
                  <a:cubicBezTo>
                    <a:pt x="390" y="273"/>
                    <a:pt x="387" y="272"/>
                    <a:pt x="392" y="279"/>
                  </a:cubicBezTo>
                  <a:cubicBezTo>
                    <a:pt x="387" y="280"/>
                    <a:pt x="378" y="284"/>
                    <a:pt x="374" y="283"/>
                  </a:cubicBezTo>
                  <a:cubicBezTo>
                    <a:pt x="369" y="282"/>
                    <a:pt x="368" y="279"/>
                    <a:pt x="366" y="274"/>
                  </a:cubicBezTo>
                  <a:cubicBezTo>
                    <a:pt x="365" y="275"/>
                    <a:pt x="356" y="278"/>
                    <a:pt x="356" y="276"/>
                  </a:cubicBezTo>
                  <a:cubicBezTo>
                    <a:pt x="356" y="279"/>
                    <a:pt x="361" y="284"/>
                    <a:pt x="362" y="285"/>
                  </a:cubicBezTo>
                  <a:cubicBezTo>
                    <a:pt x="354" y="288"/>
                    <a:pt x="352" y="279"/>
                    <a:pt x="348" y="275"/>
                  </a:cubicBezTo>
                  <a:cubicBezTo>
                    <a:pt x="340" y="268"/>
                    <a:pt x="326" y="266"/>
                    <a:pt x="319" y="257"/>
                  </a:cubicBezTo>
                  <a:cubicBezTo>
                    <a:pt x="318" y="255"/>
                    <a:pt x="317" y="254"/>
                    <a:pt x="316" y="252"/>
                  </a:cubicBezTo>
                  <a:cubicBezTo>
                    <a:pt x="317" y="252"/>
                    <a:pt x="317" y="251"/>
                    <a:pt x="317" y="251"/>
                  </a:cubicBezTo>
                  <a:cubicBezTo>
                    <a:pt x="318" y="248"/>
                    <a:pt x="317" y="247"/>
                    <a:pt x="314" y="246"/>
                  </a:cubicBezTo>
                  <a:cubicBezTo>
                    <a:pt x="313" y="244"/>
                    <a:pt x="298" y="225"/>
                    <a:pt x="296" y="228"/>
                  </a:cubicBezTo>
                  <a:cubicBezTo>
                    <a:pt x="294" y="232"/>
                    <a:pt x="310" y="249"/>
                    <a:pt x="312" y="252"/>
                  </a:cubicBezTo>
                  <a:cubicBezTo>
                    <a:pt x="308" y="250"/>
                    <a:pt x="304" y="247"/>
                    <a:pt x="300" y="244"/>
                  </a:cubicBezTo>
                  <a:cubicBezTo>
                    <a:pt x="304" y="251"/>
                    <a:pt x="308" y="259"/>
                    <a:pt x="310" y="265"/>
                  </a:cubicBezTo>
                  <a:cubicBezTo>
                    <a:pt x="311" y="269"/>
                    <a:pt x="326" y="292"/>
                    <a:pt x="328" y="291"/>
                  </a:cubicBezTo>
                  <a:cubicBezTo>
                    <a:pt x="326" y="292"/>
                    <a:pt x="319" y="288"/>
                    <a:pt x="318" y="287"/>
                  </a:cubicBezTo>
                  <a:cubicBezTo>
                    <a:pt x="320" y="293"/>
                    <a:pt x="320" y="298"/>
                    <a:pt x="324" y="303"/>
                  </a:cubicBezTo>
                  <a:cubicBezTo>
                    <a:pt x="315" y="295"/>
                    <a:pt x="305" y="289"/>
                    <a:pt x="296" y="279"/>
                  </a:cubicBezTo>
                  <a:cubicBezTo>
                    <a:pt x="293" y="275"/>
                    <a:pt x="293" y="271"/>
                    <a:pt x="290" y="268"/>
                  </a:cubicBezTo>
                  <a:cubicBezTo>
                    <a:pt x="283" y="261"/>
                    <a:pt x="281" y="269"/>
                    <a:pt x="285" y="275"/>
                  </a:cubicBezTo>
                  <a:cubicBezTo>
                    <a:pt x="287" y="279"/>
                    <a:pt x="298" y="283"/>
                    <a:pt x="299" y="288"/>
                  </a:cubicBezTo>
                  <a:cubicBezTo>
                    <a:pt x="300" y="293"/>
                    <a:pt x="296" y="290"/>
                    <a:pt x="295" y="294"/>
                  </a:cubicBezTo>
                  <a:cubicBezTo>
                    <a:pt x="294" y="296"/>
                    <a:pt x="295" y="304"/>
                    <a:pt x="296" y="306"/>
                  </a:cubicBezTo>
                  <a:cubicBezTo>
                    <a:pt x="298" y="308"/>
                    <a:pt x="309" y="308"/>
                    <a:pt x="308" y="314"/>
                  </a:cubicBezTo>
                  <a:cubicBezTo>
                    <a:pt x="308" y="315"/>
                    <a:pt x="264" y="295"/>
                    <a:pt x="262" y="300"/>
                  </a:cubicBezTo>
                  <a:cubicBezTo>
                    <a:pt x="261" y="302"/>
                    <a:pt x="267" y="305"/>
                    <a:pt x="268" y="306"/>
                  </a:cubicBezTo>
                  <a:cubicBezTo>
                    <a:pt x="249" y="322"/>
                    <a:pt x="243" y="349"/>
                    <a:pt x="233" y="371"/>
                  </a:cubicBezTo>
                  <a:cubicBezTo>
                    <a:pt x="230" y="377"/>
                    <a:pt x="230" y="385"/>
                    <a:pt x="228" y="390"/>
                  </a:cubicBezTo>
                  <a:cubicBezTo>
                    <a:pt x="227" y="391"/>
                    <a:pt x="225" y="393"/>
                    <a:pt x="224" y="395"/>
                  </a:cubicBezTo>
                  <a:cubicBezTo>
                    <a:pt x="223" y="397"/>
                    <a:pt x="223" y="398"/>
                    <a:pt x="224" y="399"/>
                  </a:cubicBezTo>
                  <a:cubicBezTo>
                    <a:pt x="223" y="400"/>
                    <a:pt x="218" y="402"/>
                    <a:pt x="218" y="401"/>
                  </a:cubicBezTo>
                  <a:cubicBezTo>
                    <a:pt x="217" y="410"/>
                    <a:pt x="224" y="402"/>
                    <a:pt x="216" y="410"/>
                  </a:cubicBezTo>
                  <a:cubicBezTo>
                    <a:pt x="214" y="413"/>
                    <a:pt x="209" y="415"/>
                    <a:pt x="208" y="419"/>
                  </a:cubicBezTo>
                  <a:cubicBezTo>
                    <a:pt x="208" y="424"/>
                    <a:pt x="214" y="426"/>
                    <a:pt x="215" y="430"/>
                  </a:cubicBezTo>
                  <a:cubicBezTo>
                    <a:pt x="216" y="436"/>
                    <a:pt x="211" y="438"/>
                    <a:pt x="209" y="443"/>
                  </a:cubicBezTo>
                  <a:cubicBezTo>
                    <a:pt x="205" y="452"/>
                    <a:pt x="206" y="461"/>
                    <a:pt x="201" y="470"/>
                  </a:cubicBezTo>
                  <a:cubicBezTo>
                    <a:pt x="197" y="477"/>
                    <a:pt x="192" y="485"/>
                    <a:pt x="187" y="492"/>
                  </a:cubicBezTo>
                  <a:cubicBezTo>
                    <a:pt x="181" y="499"/>
                    <a:pt x="180" y="507"/>
                    <a:pt x="177" y="516"/>
                  </a:cubicBezTo>
                  <a:cubicBezTo>
                    <a:pt x="171" y="536"/>
                    <a:pt x="165" y="557"/>
                    <a:pt x="159" y="576"/>
                  </a:cubicBezTo>
                  <a:cubicBezTo>
                    <a:pt x="156" y="583"/>
                    <a:pt x="155" y="581"/>
                    <a:pt x="159" y="585"/>
                  </a:cubicBezTo>
                  <a:cubicBezTo>
                    <a:pt x="162" y="588"/>
                    <a:pt x="179" y="594"/>
                    <a:pt x="183" y="594"/>
                  </a:cubicBezTo>
                  <a:cubicBezTo>
                    <a:pt x="191" y="592"/>
                    <a:pt x="189" y="588"/>
                    <a:pt x="191" y="579"/>
                  </a:cubicBezTo>
                  <a:cubicBezTo>
                    <a:pt x="192" y="571"/>
                    <a:pt x="190" y="559"/>
                    <a:pt x="193" y="553"/>
                  </a:cubicBezTo>
                  <a:cubicBezTo>
                    <a:pt x="193" y="551"/>
                    <a:pt x="197" y="550"/>
                    <a:pt x="197" y="548"/>
                  </a:cubicBezTo>
                  <a:cubicBezTo>
                    <a:pt x="198" y="546"/>
                    <a:pt x="197" y="540"/>
                    <a:pt x="197" y="540"/>
                  </a:cubicBezTo>
                  <a:cubicBezTo>
                    <a:pt x="198" y="538"/>
                    <a:pt x="201" y="540"/>
                    <a:pt x="203" y="537"/>
                  </a:cubicBezTo>
                  <a:cubicBezTo>
                    <a:pt x="206" y="533"/>
                    <a:pt x="207" y="532"/>
                    <a:pt x="209" y="526"/>
                  </a:cubicBezTo>
                  <a:cubicBezTo>
                    <a:pt x="212" y="516"/>
                    <a:pt x="215" y="506"/>
                    <a:pt x="219" y="496"/>
                  </a:cubicBezTo>
                  <a:cubicBezTo>
                    <a:pt x="219" y="496"/>
                    <a:pt x="220" y="500"/>
                    <a:pt x="220" y="500"/>
                  </a:cubicBezTo>
                  <a:cubicBezTo>
                    <a:pt x="228" y="494"/>
                    <a:pt x="228" y="505"/>
                    <a:pt x="229" y="511"/>
                  </a:cubicBezTo>
                  <a:cubicBezTo>
                    <a:pt x="230" y="516"/>
                    <a:pt x="230" y="517"/>
                    <a:pt x="232" y="523"/>
                  </a:cubicBezTo>
                  <a:cubicBezTo>
                    <a:pt x="231" y="522"/>
                    <a:pt x="229" y="522"/>
                    <a:pt x="228" y="522"/>
                  </a:cubicBezTo>
                  <a:cubicBezTo>
                    <a:pt x="229" y="526"/>
                    <a:pt x="234" y="526"/>
                    <a:pt x="234" y="531"/>
                  </a:cubicBezTo>
                  <a:cubicBezTo>
                    <a:pt x="228" y="528"/>
                    <a:pt x="226" y="530"/>
                    <a:pt x="225" y="536"/>
                  </a:cubicBezTo>
                  <a:cubicBezTo>
                    <a:pt x="225" y="539"/>
                    <a:pt x="232" y="537"/>
                    <a:pt x="228" y="542"/>
                  </a:cubicBezTo>
                  <a:cubicBezTo>
                    <a:pt x="226" y="544"/>
                    <a:pt x="219" y="539"/>
                    <a:pt x="217" y="542"/>
                  </a:cubicBezTo>
                  <a:cubicBezTo>
                    <a:pt x="216" y="543"/>
                    <a:pt x="223" y="553"/>
                    <a:pt x="223" y="557"/>
                  </a:cubicBezTo>
                  <a:cubicBezTo>
                    <a:pt x="221" y="556"/>
                    <a:pt x="220" y="553"/>
                    <a:pt x="219" y="552"/>
                  </a:cubicBezTo>
                  <a:cubicBezTo>
                    <a:pt x="220" y="554"/>
                    <a:pt x="215" y="556"/>
                    <a:pt x="213" y="555"/>
                  </a:cubicBezTo>
                  <a:cubicBezTo>
                    <a:pt x="214" y="556"/>
                    <a:pt x="215" y="567"/>
                    <a:pt x="215" y="567"/>
                  </a:cubicBezTo>
                  <a:cubicBezTo>
                    <a:pt x="214" y="567"/>
                    <a:pt x="210" y="558"/>
                    <a:pt x="210" y="557"/>
                  </a:cubicBezTo>
                  <a:cubicBezTo>
                    <a:pt x="211" y="563"/>
                    <a:pt x="212" y="571"/>
                    <a:pt x="215" y="575"/>
                  </a:cubicBezTo>
                  <a:cubicBezTo>
                    <a:pt x="212" y="575"/>
                    <a:pt x="204" y="571"/>
                    <a:pt x="210" y="576"/>
                  </a:cubicBezTo>
                  <a:cubicBezTo>
                    <a:pt x="217" y="583"/>
                    <a:pt x="230" y="581"/>
                    <a:pt x="237" y="588"/>
                  </a:cubicBezTo>
                  <a:cubicBezTo>
                    <a:pt x="236" y="587"/>
                    <a:pt x="234" y="586"/>
                    <a:pt x="232" y="586"/>
                  </a:cubicBezTo>
                  <a:cubicBezTo>
                    <a:pt x="231" y="588"/>
                    <a:pt x="235" y="591"/>
                    <a:pt x="233" y="593"/>
                  </a:cubicBezTo>
                  <a:cubicBezTo>
                    <a:pt x="232" y="595"/>
                    <a:pt x="228" y="595"/>
                    <a:pt x="228" y="596"/>
                  </a:cubicBezTo>
                  <a:cubicBezTo>
                    <a:pt x="226" y="599"/>
                    <a:pt x="226" y="603"/>
                    <a:pt x="224" y="608"/>
                  </a:cubicBezTo>
                  <a:cubicBezTo>
                    <a:pt x="222" y="607"/>
                    <a:pt x="222" y="606"/>
                    <a:pt x="221" y="603"/>
                  </a:cubicBezTo>
                  <a:cubicBezTo>
                    <a:pt x="223" y="608"/>
                    <a:pt x="217" y="604"/>
                    <a:pt x="216" y="606"/>
                  </a:cubicBezTo>
                  <a:cubicBezTo>
                    <a:pt x="215" y="608"/>
                    <a:pt x="212" y="619"/>
                    <a:pt x="212" y="619"/>
                  </a:cubicBezTo>
                  <a:cubicBezTo>
                    <a:pt x="210" y="619"/>
                    <a:pt x="210" y="611"/>
                    <a:pt x="208" y="610"/>
                  </a:cubicBezTo>
                  <a:cubicBezTo>
                    <a:pt x="208" y="610"/>
                    <a:pt x="211" y="625"/>
                    <a:pt x="211" y="627"/>
                  </a:cubicBezTo>
                  <a:cubicBezTo>
                    <a:pt x="211" y="628"/>
                    <a:pt x="207" y="630"/>
                    <a:pt x="207" y="631"/>
                  </a:cubicBezTo>
                  <a:cubicBezTo>
                    <a:pt x="207" y="633"/>
                    <a:pt x="208" y="643"/>
                    <a:pt x="206" y="643"/>
                  </a:cubicBezTo>
                  <a:cubicBezTo>
                    <a:pt x="205" y="643"/>
                    <a:pt x="198" y="635"/>
                    <a:pt x="198" y="635"/>
                  </a:cubicBezTo>
                  <a:cubicBezTo>
                    <a:pt x="200" y="643"/>
                    <a:pt x="202" y="649"/>
                    <a:pt x="203" y="657"/>
                  </a:cubicBezTo>
                  <a:cubicBezTo>
                    <a:pt x="203" y="664"/>
                    <a:pt x="200" y="676"/>
                    <a:pt x="203" y="683"/>
                  </a:cubicBezTo>
                  <a:cubicBezTo>
                    <a:pt x="204" y="686"/>
                    <a:pt x="210" y="692"/>
                    <a:pt x="214" y="691"/>
                  </a:cubicBezTo>
                  <a:cubicBezTo>
                    <a:pt x="216" y="690"/>
                    <a:pt x="220" y="682"/>
                    <a:pt x="219" y="679"/>
                  </a:cubicBezTo>
                  <a:cubicBezTo>
                    <a:pt x="218" y="674"/>
                    <a:pt x="212" y="672"/>
                    <a:pt x="220" y="667"/>
                  </a:cubicBezTo>
                  <a:cubicBezTo>
                    <a:pt x="221" y="667"/>
                    <a:pt x="221" y="664"/>
                    <a:pt x="224" y="668"/>
                  </a:cubicBezTo>
                  <a:cubicBezTo>
                    <a:pt x="224" y="668"/>
                    <a:pt x="223" y="671"/>
                    <a:pt x="223" y="672"/>
                  </a:cubicBezTo>
                  <a:cubicBezTo>
                    <a:pt x="224" y="675"/>
                    <a:pt x="228" y="677"/>
                    <a:pt x="229" y="680"/>
                  </a:cubicBezTo>
                  <a:cubicBezTo>
                    <a:pt x="229" y="680"/>
                    <a:pt x="224" y="679"/>
                    <a:pt x="224" y="681"/>
                  </a:cubicBezTo>
                  <a:cubicBezTo>
                    <a:pt x="224" y="684"/>
                    <a:pt x="226" y="687"/>
                    <a:pt x="227" y="690"/>
                  </a:cubicBezTo>
                  <a:cubicBezTo>
                    <a:pt x="228" y="696"/>
                    <a:pt x="229" y="704"/>
                    <a:pt x="231" y="710"/>
                  </a:cubicBezTo>
                  <a:cubicBezTo>
                    <a:pt x="228" y="714"/>
                    <a:pt x="222" y="700"/>
                    <a:pt x="220" y="700"/>
                  </a:cubicBezTo>
                  <a:cubicBezTo>
                    <a:pt x="217" y="701"/>
                    <a:pt x="224" y="716"/>
                    <a:pt x="218" y="715"/>
                  </a:cubicBezTo>
                  <a:cubicBezTo>
                    <a:pt x="215" y="715"/>
                    <a:pt x="213" y="707"/>
                    <a:pt x="210" y="707"/>
                  </a:cubicBezTo>
                  <a:cubicBezTo>
                    <a:pt x="210" y="707"/>
                    <a:pt x="199" y="708"/>
                    <a:pt x="198" y="709"/>
                  </a:cubicBezTo>
                  <a:cubicBezTo>
                    <a:pt x="196" y="713"/>
                    <a:pt x="203" y="718"/>
                    <a:pt x="201" y="723"/>
                  </a:cubicBezTo>
                  <a:cubicBezTo>
                    <a:pt x="194" y="738"/>
                    <a:pt x="186" y="712"/>
                    <a:pt x="181" y="716"/>
                  </a:cubicBezTo>
                  <a:cubicBezTo>
                    <a:pt x="174" y="720"/>
                    <a:pt x="188" y="728"/>
                    <a:pt x="182" y="732"/>
                  </a:cubicBezTo>
                  <a:cubicBezTo>
                    <a:pt x="175" y="735"/>
                    <a:pt x="177" y="726"/>
                    <a:pt x="172" y="725"/>
                  </a:cubicBezTo>
                  <a:cubicBezTo>
                    <a:pt x="183" y="750"/>
                    <a:pt x="165" y="729"/>
                    <a:pt x="165" y="728"/>
                  </a:cubicBezTo>
                  <a:cubicBezTo>
                    <a:pt x="164" y="730"/>
                    <a:pt x="168" y="735"/>
                    <a:pt x="168" y="737"/>
                  </a:cubicBezTo>
                  <a:cubicBezTo>
                    <a:pt x="167" y="742"/>
                    <a:pt x="167" y="741"/>
                    <a:pt x="164" y="744"/>
                  </a:cubicBezTo>
                  <a:cubicBezTo>
                    <a:pt x="159" y="750"/>
                    <a:pt x="151" y="756"/>
                    <a:pt x="145" y="759"/>
                  </a:cubicBezTo>
                  <a:cubicBezTo>
                    <a:pt x="142" y="761"/>
                    <a:pt x="131" y="763"/>
                    <a:pt x="133" y="767"/>
                  </a:cubicBezTo>
                  <a:cubicBezTo>
                    <a:pt x="136" y="772"/>
                    <a:pt x="145" y="767"/>
                    <a:pt x="148" y="766"/>
                  </a:cubicBezTo>
                  <a:cubicBezTo>
                    <a:pt x="165" y="762"/>
                    <a:pt x="180" y="756"/>
                    <a:pt x="196" y="748"/>
                  </a:cubicBezTo>
                  <a:cubicBezTo>
                    <a:pt x="203" y="744"/>
                    <a:pt x="228" y="727"/>
                    <a:pt x="225" y="743"/>
                  </a:cubicBezTo>
                  <a:cubicBezTo>
                    <a:pt x="224" y="741"/>
                    <a:pt x="223" y="739"/>
                    <a:pt x="222" y="738"/>
                  </a:cubicBezTo>
                  <a:cubicBezTo>
                    <a:pt x="224" y="739"/>
                    <a:pt x="225" y="752"/>
                    <a:pt x="226" y="756"/>
                  </a:cubicBezTo>
                  <a:cubicBezTo>
                    <a:pt x="225" y="754"/>
                    <a:pt x="227" y="763"/>
                    <a:pt x="227" y="763"/>
                  </a:cubicBezTo>
                  <a:cubicBezTo>
                    <a:pt x="227" y="764"/>
                    <a:pt x="216" y="748"/>
                    <a:pt x="215" y="748"/>
                  </a:cubicBezTo>
                  <a:cubicBezTo>
                    <a:pt x="213" y="750"/>
                    <a:pt x="217" y="756"/>
                    <a:pt x="215" y="759"/>
                  </a:cubicBezTo>
                  <a:cubicBezTo>
                    <a:pt x="215" y="758"/>
                    <a:pt x="199" y="751"/>
                    <a:pt x="194" y="756"/>
                  </a:cubicBezTo>
                  <a:cubicBezTo>
                    <a:pt x="190" y="761"/>
                    <a:pt x="195" y="765"/>
                    <a:pt x="193" y="769"/>
                  </a:cubicBezTo>
                  <a:cubicBezTo>
                    <a:pt x="191" y="773"/>
                    <a:pt x="182" y="772"/>
                    <a:pt x="179" y="778"/>
                  </a:cubicBezTo>
                  <a:cubicBezTo>
                    <a:pt x="177" y="779"/>
                    <a:pt x="173" y="785"/>
                    <a:pt x="179" y="786"/>
                  </a:cubicBezTo>
                  <a:cubicBezTo>
                    <a:pt x="181" y="786"/>
                    <a:pt x="187" y="775"/>
                    <a:pt x="188" y="782"/>
                  </a:cubicBezTo>
                  <a:cubicBezTo>
                    <a:pt x="189" y="789"/>
                    <a:pt x="156" y="803"/>
                    <a:pt x="149" y="802"/>
                  </a:cubicBezTo>
                  <a:cubicBezTo>
                    <a:pt x="151" y="796"/>
                    <a:pt x="151" y="792"/>
                    <a:pt x="147" y="787"/>
                  </a:cubicBezTo>
                  <a:cubicBezTo>
                    <a:pt x="152" y="793"/>
                    <a:pt x="141" y="792"/>
                    <a:pt x="142" y="790"/>
                  </a:cubicBezTo>
                  <a:cubicBezTo>
                    <a:pt x="138" y="796"/>
                    <a:pt x="149" y="804"/>
                    <a:pt x="142" y="808"/>
                  </a:cubicBezTo>
                  <a:cubicBezTo>
                    <a:pt x="136" y="812"/>
                    <a:pt x="132" y="796"/>
                    <a:pt x="128" y="791"/>
                  </a:cubicBezTo>
                  <a:cubicBezTo>
                    <a:pt x="130" y="794"/>
                    <a:pt x="127" y="799"/>
                    <a:pt x="126" y="801"/>
                  </a:cubicBezTo>
                  <a:cubicBezTo>
                    <a:pt x="126" y="803"/>
                    <a:pt x="125" y="806"/>
                    <a:pt x="126" y="808"/>
                  </a:cubicBezTo>
                  <a:cubicBezTo>
                    <a:pt x="126" y="810"/>
                    <a:pt x="129" y="812"/>
                    <a:pt x="129" y="814"/>
                  </a:cubicBezTo>
                  <a:cubicBezTo>
                    <a:pt x="128" y="818"/>
                    <a:pt x="105" y="827"/>
                    <a:pt x="108" y="821"/>
                  </a:cubicBezTo>
                  <a:cubicBezTo>
                    <a:pt x="110" y="817"/>
                    <a:pt x="116" y="820"/>
                    <a:pt x="115" y="813"/>
                  </a:cubicBezTo>
                  <a:cubicBezTo>
                    <a:pt x="113" y="808"/>
                    <a:pt x="110" y="810"/>
                    <a:pt x="107" y="812"/>
                  </a:cubicBezTo>
                  <a:cubicBezTo>
                    <a:pt x="100" y="815"/>
                    <a:pt x="103" y="829"/>
                    <a:pt x="96" y="819"/>
                  </a:cubicBezTo>
                  <a:cubicBezTo>
                    <a:pt x="99" y="824"/>
                    <a:pt x="91" y="823"/>
                    <a:pt x="90" y="825"/>
                  </a:cubicBezTo>
                  <a:cubicBezTo>
                    <a:pt x="88" y="827"/>
                    <a:pt x="88" y="840"/>
                    <a:pt x="87" y="840"/>
                  </a:cubicBezTo>
                  <a:cubicBezTo>
                    <a:pt x="85" y="841"/>
                    <a:pt x="82" y="833"/>
                    <a:pt x="80" y="833"/>
                  </a:cubicBezTo>
                  <a:cubicBezTo>
                    <a:pt x="78" y="833"/>
                    <a:pt x="86" y="851"/>
                    <a:pt x="87" y="849"/>
                  </a:cubicBezTo>
                  <a:cubicBezTo>
                    <a:pt x="92" y="845"/>
                    <a:pt x="94" y="844"/>
                    <a:pt x="100" y="842"/>
                  </a:cubicBezTo>
                  <a:cubicBezTo>
                    <a:pt x="107" y="839"/>
                    <a:pt x="108" y="836"/>
                    <a:pt x="114" y="832"/>
                  </a:cubicBezTo>
                  <a:cubicBezTo>
                    <a:pt x="124" y="824"/>
                    <a:pt x="137" y="822"/>
                    <a:pt x="148" y="817"/>
                  </a:cubicBezTo>
                  <a:cubicBezTo>
                    <a:pt x="179" y="803"/>
                    <a:pt x="210" y="789"/>
                    <a:pt x="240" y="774"/>
                  </a:cubicBezTo>
                  <a:cubicBezTo>
                    <a:pt x="241" y="779"/>
                    <a:pt x="245" y="787"/>
                    <a:pt x="240" y="791"/>
                  </a:cubicBezTo>
                  <a:cubicBezTo>
                    <a:pt x="237" y="793"/>
                    <a:pt x="228" y="786"/>
                    <a:pt x="225" y="788"/>
                  </a:cubicBezTo>
                  <a:cubicBezTo>
                    <a:pt x="225" y="789"/>
                    <a:pt x="227" y="791"/>
                    <a:pt x="227" y="791"/>
                  </a:cubicBezTo>
                  <a:cubicBezTo>
                    <a:pt x="228" y="793"/>
                    <a:pt x="218" y="790"/>
                    <a:pt x="217" y="791"/>
                  </a:cubicBezTo>
                  <a:cubicBezTo>
                    <a:pt x="216" y="792"/>
                    <a:pt x="243" y="800"/>
                    <a:pt x="242" y="802"/>
                  </a:cubicBezTo>
                  <a:cubicBezTo>
                    <a:pt x="242" y="804"/>
                    <a:pt x="231" y="806"/>
                    <a:pt x="228" y="808"/>
                  </a:cubicBezTo>
                  <a:cubicBezTo>
                    <a:pt x="224" y="810"/>
                    <a:pt x="225" y="816"/>
                    <a:pt x="218" y="810"/>
                  </a:cubicBezTo>
                  <a:cubicBezTo>
                    <a:pt x="220" y="812"/>
                    <a:pt x="201" y="819"/>
                    <a:pt x="199" y="821"/>
                  </a:cubicBezTo>
                  <a:cubicBezTo>
                    <a:pt x="195" y="825"/>
                    <a:pt x="193" y="833"/>
                    <a:pt x="199" y="837"/>
                  </a:cubicBezTo>
                  <a:cubicBezTo>
                    <a:pt x="201" y="838"/>
                    <a:pt x="218" y="832"/>
                    <a:pt x="221" y="831"/>
                  </a:cubicBezTo>
                  <a:cubicBezTo>
                    <a:pt x="225" y="830"/>
                    <a:pt x="230" y="827"/>
                    <a:pt x="234" y="827"/>
                  </a:cubicBezTo>
                  <a:cubicBezTo>
                    <a:pt x="235" y="827"/>
                    <a:pt x="247" y="833"/>
                    <a:pt x="245" y="833"/>
                  </a:cubicBezTo>
                  <a:cubicBezTo>
                    <a:pt x="238" y="836"/>
                    <a:pt x="239" y="827"/>
                    <a:pt x="233" y="834"/>
                  </a:cubicBezTo>
                  <a:cubicBezTo>
                    <a:pt x="232" y="834"/>
                    <a:pt x="230" y="842"/>
                    <a:pt x="231" y="843"/>
                  </a:cubicBezTo>
                  <a:cubicBezTo>
                    <a:pt x="229" y="843"/>
                    <a:pt x="228" y="839"/>
                    <a:pt x="227" y="838"/>
                  </a:cubicBezTo>
                  <a:cubicBezTo>
                    <a:pt x="228" y="840"/>
                    <a:pt x="223" y="841"/>
                    <a:pt x="222" y="843"/>
                  </a:cubicBezTo>
                  <a:cubicBezTo>
                    <a:pt x="218" y="848"/>
                    <a:pt x="220" y="851"/>
                    <a:pt x="222" y="857"/>
                  </a:cubicBezTo>
                  <a:cubicBezTo>
                    <a:pt x="219" y="857"/>
                    <a:pt x="218" y="850"/>
                    <a:pt x="215" y="849"/>
                  </a:cubicBezTo>
                  <a:cubicBezTo>
                    <a:pt x="214" y="849"/>
                    <a:pt x="218" y="857"/>
                    <a:pt x="218" y="857"/>
                  </a:cubicBezTo>
                  <a:cubicBezTo>
                    <a:pt x="218" y="862"/>
                    <a:pt x="218" y="858"/>
                    <a:pt x="214" y="863"/>
                  </a:cubicBezTo>
                  <a:cubicBezTo>
                    <a:pt x="209" y="867"/>
                    <a:pt x="204" y="872"/>
                    <a:pt x="198" y="874"/>
                  </a:cubicBezTo>
                  <a:cubicBezTo>
                    <a:pt x="195" y="875"/>
                    <a:pt x="192" y="874"/>
                    <a:pt x="189" y="875"/>
                  </a:cubicBezTo>
                  <a:cubicBezTo>
                    <a:pt x="186" y="876"/>
                    <a:pt x="184" y="879"/>
                    <a:pt x="182" y="880"/>
                  </a:cubicBezTo>
                  <a:cubicBezTo>
                    <a:pt x="178" y="882"/>
                    <a:pt x="170" y="886"/>
                    <a:pt x="166" y="885"/>
                  </a:cubicBezTo>
                  <a:cubicBezTo>
                    <a:pt x="168" y="876"/>
                    <a:pt x="185" y="877"/>
                    <a:pt x="173" y="868"/>
                  </a:cubicBezTo>
                  <a:cubicBezTo>
                    <a:pt x="167" y="868"/>
                    <a:pt x="160" y="874"/>
                    <a:pt x="158" y="881"/>
                  </a:cubicBezTo>
                  <a:cubicBezTo>
                    <a:pt x="157" y="886"/>
                    <a:pt x="160" y="887"/>
                    <a:pt x="156" y="892"/>
                  </a:cubicBezTo>
                  <a:cubicBezTo>
                    <a:pt x="153" y="895"/>
                    <a:pt x="147" y="899"/>
                    <a:pt x="143" y="901"/>
                  </a:cubicBezTo>
                  <a:cubicBezTo>
                    <a:pt x="138" y="905"/>
                    <a:pt x="127" y="909"/>
                    <a:pt x="127" y="915"/>
                  </a:cubicBezTo>
                  <a:cubicBezTo>
                    <a:pt x="128" y="920"/>
                    <a:pt x="129" y="922"/>
                    <a:pt x="133" y="920"/>
                  </a:cubicBezTo>
                  <a:cubicBezTo>
                    <a:pt x="134" y="920"/>
                    <a:pt x="131" y="915"/>
                    <a:pt x="134" y="914"/>
                  </a:cubicBezTo>
                  <a:cubicBezTo>
                    <a:pt x="136" y="914"/>
                    <a:pt x="137" y="919"/>
                    <a:pt x="139" y="920"/>
                  </a:cubicBezTo>
                  <a:cubicBezTo>
                    <a:pt x="139" y="920"/>
                    <a:pt x="149" y="914"/>
                    <a:pt x="150" y="913"/>
                  </a:cubicBezTo>
                  <a:cubicBezTo>
                    <a:pt x="159" y="909"/>
                    <a:pt x="167" y="904"/>
                    <a:pt x="176" y="900"/>
                  </a:cubicBezTo>
                  <a:cubicBezTo>
                    <a:pt x="187" y="895"/>
                    <a:pt x="198" y="891"/>
                    <a:pt x="209" y="886"/>
                  </a:cubicBezTo>
                  <a:cubicBezTo>
                    <a:pt x="217" y="883"/>
                    <a:pt x="225" y="879"/>
                    <a:pt x="234" y="876"/>
                  </a:cubicBezTo>
                  <a:cubicBezTo>
                    <a:pt x="253" y="869"/>
                    <a:pt x="259" y="891"/>
                    <a:pt x="259" y="908"/>
                  </a:cubicBezTo>
                  <a:cubicBezTo>
                    <a:pt x="249" y="907"/>
                    <a:pt x="249" y="892"/>
                    <a:pt x="243" y="885"/>
                  </a:cubicBezTo>
                  <a:cubicBezTo>
                    <a:pt x="242" y="883"/>
                    <a:pt x="242" y="880"/>
                    <a:pt x="239" y="879"/>
                  </a:cubicBezTo>
                  <a:cubicBezTo>
                    <a:pt x="237" y="879"/>
                    <a:pt x="230" y="879"/>
                    <a:pt x="232" y="883"/>
                  </a:cubicBezTo>
                  <a:cubicBezTo>
                    <a:pt x="232" y="884"/>
                    <a:pt x="238" y="881"/>
                    <a:pt x="238" y="884"/>
                  </a:cubicBezTo>
                  <a:cubicBezTo>
                    <a:pt x="238" y="883"/>
                    <a:pt x="232" y="887"/>
                    <a:pt x="232" y="888"/>
                  </a:cubicBezTo>
                  <a:cubicBezTo>
                    <a:pt x="230" y="893"/>
                    <a:pt x="237" y="912"/>
                    <a:pt x="238" y="918"/>
                  </a:cubicBezTo>
                  <a:cubicBezTo>
                    <a:pt x="240" y="926"/>
                    <a:pt x="241" y="933"/>
                    <a:pt x="242" y="941"/>
                  </a:cubicBezTo>
                  <a:cubicBezTo>
                    <a:pt x="243" y="947"/>
                    <a:pt x="252" y="970"/>
                    <a:pt x="250" y="976"/>
                  </a:cubicBezTo>
                  <a:cubicBezTo>
                    <a:pt x="247" y="983"/>
                    <a:pt x="239" y="977"/>
                    <a:pt x="234" y="980"/>
                  </a:cubicBezTo>
                  <a:cubicBezTo>
                    <a:pt x="233" y="980"/>
                    <a:pt x="224" y="993"/>
                    <a:pt x="224" y="993"/>
                  </a:cubicBezTo>
                  <a:cubicBezTo>
                    <a:pt x="224" y="993"/>
                    <a:pt x="229" y="994"/>
                    <a:pt x="230" y="995"/>
                  </a:cubicBezTo>
                  <a:cubicBezTo>
                    <a:pt x="221" y="999"/>
                    <a:pt x="212" y="1003"/>
                    <a:pt x="204" y="1006"/>
                  </a:cubicBezTo>
                  <a:cubicBezTo>
                    <a:pt x="204" y="1005"/>
                    <a:pt x="204" y="1002"/>
                    <a:pt x="203" y="1000"/>
                  </a:cubicBezTo>
                  <a:cubicBezTo>
                    <a:pt x="204" y="1002"/>
                    <a:pt x="202" y="1007"/>
                    <a:pt x="200" y="1008"/>
                  </a:cubicBezTo>
                  <a:cubicBezTo>
                    <a:pt x="202" y="1010"/>
                    <a:pt x="203" y="1021"/>
                    <a:pt x="200" y="1023"/>
                  </a:cubicBezTo>
                  <a:cubicBezTo>
                    <a:pt x="198" y="1025"/>
                    <a:pt x="191" y="1023"/>
                    <a:pt x="190" y="1021"/>
                  </a:cubicBezTo>
                  <a:cubicBezTo>
                    <a:pt x="189" y="1020"/>
                    <a:pt x="189" y="1010"/>
                    <a:pt x="188" y="1010"/>
                  </a:cubicBezTo>
                  <a:cubicBezTo>
                    <a:pt x="187" y="1010"/>
                    <a:pt x="185" y="1023"/>
                    <a:pt x="185" y="1023"/>
                  </a:cubicBezTo>
                  <a:cubicBezTo>
                    <a:pt x="182" y="1021"/>
                    <a:pt x="184" y="1010"/>
                    <a:pt x="182" y="1009"/>
                  </a:cubicBezTo>
                  <a:cubicBezTo>
                    <a:pt x="181" y="1009"/>
                    <a:pt x="180" y="1021"/>
                    <a:pt x="179" y="1022"/>
                  </a:cubicBezTo>
                  <a:cubicBezTo>
                    <a:pt x="179" y="1022"/>
                    <a:pt x="176" y="1012"/>
                    <a:pt x="175" y="1011"/>
                  </a:cubicBezTo>
                  <a:cubicBezTo>
                    <a:pt x="166" y="1002"/>
                    <a:pt x="170" y="1014"/>
                    <a:pt x="169" y="1020"/>
                  </a:cubicBezTo>
                  <a:cubicBezTo>
                    <a:pt x="164" y="1018"/>
                    <a:pt x="164" y="1017"/>
                    <a:pt x="162" y="1013"/>
                  </a:cubicBezTo>
                  <a:cubicBezTo>
                    <a:pt x="162" y="1012"/>
                    <a:pt x="163" y="1005"/>
                    <a:pt x="160" y="1006"/>
                  </a:cubicBezTo>
                  <a:cubicBezTo>
                    <a:pt x="155" y="1006"/>
                    <a:pt x="162" y="1014"/>
                    <a:pt x="156" y="1014"/>
                  </a:cubicBezTo>
                  <a:cubicBezTo>
                    <a:pt x="157" y="1016"/>
                    <a:pt x="157" y="1017"/>
                    <a:pt x="158" y="1020"/>
                  </a:cubicBezTo>
                  <a:cubicBezTo>
                    <a:pt x="152" y="1021"/>
                    <a:pt x="156" y="1013"/>
                    <a:pt x="154" y="1010"/>
                  </a:cubicBezTo>
                  <a:cubicBezTo>
                    <a:pt x="154" y="1011"/>
                    <a:pt x="153" y="1022"/>
                    <a:pt x="153" y="1022"/>
                  </a:cubicBezTo>
                  <a:cubicBezTo>
                    <a:pt x="150" y="1021"/>
                    <a:pt x="149" y="1011"/>
                    <a:pt x="150" y="1010"/>
                  </a:cubicBezTo>
                  <a:cubicBezTo>
                    <a:pt x="148" y="1013"/>
                    <a:pt x="151" y="1019"/>
                    <a:pt x="148" y="1023"/>
                  </a:cubicBezTo>
                  <a:cubicBezTo>
                    <a:pt x="145" y="1026"/>
                    <a:pt x="136" y="1026"/>
                    <a:pt x="132" y="1027"/>
                  </a:cubicBezTo>
                  <a:cubicBezTo>
                    <a:pt x="128" y="1029"/>
                    <a:pt x="123" y="1026"/>
                    <a:pt x="128" y="1033"/>
                  </a:cubicBezTo>
                  <a:cubicBezTo>
                    <a:pt x="135" y="1043"/>
                    <a:pt x="152" y="1038"/>
                    <a:pt x="161" y="1041"/>
                  </a:cubicBezTo>
                  <a:cubicBezTo>
                    <a:pt x="165" y="1042"/>
                    <a:pt x="169" y="1048"/>
                    <a:pt x="165" y="1054"/>
                  </a:cubicBezTo>
                  <a:cubicBezTo>
                    <a:pt x="163" y="1052"/>
                    <a:pt x="163" y="1047"/>
                    <a:pt x="158" y="1048"/>
                  </a:cubicBezTo>
                  <a:cubicBezTo>
                    <a:pt x="154" y="1049"/>
                    <a:pt x="158" y="1054"/>
                    <a:pt x="155" y="1057"/>
                  </a:cubicBezTo>
                  <a:cubicBezTo>
                    <a:pt x="152" y="1060"/>
                    <a:pt x="150" y="1056"/>
                    <a:pt x="146" y="1059"/>
                  </a:cubicBezTo>
                  <a:cubicBezTo>
                    <a:pt x="145" y="1060"/>
                    <a:pt x="141" y="1068"/>
                    <a:pt x="144" y="1067"/>
                  </a:cubicBezTo>
                  <a:cubicBezTo>
                    <a:pt x="145" y="1066"/>
                    <a:pt x="153" y="1063"/>
                    <a:pt x="149" y="1069"/>
                  </a:cubicBezTo>
                  <a:cubicBezTo>
                    <a:pt x="147" y="1072"/>
                    <a:pt x="133" y="1071"/>
                    <a:pt x="130" y="1070"/>
                  </a:cubicBezTo>
                  <a:cubicBezTo>
                    <a:pt x="123" y="1067"/>
                    <a:pt x="129" y="1060"/>
                    <a:pt x="128" y="1053"/>
                  </a:cubicBezTo>
                  <a:cubicBezTo>
                    <a:pt x="128" y="1054"/>
                    <a:pt x="127" y="1057"/>
                    <a:pt x="127" y="1057"/>
                  </a:cubicBezTo>
                  <a:cubicBezTo>
                    <a:pt x="125" y="1057"/>
                    <a:pt x="125" y="1055"/>
                    <a:pt x="125" y="1053"/>
                  </a:cubicBezTo>
                  <a:cubicBezTo>
                    <a:pt x="126" y="1054"/>
                    <a:pt x="123" y="1068"/>
                    <a:pt x="121" y="1069"/>
                  </a:cubicBezTo>
                  <a:cubicBezTo>
                    <a:pt x="117" y="1071"/>
                    <a:pt x="118" y="1051"/>
                    <a:pt x="118" y="1048"/>
                  </a:cubicBezTo>
                  <a:cubicBezTo>
                    <a:pt x="118" y="1051"/>
                    <a:pt x="115" y="1054"/>
                    <a:pt x="114" y="1056"/>
                  </a:cubicBezTo>
                  <a:cubicBezTo>
                    <a:pt x="114" y="1058"/>
                    <a:pt x="114" y="1064"/>
                    <a:pt x="113" y="1065"/>
                  </a:cubicBezTo>
                  <a:cubicBezTo>
                    <a:pt x="110" y="1069"/>
                    <a:pt x="116" y="1069"/>
                    <a:pt x="107" y="1068"/>
                  </a:cubicBezTo>
                  <a:cubicBezTo>
                    <a:pt x="100" y="1067"/>
                    <a:pt x="102" y="1068"/>
                    <a:pt x="101" y="1064"/>
                  </a:cubicBezTo>
                  <a:cubicBezTo>
                    <a:pt x="101" y="1065"/>
                    <a:pt x="112" y="1058"/>
                    <a:pt x="105" y="1054"/>
                  </a:cubicBezTo>
                  <a:cubicBezTo>
                    <a:pt x="102" y="1052"/>
                    <a:pt x="96" y="1060"/>
                    <a:pt x="97" y="1062"/>
                  </a:cubicBezTo>
                  <a:cubicBezTo>
                    <a:pt x="96" y="1061"/>
                    <a:pt x="96" y="1056"/>
                    <a:pt x="96" y="1056"/>
                  </a:cubicBezTo>
                  <a:cubicBezTo>
                    <a:pt x="94" y="1062"/>
                    <a:pt x="93" y="1055"/>
                    <a:pt x="91" y="1058"/>
                  </a:cubicBezTo>
                  <a:cubicBezTo>
                    <a:pt x="89" y="1059"/>
                    <a:pt x="87" y="1070"/>
                    <a:pt x="86" y="1069"/>
                  </a:cubicBezTo>
                  <a:cubicBezTo>
                    <a:pt x="86" y="1069"/>
                    <a:pt x="84" y="1060"/>
                    <a:pt x="85" y="1059"/>
                  </a:cubicBezTo>
                  <a:cubicBezTo>
                    <a:pt x="84" y="1060"/>
                    <a:pt x="84" y="1077"/>
                    <a:pt x="84" y="1077"/>
                  </a:cubicBezTo>
                  <a:cubicBezTo>
                    <a:pt x="89" y="1075"/>
                    <a:pt x="88" y="1077"/>
                    <a:pt x="93" y="1078"/>
                  </a:cubicBezTo>
                  <a:cubicBezTo>
                    <a:pt x="97" y="1078"/>
                    <a:pt x="101" y="1076"/>
                    <a:pt x="105" y="1076"/>
                  </a:cubicBezTo>
                  <a:cubicBezTo>
                    <a:pt x="110" y="1076"/>
                    <a:pt x="114" y="1078"/>
                    <a:pt x="118" y="1079"/>
                  </a:cubicBezTo>
                  <a:cubicBezTo>
                    <a:pt x="125" y="1080"/>
                    <a:pt x="132" y="1080"/>
                    <a:pt x="139" y="1080"/>
                  </a:cubicBezTo>
                  <a:cubicBezTo>
                    <a:pt x="138" y="1084"/>
                    <a:pt x="139" y="1088"/>
                    <a:pt x="139" y="1091"/>
                  </a:cubicBezTo>
                  <a:cubicBezTo>
                    <a:pt x="133" y="1092"/>
                    <a:pt x="134" y="1088"/>
                    <a:pt x="135" y="1082"/>
                  </a:cubicBezTo>
                  <a:cubicBezTo>
                    <a:pt x="134" y="1082"/>
                    <a:pt x="134" y="1082"/>
                    <a:pt x="133" y="1082"/>
                  </a:cubicBezTo>
                  <a:cubicBezTo>
                    <a:pt x="133" y="1082"/>
                    <a:pt x="133" y="1094"/>
                    <a:pt x="132" y="1093"/>
                  </a:cubicBezTo>
                  <a:cubicBezTo>
                    <a:pt x="129" y="1092"/>
                    <a:pt x="127" y="1083"/>
                    <a:pt x="128" y="1081"/>
                  </a:cubicBezTo>
                  <a:cubicBezTo>
                    <a:pt x="126" y="1083"/>
                    <a:pt x="129" y="1090"/>
                    <a:pt x="127" y="1092"/>
                  </a:cubicBezTo>
                  <a:cubicBezTo>
                    <a:pt x="126" y="1095"/>
                    <a:pt x="119" y="1097"/>
                    <a:pt x="116" y="1098"/>
                  </a:cubicBezTo>
                  <a:cubicBezTo>
                    <a:pt x="113" y="1099"/>
                    <a:pt x="100" y="1098"/>
                    <a:pt x="99" y="1100"/>
                  </a:cubicBezTo>
                  <a:cubicBezTo>
                    <a:pt x="96" y="1111"/>
                    <a:pt x="136" y="1112"/>
                    <a:pt x="142" y="1112"/>
                  </a:cubicBezTo>
                  <a:cubicBezTo>
                    <a:pt x="142" y="1114"/>
                    <a:pt x="142" y="1117"/>
                    <a:pt x="142" y="1120"/>
                  </a:cubicBezTo>
                  <a:cubicBezTo>
                    <a:pt x="134" y="1119"/>
                    <a:pt x="138" y="1127"/>
                    <a:pt x="133" y="1130"/>
                  </a:cubicBezTo>
                  <a:cubicBezTo>
                    <a:pt x="130" y="1132"/>
                    <a:pt x="126" y="1128"/>
                    <a:pt x="123" y="1132"/>
                  </a:cubicBezTo>
                  <a:cubicBezTo>
                    <a:pt x="123" y="1132"/>
                    <a:pt x="120" y="1139"/>
                    <a:pt x="122" y="1138"/>
                  </a:cubicBezTo>
                  <a:cubicBezTo>
                    <a:pt x="123" y="1138"/>
                    <a:pt x="128" y="1135"/>
                    <a:pt x="129" y="1137"/>
                  </a:cubicBezTo>
                  <a:cubicBezTo>
                    <a:pt x="129" y="1139"/>
                    <a:pt x="130" y="1139"/>
                    <a:pt x="128" y="1140"/>
                  </a:cubicBezTo>
                  <a:cubicBezTo>
                    <a:pt x="122" y="1142"/>
                    <a:pt x="122" y="1141"/>
                    <a:pt x="120" y="1136"/>
                  </a:cubicBezTo>
                  <a:cubicBezTo>
                    <a:pt x="113" y="1130"/>
                    <a:pt x="111" y="1145"/>
                    <a:pt x="103" y="1142"/>
                  </a:cubicBezTo>
                  <a:cubicBezTo>
                    <a:pt x="97" y="1140"/>
                    <a:pt x="103" y="1131"/>
                    <a:pt x="102" y="1125"/>
                  </a:cubicBezTo>
                  <a:cubicBezTo>
                    <a:pt x="102" y="1126"/>
                    <a:pt x="101" y="1129"/>
                    <a:pt x="101" y="1130"/>
                  </a:cubicBezTo>
                  <a:cubicBezTo>
                    <a:pt x="100" y="1131"/>
                    <a:pt x="99" y="1125"/>
                    <a:pt x="98" y="1126"/>
                  </a:cubicBezTo>
                  <a:cubicBezTo>
                    <a:pt x="94" y="1129"/>
                    <a:pt x="100" y="1141"/>
                    <a:pt x="93" y="1142"/>
                  </a:cubicBezTo>
                  <a:cubicBezTo>
                    <a:pt x="89" y="1142"/>
                    <a:pt x="90" y="1124"/>
                    <a:pt x="90" y="1120"/>
                  </a:cubicBezTo>
                  <a:cubicBezTo>
                    <a:pt x="90" y="1123"/>
                    <a:pt x="87" y="1125"/>
                    <a:pt x="87" y="1127"/>
                  </a:cubicBezTo>
                  <a:cubicBezTo>
                    <a:pt x="86" y="1129"/>
                    <a:pt x="84" y="1137"/>
                    <a:pt x="84" y="1138"/>
                  </a:cubicBezTo>
                  <a:cubicBezTo>
                    <a:pt x="80" y="1143"/>
                    <a:pt x="87" y="1139"/>
                    <a:pt x="78" y="1141"/>
                  </a:cubicBezTo>
                  <a:cubicBezTo>
                    <a:pt x="76" y="1141"/>
                    <a:pt x="68" y="1141"/>
                    <a:pt x="68" y="1137"/>
                  </a:cubicBezTo>
                  <a:cubicBezTo>
                    <a:pt x="68" y="1138"/>
                    <a:pt x="82" y="1131"/>
                    <a:pt x="73" y="1126"/>
                  </a:cubicBezTo>
                  <a:cubicBezTo>
                    <a:pt x="71" y="1125"/>
                    <a:pt x="62" y="1133"/>
                    <a:pt x="63" y="1134"/>
                  </a:cubicBezTo>
                  <a:cubicBezTo>
                    <a:pt x="63" y="1134"/>
                    <a:pt x="62" y="1129"/>
                    <a:pt x="62" y="1128"/>
                  </a:cubicBezTo>
                  <a:cubicBezTo>
                    <a:pt x="60" y="1134"/>
                    <a:pt x="59" y="1128"/>
                    <a:pt x="55" y="1130"/>
                  </a:cubicBezTo>
                  <a:cubicBezTo>
                    <a:pt x="54" y="1132"/>
                    <a:pt x="51" y="1142"/>
                    <a:pt x="50" y="1142"/>
                  </a:cubicBezTo>
                  <a:cubicBezTo>
                    <a:pt x="50" y="1142"/>
                    <a:pt x="48" y="1132"/>
                    <a:pt x="48" y="1132"/>
                  </a:cubicBezTo>
                  <a:cubicBezTo>
                    <a:pt x="48" y="1133"/>
                    <a:pt x="46" y="1150"/>
                    <a:pt x="47" y="1150"/>
                  </a:cubicBezTo>
                  <a:cubicBezTo>
                    <a:pt x="51" y="1149"/>
                    <a:pt x="51" y="1148"/>
                    <a:pt x="55" y="1149"/>
                  </a:cubicBezTo>
                  <a:cubicBezTo>
                    <a:pt x="57" y="1150"/>
                    <a:pt x="60" y="1151"/>
                    <a:pt x="63" y="1151"/>
                  </a:cubicBezTo>
                  <a:cubicBezTo>
                    <a:pt x="64" y="1150"/>
                    <a:pt x="66" y="1149"/>
                    <a:pt x="68" y="1148"/>
                  </a:cubicBezTo>
                  <a:cubicBezTo>
                    <a:pt x="75" y="1148"/>
                    <a:pt x="83" y="1149"/>
                    <a:pt x="90" y="1151"/>
                  </a:cubicBezTo>
                  <a:cubicBezTo>
                    <a:pt x="83" y="1150"/>
                    <a:pt x="83" y="1161"/>
                    <a:pt x="86" y="1161"/>
                  </a:cubicBezTo>
                  <a:cubicBezTo>
                    <a:pt x="87" y="1161"/>
                    <a:pt x="86" y="1155"/>
                    <a:pt x="88" y="1156"/>
                  </a:cubicBezTo>
                  <a:cubicBezTo>
                    <a:pt x="88" y="1156"/>
                    <a:pt x="89" y="1162"/>
                    <a:pt x="90" y="1163"/>
                  </a:cubicBezTo>
                  <a:cubicBezTo>
                    <a:pt x="95" y="1168"/>
                    <a:pt x="109" y="1162"/>
                    <a:pt x="116" y="1166"/>
                  </a:cubicBezTo>
                  <a:cubicBezTo>
                    <a:pt x="120" y="1169"/>
                    <a:pt x="118" y="1178"/>
                    <a:pt x="118" y="1184"/>
                  </a:cubicBezTo>
                  <a:cubicBezTo>
                    <a:pt x="117" y="1178"/>
                    <a:pt x="116" y="1185"/>
                    <a:pt x="113" y="1186"/>
                  </a:cubicBezTo>
                  <a:cubicBezTo>
                    <a:pt x="108" y="1188"/>
                    <a:pt x="112" y="1180"/>
                    <a:pt x="107" y="1186"/>
                  </a:cubicBezTo>
                  <a:cubicBezTo>
                    <a:pt x="105" y="1189"/>
                    <a:pt x="108" y="1195"/>
                    <a:pt x="106" y="1198"/>
                  </a:cubicBezTo>
                  <a:cubicBezTo>
                    <a:pt x="105" y="1200"/>
                    <a:pt x="98" y="1202"/>
                    <a:pt x="96" y="1201"/>
                  </a:cubicBezTo>
                  <a:cubicBezTo>
                    <a:pt x="94" y="1200"/>
                    <a:pt x="92" y="1185"/>
                    <a:pt x="90" y="1181"/>
                  </a:cubicBezTo>
                  <a:cubicBezTo>
                    <a:pt x="92" y="1184"/>
                    <a:pt x="82" y="1189"/>
                    <a:pt x="81" y="1191"/>
                  </a:cubicBezTo>
                  <a:cubicBezTo>
                    <a:pt x="79" y="1195"/>
                    <a:pt x="82" y="1200"/>
                    <a:pt x="79" y="1203"/>
                  </a:cubicBezTo>
                  <a:cubicBezTo>
                    <a:pt x="77" y="1206"/>
                    <a:pt x="46" y="1209"/>
                    <a:pt x="48" y="1204"/>
                  </a:cubicBezTo>
                  <a:cubicBezTo>
                    <a:pt x="50" y="1200"/>
                    <a:pt x="59" y="1205"/>
                    <a:pt x="61" y="1199"/>
                  </a:cubicBezTo>
                  <a:cubicBezTo>
                    <a:pt x="62" y="1195"/>
                    <a:pt x="58" y="1194"/>
                    <a:pt x="55" y="1193"/>
                  </a:cubicBezTo>
                  <a:cubicBezTo>
                    <a:pt x="45" y="1192"/>
                    <a:pt x="38" y="1211"/>
                    <a:pt x="33" y="1198"/>
                  </a:cubicBezTo>
                  <a:cubicBezTo>
                    <a:pt x="34" y="1201"/>
                    <a:pt x="18" y="1202"/>
                    <a:pt x="16" y="1205"/>
                  </a:cubicBezTo>
                  <a:cubicBezTo>
                    <a:pt x="14" y="1207"/>
                    <a:pt x="14" y="1215"/>
                    <a:pt x="11" y="1216"/>
                  </a:cubicBezTo>
                  <a:cubicBezTo>
                    <a:pt x="10" y="1216"/>
                    <a:pt x="3" y="1205"/>
                    <a:pt x="3" y="1206"/>
                  </a:cubicBezTo>
                  <a:cubicBezTo>
                    <a:pt x="3" y="1213"/>
                    <a:pt x="1" y="1223"/>
                    <a:pt x="7" y="1223"/>
                  </a:cubicBezTo>
                  <a:cubicBezTo>
                    <a:pt x="9" y="1224"/>
                    <a:pt x="15" y="1221"/>
                    <a:pt x="18" y="1221"/>
                  </a:cubicBezTo>
                  <a:cubicBezTo>
                    <a:pt x="22" y="1220"/>
                    <a:pt x="27" y="1222"/>
                    <a:pt x="32" y="1221"/>
                  </a:cubicBezTo>
                  <a:cubicBezTo>
                    <a:pt x="40" y="1221"/>
                    <a:pt x="46" y="1216"/>
                    <a:pt x="54" y="1215"/>
                  </a:cubicBezTo>
                  <a:cubicBezTo>
                    <a:pt x="63" y="1213"/>
                    <a:pt x="74" y="1212"/>
                    <a:pt x="82" y="1211"/>
                  </a:cubicBezTo>
                  <a:cubicBezTo>
                    <a:pt x="79" y="1215"/>
                    <a:pt x="81" y="1218"/>
                    <a:pt x="76" y="1221"/>
                  </a:cubicBezTo>
                  <a:cubicBezTo>
                    <a:pt x="71" y="1224"/>
                    <a:pt x="62" y="1222"/>
                    <a:pt x="57" y="1224"/>
                  </a:cubicBezTo>
                  <a:cubicBezTo>
                    <a:pt x="53" y="1224"/>
                    <a:pt x="51" y="1224"/>
                    <a:pt x="49" y="1226"/>
                  </a:cubicBezTo>
                  <a:cubicBezTo>
                    <a:pt x="48" y="1228"/>
                    <a:pt x="47" y="1235"/>
                    <a:pt x="51" y="1234"/>
                  </a:cubicBezTo>
                  <a:cubicBezTo>
                    <a:pt x="52" y="1234"/>
                    <a:pt x="51" y="1228"/>
                    <a:pt x="54" y="1229"/>
                  </a:cubicBezTo>
                  <a:cubicBezTo>
                    <a:pt x="56" y="1230"/>
                    <a:pt x="54" y="1235"/>
                    <a:pt x="55" y="1236"/>
                  </a:cubicBezTo>
                  <a:cubicBezTo>
                    <a:pt x="55" y="1236"/>
                    <a:pt x="67" y="1237"/>
                    <a:pt x="68" y="1237"/>
                  </a:cubicBezTo>
                  <a:cubicBezTo>
                    <a:pt x="84" y="1238"/>
                    <a:pt x="100" y="1240"/>
                    <a:pt x="115" y="1242"/>
                  </a:cubicBezTo>
                  <a:cubicBezTo>
                    <a:pt x="115" y="1243"/>
                    <a:pt x="114" y="1252"/>
                    <a:pt x="115" y="1245"/>
                  </a:cubicBezTo>
                  <a:cubicBezTo>
                    <a:pt x="115" y="1249"/>
                    <a:pt x="114" y="1250"/>
                    <a:pt x="115" y="1248"/>
                  </a:cubicBezTo>
                  <a:cubicBezTo>
                    <a:pt x="115" y="1249"/>
                    <a:pt x="114" y="1250"/>
                    <a:pt x="114" y="1250"/>
                  </a:cubicBezTo>
                  <a:cubicBezTo>
                    <a:pt x="115" y="1250"/>
                    <a:pt x="115" y="1249"/>
                    <a:pt x="115" y="1248"/>
                  </a:cubicBezTo>
                  <a:cubicBezTo>
                    <a:pt x="114" y="1251"/>
                    <a:pt x="115" y="1243"/>
                    <a:pt x="114" y="1252"/>
                  </a:cubicBezTo>
                  <a:cubicBezTo>
                    <a:pt x="114" y="1251"/>
                    <a:pt x="114" y="1250"/>
                    <a:pt x="115" y="1249"/>
                  </a:cubicBezTo>
                  <a:cubicBezTo>
                    <a:pt x="114" y="1251"/>
                    <a:pt x="115" y="1257"/>
                    <a:pt x="112" y="1257"/>
                  </a:cubicBezTo>
                  <a:cubicBezTo>
                    <a:pt x="108" y="1256"/>
                    <a:pt x="110" y="1244"/>
                    <a:pt x="107" y="1242"/>
                  </a:cubicBezTo>
                  <a:cubicBezTo>
                    <a:pt x="100" y="1240"/>
                    <a:pt x="104" y="1254"/>
                    <a:pt x="104" y="1256"/>
                  </a:cubicBezTo>
                  <a:cubicBezTo>
                    <a:pt x="94" y="1258"/>
                    <a:pt x="102" y="1251"/>
                    <a:pt x="96" y="1248"/>
                  </a:cubicBezTo>
                  <a:cubicBezTo>
                    <a:pt x="99" y="1274"/>
                    <a:pt x="89" y="1249"/>
                    <a:pt x="91" y="1248"/>
                  </a:cubicBezTo>
                  <a:cubicBezTo>
                    <a:pt x="87" y="1252"/>
                    <a:pt x="92" y="1258"/>
                    <a:pt x="87" y="1262"/>
                  </a:cubicBezTo>
                  <a:cubicBezTo>
                    <a:pt x="80" y="1269"/>
                    <a:pt x="68" y="1266"/>
                    <a:pt x="61" y="1270"/>
                  </a:cubicBezTo>
                  <a:cubicBezTo>
                    <a:pt x="49" y="1278"/>
                    <a:pt x="81" y="1279"/>
                    <a:pt x="86" y="1279"/>
                  </a:cubicBezTo>
                  <a:cubicBezTo>
                    <a:pt x="81" y="1293"/>
                    <a:pt x="16" y="1289"/>
                    <a:pt x="24" y="1306"/>
                  </a:cubicBezTo>
                  <a:cubicBezTo>
                    <a:pt x="22" y="1306"/>
                    <a:pt x="19" y="1312"/>
                    <a:pt x="19" y="1312"/>
                  </a:cubicBezTo>
                  <a:cubicBezTo>
                    <a:pt x="18" y="1311"/>
                    <a:pt x="17" y="1309"/>
                    <a:pt x="17" y="1307"/>
                  </a:cubicBezTo>
                  <a:cubicBezTo>
                    <a:pt x="18" y="1311"/>
                    <a:pt x="11" y="1308"/>
                    <a:pt x="10" y="1309"/>
                  </a:cubicBezTo>
                  <a:cubicBezTo>
                    <a:pt x="8" y="1311"/>
                    <a:pt x="5" y="1322"/>
                    <a:pt x="4" y="1322"/>
                  </a:cubicBezTo>
                  <a:cubicBezTo>
                    <a:pt x="2" y="1322"/>
                    <a:pt x="2" y="1314"/>
                    <a:pt x="1" y="1312"/>
                  </a:cubicBezTo>
                  <a:cubicBezTo>
                    <a:pt x="0" y="1312"/>
                    <a:pt x="0" y="1331"/>
                    <a:pt x="2" y="1331"/>
                  </a:cubicBezTo>
                  <a:cubicBezTo>
                    <a:pt x="5" y="1329"/>
                    <a:pt x="5" y="1328"/>
                    <a:pt x="9" y="1328"/>
                  </a:cubicBezTo>
                  <a:cubicBezTo>
                    <a:pt x="13" y="1328"/>
                    <a:pt x="16" y="1330"/>
                    <a:pt x="21" y="1329"/>
                  </a:cubicBezTo>
                  <a:cubicBezTo>
                    <a:pt x="25" y="1328"/>
                    <a:pt x="27" y="1325"/>
                    <a:pt x="31" y="1325"/>
                  </a:cubicBezTo>
                  <a:cubicBezTo>
                    <a:pt x="34" y="1324"/>
                    <a:pt x="40" y="1323"/>
                    <a:pt x="42" y="1323"/>
                  </a:cubicBezTo>
                  <a:cubicBezTo>
                    <a:pt x="52" y="1323"/>
                    <a:pt x="61" y="1324"/>
                    <a:pt x="71" y="1323"/>
                  </a:cubicBezTo>
                  <a:cubicBezTo>
                    <a:pt x="81" y="1321"/>
                    <a:pt x="90" y="1321"/>
                    <a:pt x="100" y="1320"/>
                  </a:cubicBezTo>
                  <a:cubicBezTo>
                    <a:pt x="100" y="1321"/>
                    <a:pt x="98" y="1341"/>
                    <a:pt x="100" y="1340"/>
                  </a:cubicBezTo>
                  <a:cubicBezTo>
                    <a:pt x="100" y="1340"/>
                    <a:pt x="103" y="1337"/>
                    <a:pt x="103" y="1336"/>
                  </a:cubicBezTo>
                  <a:cubicBezTo>
                    <a:pt x="103" y="1339"/>
                    <a:pt x="103" y="1343"/>
                    <a:pt x="102" y="1346"/>
                  </a:cubicBezTo>
                  <a:cubicBezTo>
                    <a:pt x="95" y="1343"/>
                    <a:pt x="86" y="1354"/>
                    <a:pt x="92" y="1361"/>
                  </a:cubicBezTo>
                  <a:cubicBezTo>
                    <a:pt x="96" y="1364"/>
                    <a:pt x="102" y="1358"/>
                    <a:pt x="100" y="1368"/>
                  </a:cubicBezTo>
                  <a:cubicBezTo>
                    <a:pt x="105" y="1367"/>
                    <a:pt x="103" y="1364"/>
                    <a:pt x="108" y="1363"/>
                  </a:cubicBezTo>
                  <a:cubicBezTo>
                    <a:pt x="112" y="1362"/>
                    <a:pt x="117" y="1365"/>
                    <a:pt x="122" y="1364"/>
                  </a:cubicBezTo>
                  <a:cubicBezTo>
                    <a:pt x="126" y="1363"/>
                    <a:pt x="129" y="1360"/>
                    <a:pt x="132" y="1359"/>
                  </a:cubicBezTo>
                  <a:cubicBezTo>
                    <a:pt x="135" y="1359"/>
                    <a:pt x="139" y="1360"/>
                    <a:pt x="142" y="1360"/>
                  </a:cubicBezTo>
                  <a:cubicBezTo>
                    <a:pt x="159" y="1359"/>
                    <a:pt x="179" y="1361"/>
                    <a:pt x="195" y="1355"/>
                  </a:cubicBezTo>
                  <a:cubicBezTo>
                    <a:pt x="198" y="1354"/>
                    <a:pt x="215" y="1349"/>
                    <a:pt x="209" y="1359"/>
                  </a:cubicBezTo>
                  <a:cubicBezTo>
                    <a:pt x="204" y="1366"/>
                    <a:pt x="184" y="1365"/>
                    <a:pt x="178" y="1367"/>
                  </a:cubicBezTo>
                  <a:cubicBezTo>
                    <a:pt x="170" y="1369"/>
                    <a:pt x="162" y="1369"/>
                    <a:pt x="154" y="1372"/>
                  </a:cubicBezTo>
                  <a:cubicBezTo>
                    <a:pt x="148" y="1375"/>
                    <a:pt x="144" y="1374"/>
                    <a:pt x="138" y="1374"/>
                  </a:cubicBezTo>
                  <a:cubicBezTo>
                    <a:pt x="134" y="1374"/>
                    <a:pt x="128" y="1373"/>
                    <a:pt x="127" y="1377"/>
                  </a:cubicBezTo>
                  <a:cubicBezTo>
                    <a:pt x="123" y="1385"/>
                    <a:pt x="134" y="1385"/>
                    <a:pt x="122" y="1389"/>
                  </a:cubicBezTo>
                  <a:cubicBezTo>
                    <a:pt x="115" y="1391"/>
                    <a:pt x="111" y="1390"/>
                    <a:pt x="111" y="1383"/>
                  </a:cubicBezTo>
                  <a:cubicBezTo>
                    <a:pt x="111" y="1382"/>
                    <a:pt x="119" y="1384"/>
                    <a:pt x="116" y="1377"/>
                  </a:cubicBezTo>
                  <a:cubicBezTo>
                    <a:pt x="115" y="1373"/>
                    <a:pt x="116" y="1373"/>
                    <a:pt x="111" y="1374"/>
                  </a:cubicBezTo>
                  <a:cubicBezTo>
                    <a:pt x="100" y="1376"/>
                    <a:pt x="110" y="1387"/>
                    <a:pt x="105" y="1391"/>
                  </a:cubicBezTo>
                  <a:cubicBezTo>
                    <a:pt x="105" y="1391"/>
                    <a:pt x="98" y="1390"/>
                    <a:pt x="96" y="1391"/>
                  </a:cubicBezTo>
                  <a:cubicBezTo>
                    <a:pt x="91" y="1392"/>
                    <a:pt x="88" y="1396"/>
                    <a:pt x="82" y="1395"/>
                  </a:cubicBezTo>
                  <a:cubicBezTo>
                    <a:pt x="77" y="1395"/>
                    <a:pt x="76" y="1393"/>
                    <a:pt x="70" y="1394"/>
                  </a:cubicBezTo>
                  <a:cubicBezTo>
                    <a:pt x="67" y="1394"/>
                    <a:pt x="52" y="1398"/>
                    <a:pt x="54" y="1392"/>
                  </a:cubicBezTo>
                  <a:cubicBezTo>
                    <a:pt x="57" y="1385"/>
                    <a:pt x="71" y="1394"/>
                    <a:pt x="63" y="1381"/>
                  </a:cubicBezTo>
                  <a:cubicBezTo>
                    <a:pt x="59" y="1379"/>
                    <a:pt x="52" y="1382"/>
                    <a:pt x="48" y="1387"/>
                  </a:cubicBezTo>
                  <a:cubicBezTo>
                    <a:pt x="44" y="1394"/>
                    <a:pt x="47" y="1395"/>
                    <a:pt x="38" y="1398"/>
                  </a:cubicBezTo>
                  <a:cubicBezTo>
                    <a:pt x="33" y="1400"/>
                    <a:pt x="18" y="1401"/>
                    <a:pt x="14" y="1404"/>
                  </a:cubicBezTo>
                  <a:cubicBezTo>
                    <a:pt x="13" y="1406"/>
                    <a:pt x="11" y="1415"/>
                    <a:pt x="16" y="1414"/>
                  </a:cubicBezTo>
                  <a:cubicBezTo>
                    <a:pt x="18" y="1414"/>
                    <a:pt x="15" y="1408"/>
                    <a:pt x="18" y="1408"/>
                  </a:cubicBezTo>
                  <a:cubicBezTo>
                    <a:pt x="18" y="1408"/>
                    <a:pt x="22" y="1414"/>
                    <a:pt x="22" y="1415"/>
                  </a:cubicBezTo>
                  <a:cubicBezTo>
                    <a:pt x="27" y="1418"/>
                    <a:pt x="47" y="1413"/>
                    <a:pt x="54" y="1412"/>
                  </a:cubicBezTo>
                  <a:cubicBezTo>
                    <a:pt x="70" y="1412"/>
                    <a:pt x="86" y="1411"/>
                    <a:pt x="103" y="1410"/>
                  </a:cubicBezTo>
                  <a:cubicBezTo>
                    <a:pt x="123" y="1409"/>
                    <a:pt x="144" y="1409"/>
                    <a:pt x="163" y="1405"/>
                  </a:cubicBezTo>
                  <a:cubicBezTo>
                    <a:pt x="165" y="1404"/>
                    <a:pt x="165" y="1406"/>
                    <a:pt x="168" y="1405"/>
                  </a:cubicBezTo>
                  <a:cubicBezTo>
                    <a:pt x="169" y="1405"/>
                    <a:pt x="172" y="1401"/>
                    <a:pt x="174" y="1400"/>
                  </a:cubicBezTo>
                  <a:cubicBezTo>
                    <a:pt x="179" y="1397"/>
                    <a:pt x="190" y="1397"/>
                    <a:pt x="195" y="1396"/>
                  </a:cubicBezTo>
                  <a:cubicBezTo>
                    <a:pt x="201" y="1395"/>
                    <a:pt x="214" y="1399"/>
                    <a:pt x="219" y="1397"/>
                  </a:cubicBezTo>
                  <a:cubicBezTo>
                    <a:pt x="223" y="1395"/>
                    <a:pt x="223" y="1390"/>
                    <a:pt x="226" y="1389"/>
                  </a:cubicBezTo>
                  <a:cubicBezTo>
                    <a:pt x="229" y="1387"/>
                    <a:pt x="231" y="1388"/>
                    <a:pt x="234" y="1388"/>
                  </a:cubicBezTo>
                  <a:cubicBezTo>
                    <a:pt x="236" y="1388"/>
                    <a:pt x="238" y="1391"/>
                    <a:pt x="239" y="1390"/>
                  </a:cubicBezTo>
                  <a:cubicBezTo>
                    <a:pt x="242" y="1390"/>
                    <a:pt x="242" y="1387"/>
                    <a:pt x="244" y="1386"/>
                  </a:cubicBezTo>
                  <a:cubicBezTo>
                    <a:pt x="246" y="1386"/>
                    <a:pt x="249" y="1387"/>
                    <a:pt x="252" y="1387"/>
                  </a:cubicBezTo>
                  <a:cubicBezTo>
                    <a:pt x="258" y="1386"/>
                    <a:pt x="257" y="1384"/>
                    <a:pt x="262" y="1382"/>
                  </a:cubicBezTo>
                  <a:cubicBezTo>
                    <a:pt x="271" y="1379"/>
                    <a:pt x="281" y="1379"/>
                    <a:pt x="290" y="1375"/>
                  </a:cubicBezTo>
                  <a:cubicBezTo>
                    <a:pt x="300" y="1372"/>
                    <a:pt x="309" y="1367"/>
                    <a:pt x="318" y="1363"/>
                  </a:cubicBezTo>
                  <a:cubicBezTo>
                    <a:pt x="319" y="1362"/>
                    <a:pt x="315" y="1373"/>
                    <a:pt x="315" y="1373"/>
                  </a:cubicBezTo>
                  <a:cubicBezTo>
                    <a:pt x="320" y="1371"/>
                    <a:pt x="322" y="1363"/>
                    <a:pt x="326" y="1363"/>
                  </a:cubicBezTo>
                  <a:cubicBezTo>
                    <a:pt x="333" y="1364"/>
                    <a:pt x="330" y="1370"/>
                    <a:pt x="328" y="1374"/>
                  </a:cubicBezTo>
                  <a:cubicBezTo>
                    <a:pt x="331" y="1372"/>
                    <a:pt x="339" y="1364"/>
                    <a:pt x="338" y="1361"/>
                  </a:cubicBezTo>
                  <a:cubicBezTo>
                    <a:pt x="337" y="1358"/>
                    <a:pt x="332" y="1361"/>
                    <a:pt x="332" y="1359"/>
                  </a:cubicBezTo>
                  <a:cubicBezTo>
                    <a:pt x="332" y="1355"/>
                    <a:pt x="347" y="1352"/>
                    <a:pt x="350" y="1351"/>
                  </a:cubicBezTo>
                  <a:cubicBezTo>
                    <a:pt x="348" y="1353"/>
                    <a:pt x="335" y="1365"/>
                    <a:pt x="346" y="1362"/>
                  </a:cubicBezTo>
                  <a:cubicBezTo>
                    <a:pt x="353" y="1360"/>
                    <a:pt x="350" y="1352"/>
                    <a:pt x="355" y="1359"/>
                  </a:cubicBezTo>
                  <a:cubicBezTo>
                    <a:pt x="357" y="1361"/>
                    <a:pt x="362" y="1381"/>
                    <a:pt x="361" y="1384"/>
                  </a:cubicBezTo>
                  <a:cubicBezTo>
                    <a:pt x="356" y="1394"/>
                    <a:pt x="355" y="1367"/>
                    <a:pt x="350" y="1378"/>
                  </a:cubicBezTo>
                  <a:cubicBezTo>
                    <a:pt x="350" y="1378"/>
                    <a:pt x="354" y="1394"/>
                    <a:pt x="354" y="1395"/>
                  </a:cubicBezTo>
                  <a:cubicBezTo>
                    <a:pt x="354" y="1397"/>
                    <a:pt x="354" y="1398"/>
                    <a:pt x="355" y="1401"/>
                  </a:cubicBezTo>
                  <a:cubicBezTo>
                    <a:pt x="356" y="1402"/>
                    <a:pt x="360" y="1399"/>
                    <a:pt x="360" y="1401"/>
                  </a:cubicBezTo>
                  <a:cubicBezTo>
                    <a:pt x="360" y="1403"/>
                    <a:pt x="356" y="1404"/>
                    <a:pt x="356" y="1407"/>
                  </a:cubicBezTo>
                  <a:cubicBezTo>
                    <a:pt x="355" y="1409"/>
                    <a:pt x="358" y="1414"/>
                    <a:pt x="359" y="1417"/>
                  </a:cubicBezTo>
                  <a:cubicBezTo>
                    <a:pt x="361" y="1426"/>
                    <a:pt x="361" y="1435"/>
                    <a:pt x="363" y="1443"/>
                  </a:cubicBezTo>
                  <a:cubicBezTo>
                    <a:pt x="365" y="1452"/>
                    <a:pt x="372" y="1459"/>
                    <a:pt x="365" y="1466"/>
                  </a:cubicBezTo>
                  <a:cubicBezTo>
                    <a:pt x="363" y="1469"/>
                    <a:pt x="359" y="1468"/>
                    <a:pt x="358" y="1469"/>
                  </a:cubicBezTo>
                  <a:cubicBezTo>
                    <a:pt x="358" y="1469"/>
                    <a:pt x="353" y="1474"/>
                    <a:pt x="354" y="1474"/>
                  </a:cubicBezTo>
                  <a:cubicBezTo>
                    <a:pt x="360" y="1471"/>
                    <a:pt x="354" y="1478"/>
                    <a:pt x="355" y="1479"/>
                  </a:cubicBezTo>
                  <a:cubicBezTo>
                    <a:pt x="355" y="1479"/>
                    <a:pt x="361" y="1473"/>
                    <a:pt x="362" y="1473"/>
                  </a:cubicBezTo>
                  <a:cubicBezTo>
                    <a:pt x="364" y="1472"/>
                    <a:pt x="355" y="1489"/>
                    <a:pt x="355" y="1490"/>
                  </a:cubicBezTo>
                  <a:cubicBezTo>
                    <a:pt x="354" y="1491"/>
                    <a:pt x="356" y="1493"/>
                    <a:pt x="355" y="1494"/>
                  </a:cubicBezTo>
                  <a:cubicBezTo>
                    <a:pt x="354" y="1497"/>
                    <a:pt x="351" y="1500"/>
                    <a:pt x="350" y="1503"/>
                  </a:cubicBezTo>
                  <a:cubicBezTo>
                    <a:pt x="349" y="1505"/>
                    <a:pt x="350" y="1508"/>
                    <a:pt x="349" y="1511"/>
                  </a:cubicBezTo>
                  <a:cubicBezTo>
                    <a:pt x="347" y="1515"/>
                    <a:pt x="344" y="1518"/>
                    <a:pt x="342" y="1522"/>
                  </a:cubicBezTo>
                  <a:cubicBezTo>
                    <a:pt x="340" y="1526"/>
                    <a:pt x="340" y="1530"/>
                    <a:pt x="340" y="1534"/>
                  </a:cubicBezTo>
                  <a:cubicBezTo>
                    <a:pt x="339" y="1538"/>
                    <a:pt x="335" y="1547"/>
                    <a:pt x="336" y="1550"/>
                  </a:cubicBezTo>
                  <a:cubicBezTo>
                    <a:pt x="337" y="1553"/>
                    <a:pt x="342" y="1545"/>
                    <a:pt x="342" y="1553"/>
                  </a:cubicBezTo>
                  <a:cubicBezTo>
                    <a:pt x="342" y="1557"/>
                    <a:pt x="334" y="1562"/>
                    <a:pt x="332" y="1565"/>
                  </a:cubicBezTo>
                  <a:cubicBezTo>
                    <a:pt x="341" y="1569"/>
                    <a:pt x="349" y="1552"/>
                    <a:pt x="350" y="1546"/>
                  </a:cubicBezTo>
                  <a:cubicBezTo>
                    <a:pt x="352" y="1537"/>
                    <a:pt x="360" y="1519"/>
                    <a:pt x="347" y="1534"/>
                  </a:cubicBezTo>
                  <a:cubicBezTo>
                    <a:pt x="347" y="1529"/>
                    <a:pt x="349" y="1529"/>
                    <a:pt x="345" y="1529"/>
                  </a:cubicBezTo>
                  <a:cubicBezTo>
                    <a:pt x="346" y="1529"/>
                    <a:pt x="350" y="1516"/>
                    <a:pt x="352" y="1514"/>
                  </a:cubicBezTo>
                  <a:cubicBezTo>
                    <a:pt x="353" y="1511"/>
                    <a:pt x="358" y="1509"/>
                    <a:pt x="359" y="1506"/>
                  </a:cubicBezTo>
                  <a:cubicBezTo>
                    <a:pt x="360" y="1505"/>
                    <a:pt x="360" y="1498"/>
                    <a:pt x="359" y="1500"/>
                  </a:cubicBezTo>
                  <a:cubicBezTo>
                    <a:pt x="360" y="1499"/>
                    <a:pt x="361" y="1494"/>
                    <a:pt x="365" y="1497"/>
                  </a:cubicBezTo>
                  <a:cubicBezTo>
                    <a:pt x="369" y="1500"/>
                    <a:pt x="361" y="1510"/>
                    <a:pt x="360" y="1513"/>
                  </a:cubicBezTo>
                  <a:cubicBezTo>
                    <a:pt x="367" y="1510"/>
                    <a:pt x="378" y="1504"/>
                    <a:pt x="380" y="1496"/>
                  </a:cubicBezTo>
                  <a:cubicBezTo>
                    <a:pt x="382" y="1497"/>
                    <a:pt x="390" y="1500"/>
                    <a:pt x="391" y="1503"/>
                  </a:cubicBezTo>
                  <a:cubicBezTo>
                    <a:pt x="393" y="1506"/>
                    <a:pt x="391" y="1509"/>
                    <a:pt x="392" y="1512"/>
                  </a:cubicBezTo>
                  <a:cubicBezTo>
                    <a:pt x="394" y="1516"/>
                    <a:pt x="401" y="1521"/>
                    <a:pt x="405" y="1524"/>
                  </a:cubicBezTo>
                  <a:cubicBezTo>
                    <a:pt x="412" y="1530"/>
                    <a:pt x="416" y="1536"/>
                    <a:pt x="421" y="1543"/>
                  </a:cubicBezTo>
                  <a:cubicBezTo>
                    <a:pt x="424" y="1547"/>
                    <a:pt x="432" y="1551"/>
                    <a:pt x="433" y="1556"/>
                  </a:cubicBezTo>
                  <a:cubicBezTo>
                    <a:pt x="434" y="1558"/>
                    <a:pt x="431" y="1561"/>
                    <a:pt x="433" y="1563"/>
                  </a:cubicBezTo>
                  <a:cubicBezTo>
                    <a:pt x="435" y="1564"/>
                    <a:pt x="439" y="1562"/>
                    <a:pt x="441" y="1563"/>
                  </a:cubicBezTo>
                  <a:cubicBezTo>
                    <a:pt x="446" y="1564"/>
                    <a:pt x="451" y="1572"/>
                    <a:pt x="455" y="1576"/>
                  </a:cubicBezTo>
                  <a:cubicBezTo>
                    <a:pt x="460" y="1579"/>
                    <a:pt x="469" y="1586"/>
                    <a:pt x="468" y="1574"/>
                  </a:cubicBezTo>
                  <a:cubicBezTo>
                    <a:pt x="468" y="1572"/>
                    <a:pt x="460" y="1564"/>
                    <a:pt x="459" y="1562"/>
                  </a:cubicBezTo>
                  <a:cubicBezTo>
                    <a:pt x="451" y="1555"/>
                    <a:pt x="458" y="1561"/>
                    <a:pt x="450" y="1557"/>
                  </a:cubicBezTo>
                  <a:cubicBezTo>
                    <a:pt x="452" y="1555"/>
                    <a:pt x="454" y="1554"/>
                    <a:pt x="456" y="1552"/>
                  </a:cubicBezTo>
                  <a:cubicBezTo>
                    <a:pt x="457" y="1556"/>
                    <a:pt x="462" y="1557"/>
                    <a:pt x="465" y="1559"/>
                  </a:cubicBezTo>
                  <a:cubicBezTo>
                    <a:pt x="471" y="1562"/>
                    <a:pt x="477" y="1567"/>
                    <a:pt x="484" y="1571"/>
                  </a:cubicBezTo>
                  <a:cubicBezTo>
                    <a:pt x="494" y="1578"/>
                    <a:pt x="504" y="1585"/>
                    <a:pt x="514" y="1593"/>
                  </a:cubicBezTo>
                  <a:cubicBezTo>
                    <a:pt x="525" y="1601"/>
                    <a:pt x="529" y="1606"/>
                    <a:pt x="542" y="1606"/>
                  </a:cubicBezTo>
                  <a:cubicBezTo>
                    <a:pt x="557" y="1606"/>
                    <a:pt x="571" y="1607"/>
                    <a:pt x="586" y="1606"/>
                  </a:cubicBezTo>
                  <a:cubicBezTo>
                    <a:pt x="592" y="1605"/>
                    <a:pt x="613" y="1600"/>
                    <a:pt x="617" y="1607"/>
                  </a:cubicBezTo>
                  <a:cubicBezTo>
                    <a:pt x="619" y="1610"/>
                    <a:pt x="612" y="1615"/>
                    <a:pt x="614" y="1618"/>
                  </a:cubicBezTo>
                  <a:cubicBezTo>
                    <a:pt x="614" y="1618"/>
                    <a:pt x="617" y="1622"/>
                    <a:pt x="616" y="1620"/>
                  </a:cubicBezTo>
                  <a:cubicBezTo>
                    <a:pt x="616" y="1620"/>
                    <a:pt x="620" y="1618"/>
                    <a:pt x="620" y="1619"/>
                  </a:cubicBezTo>
                  <a:cubicBezTo>
                    <a:pt x="621" y="1621"/>
                    <a:pt x="619" y="1628"/>
                    <a:pt x="620" y="1628"/>
                  </a:cubicBezTo>
                  <a:cubicBezTo>
                    <a:pt x="624" y="1629"/>
                    <a:pt x="634" y="1606"/>
                    <a:pt x="636" y="1605"/>
                  </a:cubicBezTo>
                  <a:cubicBezTo>
                    <a:pt x="639" y="1603"/>
                    <a:pt x="656" y="1602"/>
                    <a:pt x="659" y="1604"/>
                  </a:cubicBezTo>
                  <a:cubicBezTo>
                    <a:pt x="662" y="1605"/>
                    <a:pt x="666" y="1616"/>
                    <a:pt x="665" y="1616"/>
                  </a:cubicBezTo>
                  <a:cubicBezTo>
                    <a:pt x="669" y="1616"/>
                    <a:pt x="672" y="1601"/>
                    <a:pt x="677" y="1603"/>
                  </a:cubicBezTo>
                  <a:cubicBezTo>
                    <a:pt x="680" y="1605"/>
                    <a:pt x="678" y="1616"/>
                    <a:pt x="681" y="1617"/>
                  </a:cubicBezTo>
                  <a:cubicBezTo>
                    <a:pt x="685" y="1617"/>
                    <a:pt x="688" y="1601"/>
                    <a:pt x="693" y="1603"/>
                  </a:cubicBezTo>
                  <a:cubicBezTo>
                    <a:pt x="697" y="1604"/>
                    <a:pt x="693" y="1612"/>
                    <a:pt x="696" y="1614"/>
                  </a:cubicBezTo>
                  <a:cubicBezTo>
                    <a:pt x="697" y="1615"/>
                    <a:pt x="710" y="1617"/>
                    <a:pt x="711" y="1617"/>
                  </a:cubicBezTo>
                  <a:cubicBezTo>
                    <a:pt x="716" y="1614"/>
                    <a:pt x="714" y="1608"/>
                    <a:pt x="717" y="1604"/>
                  </a:cubicBezTo>
                  <a:cubicBezTo>
                    <a:pt x="719" y="1602"/>
                    <a:pt x="728" y="1599"/>
                    <a:pt x="730" y="1601"/>
                  </a:cubicBezTo>
                  <a:cubicBezTo>
                    <a:pt x="735" y="1604"/>
                    <a:pt x="730" y="1613"/>
                    <a:pt x="734" y="1616"/>
                  </a:cubicBezTo>
                  <a:cubicBezTo>
                    <a:pt x="741" y="1622"/>
                    <a:pt x="742" y="1610"/>
                    <a:pt x="743" y="1607"/>
                  </a:cubicBezTo>
                  <a:cubicBezTo>
                    <a:pt x="745" y="1604"/>
                    <a:pt x="743" y="1600"/>
                    <a:pt x="750" y="1602"/>
                  </a:cubicBezTo>
                  <a:cubicBezTo>
                    <a:pt x="755" y="1603"/>
                    <a:pt x="753" y="1605"/>
                    <a:pt x="751" y="1610"/>
                  </a:cubicBezTo>
                  <a:cubicBezTo>
                    <a:pt x="753" y="1611"/>
                    <a:pt x="754" y="1611"/>
                    <a:pt x="755" y="1611"/>
                  </a:cubicBezTo>
                  <a:cubicBezTo>
                    <a:pt x="755" y="1606"/>
                    <a:pt x="755" y="1598"/>
                    <a:pt x="761" y="1600"/>
                  </a:cubicBezTo>
                  <a:cubicBezTo>
                    <a:pt x="764" y="1600"/>
                    <a:pt x="767" y="1609"/>
                    <a:pt x="765" y="1611"/>
                  </a:cubicBezTo>
                  <a:cubicBezTo>
                    <a:pt x="768" y="1609"/>
                    <a:pt x="766" y="1601"/>
                    <a:pt x="770" y="1598"/>
                  </a:cubicBezTo>
                  <a:cubicBezTo>
                    <a:pt x="773" y="1595"/>
                    <a:pt x="782" y="1594"/>
                    <a:pt x="787" y="1592"/>
                  </a:cubicBezTo>
                  <a:cubicBezTo>
                    <a:pt x="799" y="1589"/>
                    <a:pt x="811" y="1590"/>
                    <a:pt x="823" y="1587"/>
                  </a:cubicBezTo>
                  <a:cubicBezTo>
                    <a:pt x="839" y="1582"/>
                    <a:pt x="818" y="1580"/>
                    <a:pt x="811" y="1580"/>
                  </a:cubicBezTo>
                  <a:cubicBezTo>
                    <a:pt x="797" y="1579"/>
                    <a:pt x="782" y="1578"/>
                    <a:pt x="767" y="1579"/>
                  </a:cubicBezTo>
                  <a:cubicBezTo>
                    <a:pt x="754" y="1580"/>
                    <a:pt x="740" y="1582"/>
                    <a:pt x="726" y="1582"/>
                  </a:cubicBezTo>
                  <a:cubicBezTo>
                    <a:pt x="723" y="1582"/>
                    <a:pt x="705" y="1584"/>
                    <a:pt x="704" y="1582"/>
                  </a:cubicBezTo>
                  <a:cubicBezTo>
                    <a:pt x="702" y="1579"/>
                    <a:pt x="703" y="1580"/>
                    <a:pt x="705" y="1576"/>
                  </a:cubicBezTo>
                  <a:cubicBezTo>
                    <a:pt x="706" y="1573"/>
                    <a:pt x="723" y="1557"/>
                    <a:pt x="720" y="1555"/>
                  </a:cubicBezTo>
                  <a:cubicBezTo>
                    <a:pt x="724" y="1557"/>
                    <a:pt x="716" y="1572"/>
                    <a:pt x="722" y="1573"/>
                  </a:cubicBezTo>
                  <a:cubicBezTo>
                    <a:pt x="724" y="1574"/>
                    <a:pt x="726" y="1564"/>
                    <a:pt x="730" y="1564"/>
                  </a:cubicBezTo>
                  <a:cubicBezTo>
                    <a:pt x="729" y="1564"/>
                    <a:pt x="734" y="1570"/>
                    <a:pt x="735" y="1570"/>
                  </a:cubicBezTo>
                  <a:cubicBezTo>
                    <a:pt x="739" y="1574"/>
                    <a:pt x="750" y="1576"/>
                    <a:pt x="755" y="1572"/>
                  </a:cubicBezTo>
                  <a:cubicBezTo>
                    <a:pt x="758" y="1570"/>
                    <a:pt x="758" y="1564"/>
                    <a:pt x="762" y="1561"/>
                  </a:cubicBezTo>
                  <a:cubicBezTo>
                    <a:pt x="765" y="1560"/>
                    <a:pt x="773" y="1562"/>
                    <a:pt x="777" y="1561"/>
                  </a:cubicBezTo>
                  <a:cubicBezTo>
                    <a:pt x="783" y="1560"/>
                    <a:pt x="794" y="1552"/>
                    <a:pt x="783" y="1552"/>
                  </a:cubicBezTo>
                  <a:cubicBezTo>
                    <a:pt x="781" y="1552"/>
                    <a:pt x="774" y="1557"/>
                    <a:pt x="773" y="1552"/>
                  </a:cubicBezTo>
                  <a:cubicBezTo>
                    <a:pt x="773" y="1547"/>
                    <a:pt x="785" y="1547"/>
                    <a:pt x="788" y="1547"/>
                  </a:cubicBezTo>
                  <a:cubicBezTo>
                    <a:pt x="796" y="1546"/>
                    <a:pt x="804" y="1545"/>
                    <a:pt x="812" y="1544"/>
                  </a:cubicBezTo>
                  <a:cubicBezTo>
                    <a:pt x="816" y="1544"/>
                    <a:pt x="823" y="1541"/>
                    <a:pt x="826" y="1544"/>
                  </a:cubicBezTo>
                  <a:cubicBezTo>
                    <a:pt x="830" y="1547"/>
                    <a:pt x="827" y="1544"/>
                    <a:pt x="826" y="1548"/>
                  </a:cubicBezTo>
                  <a:cubicBezTo>
                    <a:pt x="826" y="1552"/>
                    <a:pt x="822" y="1554"/>
                    <a:pt x="823" y="1559"/>
                  </a:cubicBezTo>
                  <a:cubicBezTo>
                    <a:pt x="826" y="1568"/>
                    <a:pt x="825" y="1556"/>
                    <a:pt x="828" y="1558"/>
                  </a:cubicBezTo>
                  <a:cubicBezTo>
                    <a:pt x="829" y="1560"/>
                    <a:pt x="830" y="1561"/>
                    <a:pt x="832" y="1563"/>
                  </a:cubicBezTo>
                  <a:cubicBezTo>
                    <a:pt x="831" y="1563"/>
                    <a:pt x="835" y="1550"/>
                    <a:pt x="835" y="1550"/>
                  </a:cubicBezTo>
                  <a:cubicBezTo>
                    <a:pt x="839" y="1556"/>
                    <a:pt x="841" y="1565"/>
                    <a:pt x="846" y="1571"/>
                  </a:cubicBezTo>
                  <a:cubicBezTo>
                    <a:pt x="847" y="1572"/>
                    <a:pt x="849" y="1572"/>
                    <a:pt x="850" y="1574"/>
                  </a:cubicBezTo>
                  <a:cubicBezTo>
                    <a:pt x="853" y="1578"/>
                    <a:pt x="852" y="1583"/>
                    <a:pt x="853" y="1587"/>
                  </a:cubicBezTo>
                  <a:cubicBezTo>
                    <a:pt x="855" y="1592"/>
                    <a:pt x="858" y="1596"/>
                    <a:pt x="859" y="1601"/>
                  </a:cubicBezTo>
                  <a:cubicBezTo>
                    <a:pt x="861" y="1608"/>
                    <a:pt x="860" y="1615"/>
                    <a:pt x="863" y="1621"/>
                  </a:cubicBezTo>
                  <a:cubicBezTo>
                    <a:pt x="864" y="1624"/>
                    <a:pt x="879" y="1649"/>
                    <a:pt x="877" y="1650"/>
                  </a:cubicBezTo>
                  <a:cubicBezTo>
                    <a:pt x="879" y="1649"/>
                    <a:pt x="877" y="1644"/>
                    <a:pt x="879" y="1643"/>
                  </a:cubicBezTo>
                  <a:cubicBezTo>
                    <a:pt x="883" y="1641"/>
                    <a:pt x="884" y="1667"/>
                    <a:pt x="884" y="1668"/>
                  </a:cubicBezTo>
                  <a:cubicBezTo>
                    <a:pt x="889" y="1663"/>
                    <a:pt x="888" y="1643"/>
                    <a:pt x="886" y="1636"/>
                  </a:cubicBezTo>
                  <a:cubicBezTo>
                    <a:pt x="883" y="1625"/>
                    <a:pt x="876" y="1618"/>
                    <a:pt x="874" y="1606"/>
                  </a:cubicBezTo>
                  <a:cubicBezTo>
                    <a:pt x="874" y="1604"/>
                    <a:pt x="872" y="1611"/>
                    <a:pt x="872" y="1609"/>
                  </a:cubicBezTo>
                  <a:cubicBezTo>
                    <a:pt x="871" y="1612"/>
                    <a:pt x="873" y="1619"/>
                    <a:pt x="873" y="1621"/>
                  </a:cubicBezTo>
                  <a:cubicBezTo>
                    <a:pt x="873" y="1622"/>
                    <a:pt x="869" y="1616"/>
                    <a:pt x="869" y="1616"/>
                  </a:cubicBezTo>
                  <a:cubicBezTo>
                    <a:pt x="869" y="1618"/>
                    <a:pt x="868" y="1619"/>
                    <a:pt x="867" y="1620"/>
                  </a:cubicBezTo>
                  <a:cubicBezTo>
                    <a:pt x="865" y="1618"/>
                    <a:pt x="863" y="1601"/>
                    <a:pt x="862" y="1597"/>
                  </a:cubicBezTo>
                  <a:cubicBezTo>
                    <a:pt x="861" y="1592"/>
                    <a:pt x="862" y="1586"/>
                    <a:pt x="862" y="1581"/>
                  </a:cubicBezTo>
                  <a:cubicBezTo>
                    <a:pt x="861" y="1576"/>
                    <a:pt x="859" y="1574"/>
                    <a:pt x="858" y="1572"/>
                  </a:cubicBezTo>
                  <a:cubicBezTo>
                    <a:pt x="858" y="1572"/>
                    <a:pt x="853" y="1562"/>
                    <a:pt x="859" y="1563"/>
                  </a:cubicBezTo>
                  <a:cubicBezTo>
                    <a:pt x="864" y="1564"/>
                    <a:pt x="865" y="1581"/>
                    <a:pt x="867" y="1585"/>
                  </a:cubicBezTo>
                  <a:cubicBezTo>
                    <a:pt x="869" y="1577"/>
                    <a:pt x="870" y="1566"/>
                    <a:pt x="870" y="1557"/>
                  </a:cubicBezTo>
                  <a:cubicBezTo>
                    <a:pt x="869" y="1550"/>
                    <a:pt x="864" y="1545"/>
                    <a:pt x="863" y="1539"/>
                  </a:cubicBezTo>
                  <a:cubicBezTo>
                    <a:pt x="869" y="1538"/>
                    <a:pt x="875" y="1537"/>
                    <a:pt x="880" y="1537"/>
                  </a:cubicBezTo>
                  <a:cubicBezTo>
                    <a:pt x="885" y="1537"/>
                    <a:pt x="891" y="1537"/>
                    <a:pt x="884" y="1541"/>
                  </a:cubicBezTo>
                  <a:cubicBezTo>
                    <a:pt x="881" y="1544"/>
                    <a:pt x="875" y="1540"/>
                    <a:pt x="877" y="1547"/>
                  </a:cubicBezTo>
                  <a:cubicBezTo>
                    <a:pt x="878" y="1553"/>
                    <a:pt x="880" y="1550"/>
                    <a:pt x="884" y="1550"/>
                  </a:cubicBezTo>
                  <a:cubicBezTo>
                    <a:pt x="892" y="1549"/>
                    <a:pt x="897" y="1534"/>
                    <a:pt x="901" y="1546"/>
                  </a:cubicBezTo>
                  <a:cubicBezTo>
                    <a:pt x="900" y="1542"/>
                    <a:pt x="913" y="1541"/>
                    <a:pt x="915" y="1539"/>
                  </a:cubicBezTo>
                  <a:cubicBezTo>
                    <a:pt x="917" y="1536"/>
                    <a:pt x="914" y="1530"/>
                    <a:pt x="919" y="1530"/>
                  </a:cubicBezTo>
                  <a:cubicBezTo>
                    <a:pt x="921" y="1531"/>
                    <a:pt x="920" y="1536"/>
                    <a:pt x="922" y="1537"/>
                  </a:cubicBezTo>
                  <a:cubicBezTo>
                    <a:pt x="921" y="1537"/>
                    <a:pt x="922" y="1530"/>
                    <a:pt x="925" y="1529"/>
                  </a:cubicBezTo>
                  <a:cubicBezTo>
                    <a:pt x="925" y="1530"/>
                    <a:pt x="928" y="1538"/>
                    <a:pt x="927" y="1539"/>
                  </a:cubicBezTo>
                  <a:cubicBezTo>
                    <a:pt x="926" y="1542"/>
                    <a:pt x="919" y="1542"/>
                    <a:pt x="917" y="1545"/>
                  </a:cubicBezTo>
                  <a:cubicBezTo>
                    <a:pt x="916" y="1547"/>
                    <a:pt x="915" y="1556"/>
                    <a:pt x="919" y="1554"/>
                  </a:cubicBezTo>
                  <a:cubicBezTo>
                    <a:pt x="920" y="1554"/>
                    <a:pt x="917" y="1548"/>
                    <a:pt x="920" y="1548"/>
                  </a:cubicBezTo>
                  <a:cubicBezTo>
                    <a:pt x="920" y="1548"/>
                    <a:pt x="922" y="1554"/>
                    <a:pt x="923" y="1554"/>
                  </a:cubicBezTo>
                  <a:cubicBezTo>
                    <a:pt x="925" y="1556"/>
                    <a:pt x="940" y="1549"/>
                    <a:pt x="943" y="1548"/>
                  </a:cubicBezTo>
                  <a:cubicBezTo>
                    <a:pt x="944" y="1549"/>
                    <a:pt x="944" y="1564"/>
                    <a:pt x="948" y="1563"/>
                  </a:cubicBezTo>
                  <a:cubicBezTo>
                    <a:pt x="951" y="1562"/>
                    <a:pt x="951" y="1548"/>
                    <a:pt x="954" y="1545"/>
                  </a:cubicBezTo>
                  <a:cubicBezTo>
                    <a:pt x="958" y="1541"/>
                    <a:pt x="971" y="1541"/>
                    <a:pt x="977" y="1539"/>
                  </a:cubicBezTo>
                  <a:cubicBezTo>
                    <a:pt x="981" y="1538"/>
                    <a:pt x="990" y="1534"/>
                    <a:pt x="993" y="1537"/>
                  </a:cubicBezTo>
                  <a:cubicBezTo>
                    <a:pt x="996" y="1540"/>
                    <a:pt x="993" y="1548"/>
                    <a:pt x="995" y="1552"/>
                  </a:cubicBezTo>
                  <a:cubicBezTo>
                    <a:pt x="995" y="1553"/>
                    <a:pt x="1004" y="1561"/>
                    <a:pt x="1003" y="1562"/>
                  </a:cubicBezTo>
                  <a:cubicBezTo>
                    <a:pt x="1004" y="1562"/>
                    <a:pt x="1005" y="1557"/>
                    <a:pt x="1005" y="1556"/>
                  </a:cubicBezTo>
                  <a:cubicBezTo>
                    <a:pt x="1008" y="1566"/>
                    <a:pt x="1012" y="1576"/>
                    <a:pt x="1014" y="1587"/>
                  </a:cubicBezTo>
                  <a:cubicBezTo>
                    <a:pt x="1020" y="1580"/>
                    <a:pt x="1002" y="1540"/>
                    <a:pt x="1003" y="1540"/>
                  </a:cubicBezTo>
                  <a:cubicBezTo>
                    <a:pt x="1001" y="1541"/>
                    <a:pt x="1005" y="1547"/>
                    <a:pt x="1000" y="1546"/>
                  </a:cubicBezTo>
                  <a:cubicBezTo>
                    <a:pt x="998" y="1545"/>
                    <a:pt x="995" y="1536"/>
                    <a:pt x="996" y="1534"/>
                  </a:cubicBezTo>
                  <a:cubicBezTo>
                    <a:pt x="997" y="1533"/>
                    <a:pt x="1001" y="1534"/>
                    <a:pt x="1001" y="1534"/>
                  </a:cubicBezTo>
                  <a:cubicBezTo>
                    <a:pt x="1004" y="1532"/>
                    <a:pt x="1007" y="1530"/>
                    <a:pt x="1010" y="1530"/>
                  </a:cubicBezTo>
                  <a:cubicBezTo>
                    <a:pt x="1011" y="1532"/>
                    <a:pt x="1019" y="1547"/>
                    <a:pt x="1019" y="1547"/>
                  </a:cubicBezTo>
                  <a:cubicBezTo>
                    <a:pt x="1020" y="1546"/>
                    <a:pt x="1019" y="1536"/>
                    <a:pt x="1020" y="1536"/>
                  </a:cubicBezTo>
                  <a:cubicBezTo>
                    <a:pt x="1027" y="1537"/>
                    <a:pt x="1028" y="1561"/>
                    <a:pt x="1030" y="1566"/>
                  </a:cubicBezTo>
                  <a:cubicBezTo>
                    <a:pt x="1030" y="1563"/>
                    <a:pt x="1029" y="1559"/>
                    <a:pt x="1029" y="1556"/>
                  </a:cubicBezTo>
                  <a:cubicBezTo>
                    <a:pt x="1029" y="1556"/>
                    <a:pt x="1032" y="1558"/>
                    <a:pt x="1032" y="1556"/>
                  </a:cubicBezTo>
                  <a:cubicBezTo>
                    <a:pt x="1033" y="1551"/>
                    <a:pt x="1029" y="1545"/>
                    <a:pt x="1031" y="1540"/>
                  </a:cubicBezTo>
                  <a:cubicBezTo>
                    <a:pt x="1032" y="1537"/>
                    <a:pt x="1035" y="1536"/>
                    <a:pt x="1037" y="1534"/>
                  </a:cubicBezTo>
                  <a:cubicBezTo>
                    <a:pt x="1039" y="1530"/>
                    <a:pt x="1041" y="1521"/>
                    <a:pt x="1038" y="1518"/>
                  </a:cubicBezTo>
                  <a:cubicBezTo>
                    <a:pt x="1042" y="1516"/>
                    <a:pt x="1044" y="1515"/>
                    <a:pt x="1048" y="1513"/>
                  </a:cubicBezTo>
                  <a:cubicBezTo>
                    <a:pt x="1051" y="1525"/>
                    <a:pt x="1053" y="1537"/>
                    <a:pt x="1056" y="1549"/>
                  </a:cubicBezTo>
                  <a:cubicBezTo>
                    <a:pt x="1056" y="1552"/>
                    <a:pt x="1057" y="1556"/>
                    <a:pt x="1058" y="1559"/>
                  </a:cubicBezTo>
                  <a:cubicBezTo>
                    <a:pt x="1061" y="1571"/>
                    <a:pt x="1061" y="1573"/>
                    <a:pt x="1072" y="1566"/>
                  </a:cubicBezTo>
                  <a:cubicBezTo>
                    <a:pt x="1082" y="1559"/>
                    <a:pt x="1074" y="1558"/>
                    <a:pt x="1079" y="1549"/>
                  </a:cubicBezTo>
                  <a:cubicBezTo>
                    <a:pt x="1079" y="1547"/>
                    <a:pt x="1081" y="1546"/>
                    <a:pt x="1083" y="1548"/>
                  </a:cubicBezTo>
                  <a:cubicBezTo>
                    <a:pt x="1086" y="1553"/>
                    <a:pt x="1077" y="1556"/>
                    <a:pt x="1084" y="1560"/>
                  </a:cubicBezTo>
                  <a:cubicBezTo>
                    <a:pt x="1088" y="1562"/>
                    <a:pt x="1085" y="1549"/>
                    <a:pt x="1085" y="1548"/>
                  </a:cubicBezTo>
                  <a:cubicBezTo>
                    <a:pt x="1090" y="1539"/>
                    <a:pt x="1092" y="1551"/>
                    <a:pt x="1094" y="1549"/>
                  </a:cubicBezTo>
                  <a:cubicBezTo>
                    <a:pt x="1096" y="1548"/>
                    <a:pt x="1093" y="1542"/>
                    <a:pt x="1095" y="1540"/>
                  </a:cubicBezTo>
                  <a:cubicBezTo>
                    <a:pt x="1096" y="1540"/>
                    <a:pt x="1109" y="1555"/>
                    <a:pt x="1110" y="1556"/>
                  </a:cubicBezTo>
                  <a:cubicBezTo>
                    <a:pt x="1109" y="1552"/>
                    <a:pt x="1108" y="1548"/>
                    <a:pt x="1107" y="1544"/>
                  </a:cubicBezTo>
                  <a:cubicBezTo>
                    <a:pt x="1112" y="1547"/>
                    <a:pt x="1112" y="1547"/>
                    <a:pt x="1112" y="1554"/>
                  </a:cubicBezTo>
                  <a:cubicBezTo>
                    <a:pt x="1112" y="1557"/>
                    <a:pt x="1108" y="1560"/>
                    <a:pt x="1111" y="1563"/>
                  </a:cubicBezTo>
                  <a:cubicBezTo>
                    <a:pt x="1113" y="1566"/>
                    <a:pt x="1116" y="1554"/>
                    <a:pt x="1116" y="1554"/>
                  </a:cubicBezTo>
                  <a:cubicBezTo>
                    <a:pt x="1118" y="1545"/>
                    <a:pt x="1118" y="1548"/>
                    <a:pt x="1123" y="1541"/>
                  </a:cubicBezTo>
                  <a:cubicBezTo>
                    <a:pt x="1126" y="1538"/>
                    <a:pt x="1126" y="1534"/>
                    <a:pt x="1128" y="1530"/>
                  </a:cubicBezTo>
                  <a:cubicBezTo>
                    <a:pt x="1130" y="1527"/>
                    <a:pt x="1131" y="1529"/>
                    <a:pt x="1132" y="1528"/>
                  </a:cubicBezTo>
                  <a:cubicBezTo>
                    <a:pt x="1135" y="1526"/>
                    <a:pt x="1142" y="1520"/>
                    <a:pt x="1145" y="1518"/>
                  </a:cubicBezTo>
                  <a:cubicBezTo>
                    <a:pt x="1148" y="1517"/>
                    <a:pt x="1147" y="1523"/>
                    <a:pt x="1149" y="1522"/>
                  </a:cubicBezTo>
                  <a:cubicBezTo>
                    <a:pt x="1150" y="1520"/>
                    <a:pt x="1150" y="1519"/>
                    <a:pt x="1151" y="1518"/>
                  </a:cubicBezTo>
                  <a:cubicBezTo>
                    <a:pt x="1154" y="1519"/>
                    <a:pt x="1152" y="1526"/>
                    <a:pt x="1155" y="1527"/>
                  </a:cubicBezTo>
                  <a:cubicBezTo>
                    <a:pt x="1157" y="1527"/>
                    <a:pt x="1165" y="1519"/>
                    <a:pt x="1170" y="1518"/>
                  </a:cubicBezTo>
                  <a:cubicBezTo>
                    <a:pt x="1174" y="1518"/>
                    <a:pt x="1181" y="1517"/>
                    <a:pt x="1185" y="1518"/>
                  </a:cubicBezTo>
                  <a:cubicBezTo>
                    <a:pt x="1195" y="1521"/>
                    <a:pt x="1189" y="1520"/>
                    <a:pt x="1189" y="1527"/>
                  </a:cubicBezTo>
                  <a:cubicBezTo>
                    <a:pt x="1190" y="1534"/>
                    <a:pt x="1189" y="1549"/>
                    <a:pt x="1194" y="1555"/>
                  </a:cubicBezTo>
                  <a:cubicBezTo>
                    <a:pt x="1194" y="1555"/>
                    <a:pt x="1195" y="1546"/>
                    <a:pt x="1195" y="1544"/>
                  </a:cubicBezTo>
                  <a:cubicBezTo>
                    <a:pt x="1194" y="1538"/>
                    <a:pt x="1194" y="1532"/>
                    <a:pt x="1193" y="1526"/>
                  </a:cubicBezTo>
                  <a:cubicBezTo>
                    <a:pt x="1195" y="1529"/>
                    <a:pt x="1197" y="1533"/>
                    <a:pt x="1199" y="1536"/>
                  </a:cubicBezTo>
                  <a:cubicBezTo>
                    <a:pt x="1199" y="1532"/>
                    <a:pt x="1201" y="1528"/>
                    <a:pt x="1201" y="1523"/>
                  </a:cubicBezTo>
                  <a:cubicBezTo>
                    <a:pt x="1203" y="1531"/>
                    <a:pt x="1205" y="1523"/>
                    <a:pt x="1207" y="1525"/>
                  </a:cubicBezTo>
                  <a:cubicBezTo>
                    <a:pt x="1208" y="1526"/>
                    <a:pt x="1208" y="1528"/>
                    <a:pt x="1209" y="1530"/>
                  </a:cubicBezTo>
                  <a:cubicBezTo>
                    <a:pt x="1212" y="1534"/>
                    <a:pt x="1209" y="1536"/>
                    <a:pt x="1212" y="1539"/>
                  </a:cubicBezTo>
                  <a:cubicBezTo>
                    <a:pt x="1212" y="1535"/>
                    <a:pt x="1222" y="1532"/>
                    <a:pt x="1226" y="1531"/>
                  </a:cubicBezTo>
                  <a:cubicBezTo>
                    <a:pt x="1233" y="1530"/>
                    <a:pt x="1229" y="1530"/>
                    <a:pt x="1233" y="1534"/>
                  </a:cubicBezTo>
                  <a:cubicBezTo>
                    <a:pt x="1234" y="1536"/>
                    <a:pt x="1235" y="1539"/>
                    <a:pt x="1237" y="1541"/>
                  </a:cubicBezTo>
                  <a:cubicBezTo>
                    <a:pt x="1240" y="1546"/>
                    <a:pt x="1244" y="1551"/>
                    <a:pt x="1246" y="1556"/>
                  </a:cubicBezTo>
                  <a:cubicBezTo>
                    <a:pt x="1248" y="1560"/>
                    <a:pt x="1256" y="1571"/>
                    <a:pt x="1255" y="1574"/>
                  </a:cubicBezTo>
                  <a:cubicBezTo>
                    <a:pt x="1256" y="1569"/>
                    <a:pt x="1251" y="1560"/>
                    <a:pt x="1254" y="1557"/>
                  </a:cubicBezTo>
                  <a:cubicBezTo>
                    <a:pt x="1258" y="1551"/>
                    <a:pt x="1260" y="1555"/>
                    <a:pt x="1263" y="1560"/>
                  </a:cubicBezTo>
                  <a:cubicBezTo>
                    <a:pt x="1262" y="1558"/>
                    <a:pt x="1260" y="1541"/>
                    <a:pt x="1258" y="1542"/>
                  </a:cubicBezTo>
                  <a:cubicBezTo>
                    <a:pt x="1256" y="1542"/>
                    <a:pt x="1256" y="1549"/>
                    <a:pt x="1254" y="1548"/>
                  </a:cubicBezTo>
                  <a:cubicBezTo>
                    <a:pt x="1251" y="1546"/>
                    <a:pt x="1253" y="1535"/>
                    <a:pt x="1253" y="1533"/>
                  </a:cubicBezTo>
                  <a:cubicBezTo>
                    <a:pt x="1252" y="1535"/>
                    <a:pt x="1251" y="1537"/>
                    <a:pt x="1250" y="1539"/>
                  </a:cubicBezTo>
                  <a:cubicBezTo>
                    <a:pt x="1249" y="1539"/>
                    <a:pt x="1248" y="1538"/>
                    <a:pt x="1247" y="1538"/>
                  </a:cubicBezTo>
                  <a:cubicBezTo>
                    <a:pt x="1246" y="1541"/>
                    <a:pt x="1248" y="1548"/>
                    <a:pt x="1248" y="1552"/>
                  </a:cubicBezTo>
                  <a:cubicBezTo>
                    <a:pt x="1247" y="1549"/>
                    <a:pt x="1245" y="1528"/>
                    <a:pt x="1241" y="1528"/>
                  </a:cubicBezTo>
                  <a:cubicBezTo>
                    <a:pt x="1241" y="1530"/>
                    <a:pt x="1245" y="1540"/>
                    <a:pt x="1241" y="1541"/>
                  </a:cubicBezTo>
                  <a:cubicBezTo>
                    <a:pt x="1240" y="1541"/>
                    <a:pt x="1237" y="1530"/>
                    <a:pt x="1237" y="1529"/>
                  </a:cubicBezTo>
                  <a:cubicBezTo>
                    <a:pt x="1241" y="1528"/>
                    <a:pt x="1247" y="1526"/>
                    <a:pt x="1250" y="1526"/>
                  </a:cubicBezTo>
                  <a:cubicBezTo>
                    <a:pt x="1254" y="1526"/>
                    <a:pt x="1249" y="1521"/>
                    <a:pt x="1253" y="1525"/>
                  </a:cubicBezTo>
                  <a:cubicBezTo>
                    <a:pt x="1253" y="1525"/>
                    <a:pt x="1255" y="1533"/>
                    <a:pt x="1255" y="1533"/>
                  </a:cubicBezTo>
                  <a:cubicBezTo>
                    <a:pt x="1256" y="1530"/>
                    <a:pt x="1255" y="1526"/>
                    <a:pt x="1257" y="1523"/>
                  </a:cubicBezTo>
                  <a:cubicBezTo>
                    <a:pt x="1254" y="1527"/>
                    <a:pt x="1261" y="1548"/>
                    <a:pt x="1263" y="1532"/>
                  </a:cubicBezTo>
                  <a:cubicBezTo>
                    <a:pt x="1264" y="1523"/>
                    <a:pt x="1257" y="1522"/>
                    <a:pt x="1269" y="1522"/>
                  </a:cubicBezTo>
                  <a:cubicBezTo>
                    <a:pt x="1272" y="1523"/>
                    <a:pt x="1282" y="1524"/>
                    <a:pt x="1284" y="1526"/>
                  </a:cubicBezTo>
                  <a:cubicBezTo>
                    <a:pt x="1295" y="1534"/>
                    <a:pt x="1276" y="1529"/>
                    <a:pt x="1275" y="1534"/>
                  </a:cubicBezTo>
                  <a:cubicBezTo>
                    <a:pt x="1275" y="1540"/>
                    <a:pt x="1283" y="1536"/>
                    <a:pt x="1286" y="1537"/>
                  </a:cubicBezTo>
                  <a:cubicBezTo>
                    <a:pt x="1288" y="1538"/>
                    <a:pt x="1291" y="1543"/>
                    <a:pt x="1294" y="1542"/>
                  </a:cubicBezTo>
                  <a:cubicBezTo>
                    <a:pt x="1298" y="1541"/>
                    <a:pt x="1296" y="1537"/>
                    <a:pt x="1299" y="1535"/>
                  </a:cubicBezTo>
                  <a:cubicBezTo>
                    <a:pt x="1299" y="1535"/>
                    <a:pt x="1301" y="1544"/>
                    <a:pt x="1301" y="1544"/>
                  </a:cubicBezTo>
                  <a:cubicBezTo>
                    <a:pt x="1303" y="1546"/>
                    <a:pt x="1312" y="1545"/>
                    <a:pt x="1314" y="1546"/>
                  </a:cubicBezTo>
                  <a:cubicBezTo>
                    <a:pt x="1322" y="1548"/>
                    <a:pt x="1330" y="1552"/>
                    <a:pt x="1338" y="1552"/>
                  </a:cubicBezTo>
                  <a:cubicBezTo>
                    <a:pt x="1347" y="1553"/>
                    <a:pt x="1355" y="1546"/>
                    <a:pt x="1358" y="1557"/>
                  </a:cubicBezTo>
                  <a:cubicBezTo>
                    <a:pt x="1360" y="1563"/>
                    <a:pt x="1349" y="1578"/>
                    <a:pt x="1354" y="1582"/>
                  </a:cubicBezTo>
                  <a:cubicBezTo>
                    <a:pt x="1356" y="1583"/>
                    <a:pt x="1355" y="1576"/>
                    <a:pt x="1358" y="1578"/>
                  </a:cubicBezTo>
                  <a:cubicBezTo>
                    <a:pt x="1359" y="1579"/>
                    <a:pt x="1360" y="1581"/>
                    <a:pt x="1361" y="1582"/>
                  </a:cubicBezTo>
                  <a:cubicBezTo>
                    <a:pt x="1362" y="1582"/>
                    <a:pt x="1360" y="1566"/>
                    <a:pt x="1362" y="1566"/>
                  </a:cubicBezTo>
                  <a:cubicBezTo>
                    <a:pt x="1368" y="1568"/>
                    <a:pt x="1370" y="1584"/>
                    <a:pt x="1372" y="1588"/>
                  </a:cubicBezTo>
                  <a:cubicBezTo>
                    <a:pt x="1374" y="1590"/>
                    <a:pt x="1376" y="1589"/>
                    <a:pt x="1378" y="1592"/>
                  </a:cubicBezTo>
                  <a:cubicBezTo>
                    <a:pt x="1380" y="1595"/>
                    <a:pt x="1380" y="1602"/>
                    <a:pt x="1381" y="1606"/>
                  </a:cubicBezTo>
                  <a:cubicBezTo>
                    <a:pt x="1384" y="1616"/>
                    <a:pt x="1386" y="1628"/>
                    <a:pt x="1389" y="1639"/>
                  </a:cubicBezTo>
                  <a:cubicBezTo>
                    <a:pt x="1390" y="1642"/>
                    <a:pt x="1404" y="1666"/>
                    <a:pt x="1402" y="1668"/>
                  </a:cubicBezTo>
                  <a:cubicBezTo>
                    <a:pt x="1404" y="1666"/>
                    <a:pt x="1402" y="1662"/>
                    <a:pt x="1404" y="1660"/>
                  </a:cubicBezTo>
                  <a:cubicBezTo>
                    <a:pt x="1406" y="1659"/>
                    <a:pt x="1408" y="1684"/>
                    <a:pt x="1408" y="1686"/>
                  </a:cubicBezTo>
                  <a:cubicBezTo>
                    <a:pt x="1413" y="1681"/>
                    <a:pt x="1412" y="1661"/>
                    <a:pt x="1410" y="1654"/>
                  </a:cubicBezTo>
                  <a:cubicBezTo>
                    <a:pt x="1407" y="1643"/>
                    <a:pt x="1401" y="1635"/>
                    <a:pt x="1400" y="1624"/>
                  </a:cubicBezTo>
                  <a:cubicBezTo>
                    <a:pt x="1400" y="1625"/>
                    <a:pt x="1398" y="1635"/>
                    <a:pt x="1399" y="1639"/>
                  </a:cubicBezTo>
                  <a:cubicBezTo>
                    <a:pt x="1399" y="1640"/>
                    <a:pt x="1395" y="1633"/>
                    <a:pt x="1395" y="1634"/>
                  </a:cubicBezTo>
                  <a:cubicBezTo>
                    <a:pt x="1395" y="1636"/>
                    <a:pt x="1394" y="1637"/>
                    <a:pt x="1393" y="1638"/>
                  </a:cubicBezTo>
                  <a:cubicBezTo>
                    <a:pt x="1391" y="1636"/>
                    <a:pt x="1390" y="1619"/>
                    <a:pt x="1389" y="1616"/>
                  </a:cubicBezTo>
                  <a:cubicBezTo>
                    <a:pt x="1388" y="1610"/>
                    <a:pt x="1389" y="1604"/>
                    <a:pt x="1389" y="1599"/>
                  </a:cubicBezTo>
                  <a:cubicBezTo>
                    <a:pt x="1388" y="1595"/>
                    <a:pt x="1386" y="1591"/>
                    <a:pt x="1386" y="1590"/>
                  </a:cubicBezTo>
                  <a:cubicBezTo>
                    <a:pt x="1385" y="1589"/>
                    <a:pt x="1381" y="1582"/>
                    <a:pt x="1387" y="1581"/>
                  </a:cubicBezTo>
                  <a:cubicBezTo>
                    <a:pt x="1391" y="1581"/>
                    <a:pt x="1393" y="1600"/>
                    <a:pt x="1393" y="1603"/>
                  </a:cubicBezTo>
                  <a:cubicBezTo>
                    <a:pt x="1395" y="1596"/>
                    <a:pt x="1396" y="1588"/>
                    <a:pt x="1397" y="1580"/>
                  </a:cubicBezTo>
                  <a:cubicBezTo>
                    <a:pt x="1397" y="1571"/>
                    <a:pt x="1392" y="1563"/>
                    <a:pt x="1403" y="1562"/>
                  </a:cubicBezTo>
                  <a:cubicBezTo>
                    <a:pt x="1409" y="1561"/>
                    <a:pt x="1405" y="1561"/>
                    <a:pt x="1410" y="1565"/>
                  </a:cubicBezTo>
                  <a:cubicBezTo>
                    <a:pt x="1415" y="1570"/>
                    <a:pt x="1411" y="1568"/>
                    <a:pt x="1418" y="1570"/>
                  </a:cubicBezTo>
                  <a:cubicBezTo>
                    <a:pt x="1422" y="1570"/>
                    <a:pt x="1427" y="1570"/>
                    <a:pt x="1431" y="1570"/>
                  </a:cubicBezTo>
                  <a:cubicBezTo>
                    <a:pt x="1440" y="1570"/>
                    <a:pt x="1446" y="1573"/>
                    <a:pt x="1455" y="1574"/>
                  </a:cubicBezTo>
                  <a:cubicBezTo>
                    <a:pt x="1457" y="1574"/>
                    <a:pt x="1459" y="1574"/>
                    <a:pt x="1461" y="1574"/>
                  </a:cubicBezTo>
                  <a:cubicBezTo>
                    <a:pt x="1465" y="1572"/>
                    <a:pt x="1467" y="1572"/>
                    <a:pt x="1467" y="1576"/>
                  </a:cubicBezTo>
                  <a:cubicBezTo>
                    <a:pt x="1469" y="1577"/>
                    <a:pt x="1467" y="1579"/>
                    <a:pt x="1470" y="1579"/>
                  </a:cubicBezTo>
                  <a:cubicBezTo>
                    <a:pt x="1467" y="1579"/>
                    <a:pt x="1474" y="1574"/>
                    <a:pt x="1475" y="1573"/>
                  </a:cubicBezTo>
                  <a:cubicBezTo>
                    <a:pt x="1478" y="1572"/>
                    <a:pt x="1484" y="1573"/>
                    <a:pt x="1487" y="1572"/>
                  </a:cubicBezTo>
                  <a:cubicBezTo>
                    <a:pt x="1489" y="1572"/>
                    <a:pt x="1490" y="1572"/>
                    <a:pt x="1491" y="1573"/>
                  </a:cubicBezTo>
                  <a:cubicBezTo>
                    <a:pt x="1492" y="1573"/>
                    <a:pt x="1493" y="1572"/>
                    <a:pt x="1495" y="1571"/>
                  </a:cubicBezTo>
                  <a:cubicBezTo>
                    <a:pt x="1496" y="1571"/>
                    <a:pt x="1469" y="1563"/>
                    <a:pt x="1496" y="1569"/>
                  </a:cubicBezTo>
                  <a:cubicBezTo>
                    <a:pt x="1506" y="1572"/>
                    <a:pt x="1495" y="1581"/>
                    <a:pt x="1490" y="1583"/>
                  </a:cubicBezTo>
                  <a:cubicBezTo>
                    <a:pt x="1488" y="1583"/>
                    <a:pt x="1487" y="1581"/>
                    <a:pt x="1486" y="1582"/>
                  </a:cubicBezTo>
                  <a:cubicBezTo>
                    <a:pt x="1484" y="1582"/>
                    <a:pt x="1484" y="1585"/>
                    <a:pt x="1482" y="1586"/>
                  </a:cubicBezTo>
                  <a:cubicBezTo>
                    <a:pt x="1479" y="1586"/>
                    <a:pt x="1477" y="1583"/>
                    <a:pt x="1475" y="1586"/>
                  </a:cubicBezTo>
                  <a:cubicBezTo>
                    <a:pt x="1473" y="1589"/>
                    <a:pt x="1478" y="1594"/>
                    <a:pt x="1476" y="1597"/>
                  </a:cubicBezTo>
                  <a:cubicBezTo>
                    <a:pt x="1471" y="1605"/>
                    <a:pt x="1471" y="1592"/>
                    <a:pt x="1470" y="1592"/>
                  </a:cubicBezTo>
                  <a:cubicBezTo>
                    <a:pt x="1471" y="1592"/>
                    <a:pt x="1471" y="1593"/>
                    <a:pt x="1472" y="1593"/>
                  </a:cubicBezTo>
                  <a:cubicBezTo>
                    <a:pt x="1473" y="1592"/>
                    <a:pt x="1470" y="1583"/>
                    <a:pt x="1470" y="1583"/>
                  </a:cubicBezTo>
                  <a:cubicBezTo>
                    <a:pt x="1464" y="1586"/>
                    <a:pt x="1473" y="1598"/>
                    <a:pt x="1470" y="1600"/>
                  </a:cubicBezTo>
                  <a:cubicBezTo>
                    <a:pt x="1470" y="1600"/>
                    <a:pt x="1467" y="1599"/>
                    <a:pt x="1466" y="1600"/>
                  </a:cubicBezTo>
                  <a:cubicBezTo>
                    <a:pt x="1462" y="1602"/>
                    <a:pt x="1464" y="1603"/>
                    <a:pt x="1459" y="1601"/>
                  </a:cubicBezTo>
                  <a:cubicBezTo>
                    <a:pt x="1455" y="1601"/>
                    <a:pt x="1454" y="1604"/>
                    <a:pt x="1453" y="1599"/>
                  </a:cubicBezTo>
                  <a:cubicBezTo>
                    <a:pt x="1453" y="1599"/>
                    <a:pt x="1456" y="1597"/>
                    <a:pt x="1456" y="1596"/>
                  </a:cubicBezTo>
                  <a:cubicBezTo>
                    <a:pt x="1457" y="1594"/>
                    <a:pt x="1455" y="1591"/>
                    <a:pt x="1454" y="1588"/>
                  </a:cubicBezTo>
                  <a:cubicBezTo>
                    <a:pt x="1455" y="1590"/>
                    <a:pt x="1454" y="1589"/>
                    <a:pt x="1453" y="1588"/>
                  </a:cubicBezTo>
                  <a:cubicBezTo>
                    <a:pt x="1450" y="1589"/>
                    <a:pt x="1451" y="1595"/>
                    <a:pt x="1451" y="1597"/>
                  </a:cubicBezTo>
                  <a:cubicBezTo>
                    <a:pt x="1450" y="1602"/>
                    <a:pt x="1451" y="1602"/>
                    <a:pt x="1448" y="1606"/>
                  </a:cubicBezTo>
                  <a:cubicBezTo>
                    <a:pt x="1446" y="1608"/>
                    <a:pt x="1443" y="1610"/>
                    <a:pt x="1442" y="1612"/>
                  </a:cubicBezTo>
                  <a:cubicBezTo>
                    <a:pt x="1442" y="1613"/>
                    <a:pt x="1444" y="1621"/>
                    <a:pt x="1445" y="1621"/>
                  </a:cubicBezTo>
                  <a:cubicBezTo>
                    <a:pt x="1445" y="1621"/>
                    <a:pt x="1444" y="1615"/>
                    <a:pt x="1444" y="1615"/>
                  </a:cubicBezTo>
                  <a:cubicBezTo>
                    <a:pt x="1445" y="1615"/>
                    <a:pt x="1446" y="1622"/>
                    <a:pt x="1446" y="1622"/>
                  </a:cubicBezTo>
                  <a:cubicBezTo>
                    <a:pt x="1454" y="1617"/>
                    <a:pt x="1468" y="1619"/>
                    <a:pt x="1477" y="1618"/>
                  </a:cubicBezTo>
                  <a:cubicBezTo>
                    <a:pt x="1480" y="1618"/>
                    <a:pt x="1483" y="1619"/>
                    <a:pt x="1485" y="1619"/>
                  </a:cubicBezTo>
                  <a:cubicBezTo>
                    <a:pt x="1487" y="1619"/>
                    <a:pt x="1488" y="1617"/>
                    <a:pt x="1490" y="1616"/>
                  </a:cubicBezTo>
                  <a:cubicBezTo>
                    <a:pt x="1491" y="1616"/>
                    <a:pt x="1491" y="1619"/>
                    <a:pt x="1492" y="1619"/>
                  </a:cubicBezTo>
                  <a:cubicBezTo>
                    <a:pt x="1493" y="1619"/>
                    <a:pt x="1493" y="1614"/>
                    <a:pt x="1494" y="1613"/>
                  </a:cubicBezTo>
                  <a:cubicBezTo>
                    <a:pt x="1494" y="1613"/>
                    <a:pt x="1497" y="1612"/>
                    <a:pt x="1497" y="1612"/>
                  </a:cubicBezTo>
                  <a:cubicBezTo>
                    <a:pt x="1501" y="1610"/>
                    <a:pt x="1507" y="1614"/>
                    <a:pt x="1509" y="1613"/>
                  </a:cubicBezTo>
                  <a:cubicBezTo>
                    <a:pt x="1510" y="1612"/>
                    <a:pt x="1510" y="1607"/>
                    <a:pt x="1511" y="1605"/>
                  </a:cubicBezTo>
                  <a:cubicBezTo>
                    <a:pt x="1512" y="1605"/>
                    <a:pt x="1515" y="1609"/>
                    <a:pt x="1515" y="1609"/>
                  </a:cubicBezTo>
                  <a:cubicBezTo>
                    <a:pt x="1516" y="1609"/>
                    <a:pt x="1515" y="1604"/>
                    <a:pt x="1516" y="1604"/>
                  </a:cubicBezTo>
                  <a:cubicBezTo>
                    <a:pt x="1522" y="1604"/>
                    <a:pt x="1519" y="1604"/>
                    <a:pt x="1524" y="1600"/>
                  </a:cubicBezTo>
                  <a:cubicBezTo>
                    <a:pt x="1527" y="1598"/>
                    <a:pt x="1531" y="1597"/>
                    <a:pt x="1534" y="1592"/>
                  </a:cubicBezTo>
                  <a:cubicBezTo>
                    <a:pt x="1536" y="1602"/>
                    <a:pt x="1531" y="1605"/>
                    <a:pt x="1530" y="1614"/>
                  </a:cubicBezTo>
                  <a:cubicBezTo>
                    <a:pt x="1529" y="1616"/>
                    <a:pt x="1532" y="1623"/>
                    <a:pt x="1532" y="1623"/>
                  </a:cubicBezTo>
                  <a:cubicBezTo>
                    <a:pt x="1532" y="1622"/>
                    <a:pt x="1530" y="1617"/>
                    <a:pt x="1531" y="1617"/>
                  </a:cubicBezTo>
                  <a:cubicBezTo>
                    <a:pt x="1531" y="1617"/>
                    <a:pt x="1534" y="1623"/>
                    <a:pt x="1533" y="1623"/>
                  </a:cubicBezTo>
                  <a:cubicBezTo>
                    <a:pt x="1538" y="1614"/>
                    <a:pt x="1548" y="1608"/>
                    <a:pt x="1555" y="1600"/>
                  </a:cubicBezTo>
                  <a:cubicBezTo>
                    <a:pt x="1558" y="1604"/>
                    <a:pt x="1557" y="1611"/>
                    <a:pt x="1559" y="1616"/>
                  </a:cubicBezTo>
                  <a:cubicBezTo>
                    <a:pt x="1559" y="1618"/>
                    <a:pt x="1564" y="1623"/>
                    <a:pt x="1563" y="1625"/>
                  </a:cubicBezTo>
                  <a:cubicBezTo>
                    <a:pt x="1563" y="1623"/>
                    <a:pt x="1563" y="1621"/>
                    <a:pt x="1563" y="1619"/>
                  </a:cubicBezTo>
                  <a:cubicBezTo>
                    <a:pt x="1566" y="1629"/>
                    <a:pt x="1569" y="1639"/>
                    <a:pt x="1571" y="1648"/>
                  </a:cubicBezTo>
                  <a:cubicBezTo>
                    <a:pt x="1573" y="1642"/>
                    <a:pt x="1569" y="1634"/>
                    <a:pt x="1567" y="1628"/>
                  </a:cubicBezTo>
                  <a:cubicBezTo>
                    <a:pt x="1566" y="1624"/>
                    <a:pt x="1558" y="1606"/>
                    <a:pt x="1559" y="1603"/>
                  </a:cubicBezTo>
                  <a:cubicBezTo>
                    <a:pt x="1559" y="1604"/>
                    <a:pt x="1561" y="1609"/>
                    <a:pt x="1560" y="1610"/>
                  </a:cubicBezTo>
                  <a:cubicBezTo>
                    <a:pt x="1558" y="1610"/>
                    <a:pt x="1556" y="1599"/>
                    <a:pt x="1557" y="1597"/>
                  </a:cubicBezTo>
                  <a:cubicBezTo>
                    <a:pt x="1557" y="1597"/>
                    <a:pt x="1559" y="1595"/>
                    <a:pt x="1560" y="1593"/>
                  </a:cubicBezTo>
                  <a:cubicBezTo>
                    <a:pt x="1561" y="1597"/>
                    <a:pt x="1567" y="1605"/>
                    <a:pt x="1566" y="1609"/>
                  </a:cubicBezTo>
                  <a:cubicBezTo>
                    <a:pt x="1567" y="1606"/>
                    <a:pt x="1563" y="1601"/>
                    <a:pt x="1564" y="1598"/>
                  </a:cubicBezTo>
                  <a:cubicBezTo>
                    <a:pt x="1563" y="1601"/>
                    <a:pt x="1572" y="1622"/>
                    <a:pt x="1574" y="1627"/>
                  </a:cubicBezTo>
                  <a:cubicBezTo>
                    <a:pt x="1574" y="1627"/>
                    <a:pt x="1571" y="1619"/>
                    <a:pt x="1572" y="1618"/>
                  </a:cubicBezTo>
                  <a:cubicBezTo>
                    <a:pt x="1572" y="1618"/>
                    <a:pt x="1572" y="1618"/>
                    <a:pt x="1572" y="1618"/>
                  </a:cubicBezTo>
                  <a:cubicBezTo>
                    <a:pt x="1569" y="1618"/>
                    <a:pt x="1569" y="1577"/>
                    <a:pt x="1571" y="1574"/>
                  </a:cubicBezTo>
                  <a:cubicBezTo>
                    <a:pt x="1573" y="1584"/>
                    <a:pt x="1576" y="1594"/>
                    <a:pt x="1578" y="1603"/>
                  </a:cubicBezTo>
                  <a:cubicBezTo>
                    <a:pt x="1580" y="1608"/>
                    <a:pt x="1587" y="1626"/>
                    <a:pt x="1586" y="1630"/>
                  </a:cubicBezTo>
                  <a:cubicBezTo>
                    <a:pt x="1587" y="1626"/>
                    <a:pt x="1589" y="1623"/>
                    <a:pt x="1590" y="1619"/>
                  </a:cubicBezTo>
                  <a:cubicBezTo>
                    <a:pt x="1590" y="1615"/>
                    <a:pt x="1586" y="1608"/>
                    <a:pt x="1588" y="1606"/>
                  </a:cubicBezTo>
                  <a:cubicBezTo>
                    <a:pt x="1588" y="1605"/>
                    <a:pt x="1592" y="1618"/>
                    <a:pt x="1592" y="1618"/>
                  </a:cubicBezTo>
                  <a:cubicBezTo>
                    <a:pt x="1594" y="1615"/>
                    <a:pt x="1589" y="1609"/>
                    <a:pt x="1590" y="1606"/>
                  </a:cubicBezTo>
                  <a:cubicBezTo>
                    <a:pt x="1591" y="1598"/>
                    <a:pt x="1594" y="1605"/>
                    <a:pt x="1593" y="1607"/>
                  </a:cubicBezTo>
                  <a:cubicBezTo>
                    <a:pt x="1594" y="1604"/>
                    <a:pt x="1591" y="1601"/>
                    <a:pt x="1592" y="1598"/>
                  </a:cubicBezTo>
                  <a:cubicBezTo>
                    <a:pt x="1592" y="1599"/>
                    <a:pt x="1595" y="1603"/>
                    <a:pt x="1595" y="1604"/>
                  </a:cubicBezTo>
                  <a:cubicBezTo>
                    <a:pt x="1595" y="1604"/>
                    <a:pt x="1595" y="1604"/>
                    <a:pt x="1595" y="1603"/>
                  </a:cubicBezTo>
                  <a:cubicBezTo>
                    <a:pt x="1597" y="1606"/>
                    <a:pt x="1598" y="1610"/>
                    <a:pt x="1600" y="1612"/>
                  </a:cubicBezTo>
                  <a:cubicBezTo>
                    <a:pt x="1599" y="1608"/>
                    <a:pt x="1598" y="1604"/>
                    <a:pt x="1597" y="1600"/>
                  </a:cubicBezTo>
                  <a:cubicBezTo>
                    <a:pt x="1601" y="1607"/>
                    <a:pt x="1599" y="1613"/>
                    <a:pt x="1602" y="1620"/>
                  </a:cubicBezTo>
                  <a:cubicBezTo>
                    <a:pt x="1601" y="1618"/>
                    <a:pt x="1601" y="1602"/>
                    <a:pt x="1601" y="1602"/>
                  </a:cubicBezTo>
                  <a:cubicBezTo>
                    <a:pt x="1601" y="1602"/>
                    <a:pt x="1602" y="1602"/>
                    <a:pt x="1602" y="1603"/>
                  </a:cubicBezTo>
                  <a:cubicBezTo>
                    <a:pt x="1597" y="1599"/>
                    <a:pt x="1605" y="1577"/>
                    <a:pt x="1606" y="1573"/>
                  </a:cubicBezTo>
                  <a:cubicBezTo>
                    <a:pt x="1606" y="1573"/>
                    <a:pt x="1608" y="1576"/>
                    <a:pt x="1608" y="1577"/>
                  </a:cubicBezTo>
                  <a:cubicBezTo>
                    <a:pt x="1608" y="1575"/>
                    <a:pt x="1608" y="1574"/>
                    <a:pt x="1608" y="1573"/>
                  </a:cubicBezTo>
                  <a:cubicBezTo>
                    <a:pt x="1610" y="1575"/>
                    <a:pt x="1609" y="1580"/>
                    <a:pt x="1611" y="1582"/>
                  </a:cubicBezTo>
                  <a:cubicBezTo>
                    <a:pt x="1612" y="1583"/>
                    <a:pt x="1612" y="1576"/>
                    <a:pt x="1612" y="1576"/>
                  </a:cubicBezTo>
                  <a:cubicBezTo>
                    <a:pt x="1615" y="1572"/>
                    <a:pt x="1612" y="1572"/>
                    <a:pt x="1619" y="1572"/>
                  </a:cubicBezTo>
                  <a:cubicBezTo>
                    <a:pt x="1626" y="1571"/>
                    <a:pt x="1626" y="1579"/>
                    <a:pt x="1627" y="1586"/>
                  </a:cubicBezTo>
                  <a:cubicBezTo>
                    <a:pt x="1627" y="1581"/>
                    <a:pt x="1626" y="1575"/>
                    <a:pt x="1624" y="1570"/>
                  </a:cubicBezTo>
                  <a:cubicBezTo>
                    <a:pt x="1626" y="1571"/>
                    <a:pt x="1626" y="1579"/>
                    <a:pt x="1628" y="1579"/>
                  </a:cubicBezTo>
                  <a:cubicBezTo>
                    <a:pt x="1629" y="1579"/>
                    <a:pt x="1629" y="1577"/>
                    <a:pt x="1629" y="1577"/>
                  </a:cubicBezTo>
                  <a:cubicBezTo>
                    <a:pt x="1631" y="1582"/>
                    <a:pt x="1631" y="1587"/>
                    <a:pt x="1633" y="1590"/>
                  </a:cubicBezTo>
                  <a:cubicBezTo>
                    <a:pt x="1632" y="1586"/>
                    <a:pt x="1636" y="1583"/>
                    <a:pt x="1639" y="1581"/>
                  </a:cubicBezTo>
                  <a:cubicBezTo>
                    <a:pt x="1642" y="1595"/>
                    <a:pt x="1653" y="1609"/>
                    <a:pt x="1654" y="1623"/>
                  </a:cubicBezTo>
                  <a:cubicBezTo>
                    <a:pt x="1653" y="1617"/>
                    <a:pt x="1649" y="1609"/>
                    <a:pt x="1651" y="1603"/>
                  </a:cubicBezTo>
                  <a:cubicBezTo>
                    <a:pt x="1652" y="1602"/>
                    <a:pt x="1655" y="1610"/>
                    <a:pt x="1654" y="1609"/>
                  </a:cubicBezTo>
                  <a:cubicBezTo>
                    <a:pt x="1654" y="1607"/>
                    <a:pt x="1649" y="1592"/>
                    <a:pt x="1650" y="1591"/>
                  </a:cubicBezTo>
                  <a:cubicBezTo>
                    <a:pt x="1649" y="1592"/>
                    <a:pt x="1649" y="1598"/>
                    <a:pt x="1649" y="1598"/>
                  </a:cubicBezTo>
                  <a:cubicBezTo>
                    <a:pt x="1647" y="1595"/>
                    <a:pt x="1647" y="1587"/>
                    <a:pt x="1647" y="1583"/>
                  </a:cubicBezTo>
                  <a:cubicBezTo>
                    <a:pt x="1647" y="1585"/>
                    <a:pt x="1647" y="1587"/>
                    <a:pt x="1647" y="1589"/>
                  </a:cubicBezTo>
                  <a:cubicBezTo>
                    <a:pt x="1646" y="1589"/>
                    <a:pt x="1646" y="1588"/>
                    <a:pt x="1645" y="1588"/>
                  </a:cubicBezTo>
                  <a:cubicBezTo>
                    <a:pt x="1645" y="1593"/>
                    <a:pt x="1647" y="1597"/>
                    <a:pt x="1648" y="1602"/>
                  </a:cubicBezTo>
                  <a:cubicBezTo>
                    <a:pt x="1648" y="1600"/>
                    <a:pt x="1642" y="1578"/>
                    <a:pt x="1641" y="1579"/>
                  </a:cubicBezTo>
                  <a:cubicBezTo>
                    <a:pt x="1642" y="1580"/>
                    <a:pt x="1645" y="1591"/>
                    <a:pt x="1644" y="1591"/>
                  </a:cubicBezTo>
                  <a:cubicBezTo>
                    <a:pt x="1644" y="1591"/>
                    <a:pt x="1638" y="1580"/>
                    <a:pt x="1644" y="1577"/>
                  </a:cubicBezTo>
                  <a:cubicBezTo>
                    <a:pt x="1645" y="1577"/>
                    <a:pt x="1644" y="1574"/>
                    <a:pt x="1645" y="1573"/>
                  </a:cubicBezTo>
                  <a:cubicBezTo>
                    <a:pt x="1644" y="1575"/>
                    <a:pt x="1647" y="1580"/>
                    <a:pt x="1647" y="1583"/>
                  </a:cubicBezTo>
                  <a:cubicBezTo>
                    <a:pt x="1647" y="1580"/>
                    <a:pt x="1646" y="1576"/>
                    <a:pt x="1646" y="1573"/>
                  </a:cubicBezTo>
                  <a:cubicBezTo>
                    <a:pt x="1646" y="1575"/>
                    <a:pt x="1648" y="1587"/>
                    <a:pt x="1650" y="1588"/>
                  </a:cubicBezTo>
                  <a:cubicBezTo>
                    <a:pt x="1649" y="1588"/>
                    <a:pt x="1650" y="1571"/>
                    <a:pt x="1648" y="1571"/>
                  </a:cubicBezTo>
                  <a:cubicBezTo>
                    <a:pt x="1655" y="1570"/>
                    <a:pt x="1663" y="1582"/>
                    <a:pt x="1654" y="1580"/>
                  </a:cubicBezTo>
                  <a:cubicBezTo>
                    <a:pt x="1648" y="1580"/>
                    <a:pt x="1662" y="1590"/>
                    <a:pt x="1659" y="1586"/>
                  </a:cubicBezTo>
                  <a:cubicBezTo>
                    <a:pt x="1660" y="1587"/>
                    <a:pt x="1661" y="1590"/>
                    <a:pt x="1662" y="1590"/>
                  </a:cubicBezTo>
                  <a:cubicBezTo>
                    <a:pt x="1664" y="1590"/>
                    <a:pt x="1663" y="1584"/>
                    <a:pt x="1663" y="1583"/>
                  </a:cubicBezTo>
                  <a:cubicBezTo>
                    <a:pt x="1663" y="1583"/>
                    <a:pt x="1665" y="1592"/>
                    <a:pt x="1665" y="1592"/>
                  </a:cubicBezTo>
                  <a:cubicBezTo>
                    <a:pt x="1667" y="1593"/>
                    <a:pt x="1674" y="1596"/>
                    <a:pt x="1676" y="1597"/>
                  </a:cubicBezTo>
                  <a:cubicBezTo>
                    <a:pt x="1677" y="1598"/>
                    <a:pt x="1687" y="1598"/>
                    <a:pt x="1685" y="1596"/>
                  </a:cubicBezTo>
                  <a:cubicBezTo>
                    <a:pt x="1690" y="1601"/>
                    <a:pt x="1690" y="1621"/>
                    <a:pt x="1690" y="1627"/>
                  </a:cubicBezTo>
                  <a:cubicBezTo>
                    <a:pt x="1689" y="1626"/>
                    <a:pt x="1689" y="1624"/>
                    <a:pt x="1690" y="1623"/>
                  </a:cubicBezTo>
                  <a:cubicBezTo>
                    <a:pt x="1691" y="1625"/>
                    <a:pt x="1692" y="1626"/>
                    <a:pt x="1692" y="1628"/>
                  </a:cubicBezTo>
                  <a:cubicBezTo>
                    <a:pt x="1693" y="1626"/>
                    <a:pt x="1691" y="1612"/>
                    <a:pt x="1690" y="1612"/>
                  </a:cubicBezTo>
                  <a:cubicBezTo>
                    <a:pt x="1694" y="1614"/>
                    <a:pt x="1695" y="1628"/>
                    <a:pt x="1697" y="1631"/>
                  </a:cubicBezTo>
                  <a:cubicBezTo>
                    <a:pt x="1699" y="1637"/>
                    <a:pt x="1701" y="1642"/>
                    <a:pt x="1703" y="1649"/>
                  </a:cubicBezTo>
                  <a:cubicBezTo>
                    <a:pt x="1705" y="1658"/>
                    <a:pt x="1708" y="1668"/>
                    <a:pt x="1710" y="1678"/>
                  </a:cubicBezTo>
                  <a:cubicBezTo>
                    <a:pt x="1712" y="1685"/>
                    <a:pt x="1722" y="1704"/>
                    <a:pt x="1720" y="1711"/>
                  </a:cubicBezTo>
                  <a:cubicBezTo>
                    <a:pt x="1721" y="1709"/>
                    <a:pt x="1719" y="1706"/>
                    <a:pt x="1720" y="1704"/>
                  </a:cubicBezTo>
                  <a:cubicBezTo>
                    <a:pt x="1718" y="1708"/>
                    <a:pt x="1724" y="1724"/>
                    <a:pt x="1725" y="1729"/>
                  </a:cubicBezTo>
                  <a:cubicBezTo>
                    <a:pt x="1728" y="1709"/>
                    <a:pt x="1716" y="1687"/>
                    <a:pt x="1712" y="1668"/>
                  </a:cubicBezTo>
                  <a:cubicBezTo>
                    <a:pt x="1713" y="1672"/>
                    <a:pt x="1714" y="1678"/>
                    <a:pt x="1714" y="1683"/>
                  </a:cubicBezTo>
                  <a:cubicBezTo>
                    <a:pt x="1713" y="1680"/>
                    <a:pt x="1713" y="1675"/>
                    <a:pt x="1712" y="1681"/>
                  </a:cubicBezTo>
                  <a:cubicBezTo>
                    <a:pt x="1713" y="1671"/>
                    <a:pt x="1707" y="1656"/>
                    <a:pt x="1705" y="1645"/>
                  </a:cubicBezTo>
                  <a:cubicBezTo>
                    <a:pt x="1705" y="1645"/>
                    <a:pt x="1701" y="1626"/>
                    <a:pt x="1701" y="1626"/>
                  </a:cubicBezTo>
                  <a:cubicBezTo>
                    <a:pt x="1705" y="1627"/>
                    <a:pt x="1706" y="1644"/>
                    <a:pt x="1707" y="1647"/>
                  </a:cubicBezTo>
                  <a:cubicBezTo>
                    <a:pt x="1706" y="1637"/>
                    <a:pt x="1705" y="1627"/>
                    <a:pt x="1703" y="1617"/>
                  </a:cubicBezTo>
                  <a:cubicBezTo>
                    <a:pt x="1703" y="1617"/>
                    <a:pt x="1700" y="1603"/>
                    <a:pt x="1705" y="1605"/>
                  </a:cubicBezTo>
                  <a:cubicBezTo>
                    <a:pt x="1708" y="1606"/>
                    <a:pt x="1706" y="1612"/>
                    <a:pt x="1708" y="1614"/>
                  </a:cubicBezTo>
                  <a:cubicBezTo>
                    <a:pt x="1710" y="1615"/>
                    <a:pt x="1713" y="1613"/>
                    <a:pt x="1715" y="1614"/>
                  </a:cubicBezTo>
                  <a:cubicBezTo>
                    <a:pt x="1719" y="1615"/>
                    <a:pt x="1731" y="1617"/>
                    <a:pt x="1729" y="1623"/>
                  </a:cubicBezTo>
                  <a:cubicBezTo>
                    <a:pt x="1730" y="1621"/>
                    <a:pt x="1730" y="1619"/>
                    <a:pt x="1729" y="1617"/>
                  </a:cubicBezTo>
                  <a:cubicBezTo>
                    <a:pt x="1731" y="1616"/>
                    <a:pt x="1732" y="1616"/>
                    <a:pt x="1734" y="1615"/>
                  </a:cubicBezTo>
                  <a:cubicBezTo>
                    <a:pt x="1735" y="1614"/>
                    <a:pt x="1736" y="1615"/>
                    <a:pt x="1737" y="1612"/>
                  </a:cubicBezTo>
                  <a:cubicBezTo>
                    <a:pt x="1738" y="1608"/>
                    <a:pt x="1735" y="1600"/>
                    <a:pt x="1730" y="1601"/>
                  </a:cubicBezTo>
                  <a:cubicBezTo>
                    <a:pt x="1729" y="1602"/>
                    <a:pt x="1729" y="1603"/>
                    <a:pt x="1729" y="1605"/>
                  </a:cubicBezTo>
                  <a:cubicBezTo>
                    <a:pt x="1729" y="1602"/>
                    <a:pt x="1728" y="1599"/>
                    <a:pt x="1728" y="1596"/>
                  </a:cubicBezTo>
                  <a:cubicBezTo>
                    <a:pt x="1728" y="1595"/>
                    <a:pt x="1751" y="1583"/>
                    <a:pt x="1754" y="1582"/>
                  </a:cubicBezTo>
                  <a:cubicBezTo>
                    <a:pt x="1758" y="1580"/>
                    <a:pt x="1765" y="1576"/>
                    <a:pt x="1768" y="1579"/>
                  </a:cubicBezTo>
                  <a:cubicBezTo>
                    <a:pt x="1769" y="1580"/>
                    <a:pt x="1770" y="1593"/>
                    <a:pt x="1771" y="1593"/>
                  </a:cubicBezTo>
                  <a:cubicBezTo>
                    <a:pt x="1772" y="1593"/>
                    <a:pt x="1772" y="1591"/>
                    <a:pt x="1772" y="1591"/>
                  </a:cubicBezTo>
                  <a:cubicBezTo>
                    <a:pt x="1772" y="1592"/>
                    <a:pt x="1774" y="1599"/>
                    <a:pt x="1774" y="1600"/>
                  </a:cubicBezTo>
                  <a:cubicBezTo>
                    <a:pt x="1773" y="1597"/>
                    <a:pt x="1771" y="1579"/>
                    <a:pt x="1772" y="1577"/>
                  </a:cubicBezTo>
                  <a:cubicBezTo>
                    <a:pt x="1778" y="1569"/>
                    <a:pt x="1781" y="1589"/>
                    <a:pt x="1781" y="1589"/>
                  </a:cubicBezTo>
                  <a:cubicBezTo>
                    <a:pt x="1780" y="1589"/>
                    <a:pt x="1781" y="1576"/>
                    <a:pt x="1780" y="1576"/>
                  </a:cubicBezTo>
                  <a:cubicBezTo>
                    <a:pt x="1782" y="1577"/>
                    <a:pt x="1782" y="1588"/>
                    <a:pt x="1784" y="1589"/>
                  </a:cubicBezTo>
                  <a:cubicBezTo>
                    <a:pt x="1784" y="1589"/>
                    <a:pt x="1783" y="1577"/>
                    <a:pt x="1784" y="1576"/>
                  </a:cubicBezTo>
                  <a:cubicBezTo>
                    <a:pt x="1784" y="1575"/>
                    <a:pt x="1787" y="1592"/>
                    <a:pt x="1791" y="1589"/>
                  </a:cubicBezTo>
                  <a:cubicBezTo>
                    <a:pt x="1791" y="1589"/>
                    <a:pt x="1788" y="1573"/>
                    <a:pt x="1791" y="1574"/>
                  </a:cubicBezTo>
                  <a:cubicBezTo>
                    <a:pt x="1794" y="1576"/>
                    <a:pt x="1793" y="1586"/>
                    <a:pt x="1795" y="1589"/>
                  </a:cubicBezTo>
                  <a:cubicBezTo>
                    <a:pt x="1795" y="1589"/>
                    <a:pt x="1795" y="1575"/>
                    <a:pt x="1796" y="1575"/>
                  </a:cubicBezTo>
                  <a:cubicBezTo>
                    <a:pt x="1797" y="1575"/>
                    <a:pt x="1798" y="1582"/>
                    <a:pt x="1798" y="1584"/>
                  </a:cubicBezTo>
                  <a:cubicBezTo>
                    <a:pt x="1798" y="1583"/>
                    <a:pt x="1798" y="1573"/>
                    <a:pt x="1797" y="1572"/>
                  </a:cubicBezTo>
                  <a:cubicBezTo>
                    <a:pt x="1799" y="1573"/>
                    <a:pt x="1801" y="1582"/>
                    <a:pt x="1801" y="1584"/>
                  </a:cubicBezTo>
                  <a:cubicBezTo>
                    <a:pt x="1802" y="1577"/>
                    <a:pt x="1797" y="1574"/>
                    <a:pt x="1802" y="1568"/>
                  </a:cubicBezTo>
                  <a:cubicBezTo>
                    <a:pt x="1804" y="1565"/>
                    <a:pt x="1810" y="1564"/>
                    <a:pt x="1810" y="1562"/>
                  </a:cubicBezTo>
                  <a:cubicBezTo>
                    <a:pt x="1813" y="1550"/>
                    <a:pt x="1791" y="1556"/>
                    <a:pt x="1787" y="1556"/>
                  </a:cubicBezTo>
                  <a:cubicBezTo>
                    <a:pt x="1779" y="1555"/>
                    <a:pt x="1781" y="1550"/>
                    <a:pt x="1781" y="1543"/>
                  </a:cubicBezTo>
                  <a:cubicBezTo>
                    <a:pt x="1781" y="1537"/>
                    <a:pt x="1779" y="1535"/>
                    <a:pt x="1780" y="1529"/>
                  </a:cubicBezTo>
                  <a:cubicBezTo>
                    <a:pt x="1780" y="1531"/>
                    <a:pt x="1785" y="1546"/>
                    <a:pt x="1784" y="1547"/>
                  </a:cubicBezTo>
                  <a:cubicBezTo>
                    <a:pt x="1786" y="1546"/>
                    <a:pt x="1783" y="1540"/>
                    <a:pt x="1784" y="1537"/>
                  </a:cubicBezTo>
                  <a:cubicBezTo>
                    <a:pt x="1783" y="1540"/>
                    <a:pt x="1788" y="1547"/>
                    <a:pt x="1790" y="1547"/>
                  </a:cubicBezTo>
                  <a:cubicBezTo>
                    <a:pt x="1792" y="1547"/>
                    <a:pt x="1792" y="1537"/>
                    <a:pt x="1791" y="1535"/>
                  </a:cubicBezTo>
                  <a:cubicBezTo>
                    <a:pt x="1796" y="1542"/>
                    <a:pt x="1796" y="1525"/>
                    <a:pt x="1795" y="1526"/>
                  </a:cubicBezTo>
                  <a:cubicBezTo>
                    <a:pt x="1787" y="1534"/>
                    <a:pt x="1796" y="1514"/>
                    <a:pt x="1803" y="1521"/>
                  </a:cubicBezTo>
                  <a:cubicBezTo>
                    <a:pt x="1805" y="1523"/>
                    <a:pt x="1804" y="1534"/>
                    <a:pt x="1805" y="1538"/>
                  </a:cubicBezTo>
                  <a:cubicBezTo>
                    <a:pt x="1805" y="1536"/>
                    <a:pt x="1805" y="1534"/>
                    <a:pt x="1805" y="1533"/>
                  </a:cubicBezTo>
                  <a:cubicBezTo>
                    <a:pt x="1806" y="1534"/>
                    <a:pt x="1806" y="1535"/>
                    <a:pt x="1806" y="1536"/>
                  </a:cubicBezTo>
                  <a:cubicBezTo>
                    <a:pt x="1805" y="1535"/>
                    <a:pt x="1804" y="1521"/>
                    <a:pt x="1806" y="1520"/>
                  </a:cubicBezTo>
                  <a:cubicBezTo>
                    <a:pt x="1808" y="1519"/>
                    <a:pt x="1810" y="1538"/>
                    <a:pt x="1811" y="1541"/>
                  </a:cubicBezTo>
                  <a:cubicBezTo>
                    <a:pt x="1810" y="1536"/>
                    <a:pt x="1809" y="1518"/>
                    <a:pt x="1813" y="1518"/>
                  </a:cubicBezTo>
                  <a:cubicBezTo>
                    <a:pt x="1819" y="1518"/>
                    <a:pt x="1815" y="1520"/>
                    <a:pt x="1816" y="1522"/>
                  </a:cubicBezTo>
                  <a:cubicBezTo>
                    <a:pt x="1815" y="1521"/>
                    <a:pt x="1815" y="1533"/>
                    <a:pt x="1816" y="1531"/>
                  </a:cubicBezTo>
                  <a:cubicBezTo>
                    <a:pt x="1818" y="1530"/>
                    <a:pt x="1820" y="1524"/>
                    <a:pt x="1819" y="1522"/>
                  </a:cubicBezTo>
                  <a:cubicBezTo>
                    <a:pt x="1820" y="1523"/>
                    <a:pt x="1821" y="1526"/>
                    <a:pt x="1821" y="1528"/>
                  </a:cubicBezTo>
                  <a:cubicBezTo>
                    <a:pt x="1821" y="1524"/>
                    <a:pt x="1823" y="1523"/>
                    <a:pt x="1823" y="1515"/>
                  </a:cubicBezTo>
                  <a:cubicBezTo>
                    <a:pt x="1825" y="1515"/>
                    <a:pt x="1826" y="1520"/>
                    <a:pt x="1826" y="1521"/>
                  </a:cubicBezTo>
                  <a:cubicBezTo>
                    <a:pt x="1824" y="1510"/>
                    <a:pt x="1826" y="1518"/>
                    <a:pt x="1828" y="1519"/>
                  </a:cubicBezTo>
                  <a:cubicBezTo>
                    <a:pt x="1826" y="1519"/>
                    <a:pt x="1835" y="1515"/>
                    <a:pt x="1836" y="1515"/>
                  </a:cubicBezTo>
                  <a:cubicBezTo>
                    <a:pt x="1844" y="1514"/>
                    <a:pt x="1847" y="1519"/>
                    <a:pt x="1854" y="1520"/>
                  </a:cubicBezTo>
                  <a:cubicBezTo>
                    <a:pt x="1858" y="1520"/>
                    <a:pt x="1856" y="1515"/>
                    <a:pt x="1860" y="1515"/>
                  </a:cubicBezTo>
                  <a:cubicBezTo>
                    <a:pt x="1864" y="1514"/>
                    <a:pt x="1864" y="1519"/>
                    <a:pt x="1866" y="1520"/>
                  </a:cubicBezTo>
                  <a:cubicBezTo>
                    <a:pt x="1867" y="1520"/>
                    <a:pt x="1867" y="1516"/>
                    <a:pt x="1869" y="1516"/>
                  </a:cubicBezTo>
                  <a:cubicBezTo>
                    <a:pt x="1871" y="1516"/>
                    <a:pt x="1872" y="1519"/>
                    <a:pt x="1874" y="1519"/>
                  </a:cubicBezTo>
                  <a:cubicBezTo>
                    <a:pt x="1876" y="1519"/>
                    <a:pt x="1886" y="1512"/>
                    <a:pt x="1887" y="1518"/>
                  </a:cubicBezTo>
                  <a:cubicBezTo>
                    <a:pt x="1887" y="1517"/>
                    <a:pt x="1889" y="1515"/>
                    <a:pt x="1889" y="1517"/>
                  </a:cubicBezTo>
                  <a:cubicBezTo>
                    <a:pt x="1889" y="1515"/>
                    <a:pt x="1895" y="1514"/>
                    <a:pt x="1897" y="1513"/>
                  </a:cubicBezTo>
                  <a:cubicBezTo>
                    <a:pt x="1898" y="1516"/>
                    <a:pt x="1896" y="1521"/>
                    <a:pt x="1899" y="1524"/>
                  </a:cubicBezTo>
                  <a:cubicBezTo>
                    <a:pt x="1898" y="1522"/>
                    <a:pt x="1898" y="1513"/>
                    <a:pt x="1898" y="1512"/>
                  </a:cubicBezTo>
                  <a:cubicBezTo>
                    <a:pt x="1900" y="1510"/>
                    <a:pt x="1905" y="1509"/>
                    <a:pt x="1907" y="1508"/>
                  </a:cubicBezTo>
                  <a:cubicBezTo>
                    <a:pt x="1909" y="1518"/>
                    <a:pt x="1912" y="1528"/>
                    <a:pt x="1913" y="1538"/>
                  </a:cubicBezTo>
                  <a:cubicBezTo>
                    <a:pt x="1913" y="1547"/>
                    <a:pt x="1913" y="1557"/>
                    <a:pt x="1916" y="1566"/>
                  </a:cubicBezTo>
                  <a:cubicBezTo>
                    <a:pt x="1914" y="1558"/>
                    <a:pt x="1915" y="1546"/>
                    <a:pt x="1914" y="1537"/>
                  </a:cubicBezTo>
                  <a:cubicBezTo>
                    <a:pt x="1915" y="1541"/>
                    <a:pt x="1915" y="1545"/>
                    <a:pt x="1916" y="1549"/>
                  </a:cubicBezTo>
                  <a:cubicBezTo>
                    <a:pt x="1916" y="1541"/>
                    <a:pt x="1916" y="1534"/>
                    <a:pt x="1916" y="1526"/>
                  </a:cubicBezTo>
                  <a:cubicBezTo>
                    <a:pt x="1916" y="1519"/>
                    <a:pt x="1911" y="1505"/>
                    <a:pt x="1919" y="1504"/>
                  </a:cubicBezTo>
                  <a:cubicBezTo>
                    <a:pt x="1920" y="1511"/>
                    <a:pt x="1921" y="1518"/>
                    <a:pt x="1922" y="1526"/>
                  </a:cubicBezTo>
                  <a:cubicBezTo>
                    <a:pt x="1922" y="1527"/>
                    <a:pt x="1923" y="1536"/>
                    <a:pt x="1923" y="1537"/>
                  </a:cubicBezTo>
                  <a:cubicBezTo>
                    <a:pt x="1926" y="1527"/>
                    <a:pt x="1917" y="1514"/>
                    <a:pt x="1922" y="1506"/>
                  </a:cubicBezTo>
                  <a:cubicBezTo>
                    <a:pt x="1927" y="1496"/>
                    <a:pt x="1934" y="1515"/>
                    <a:pt x="1932" y="1520"/>
                  </a:cubicBezTo>
                  <a:cubicBezTo>
                    <a:pt x="1933" y="1518"/>
                    <a:pt x="1929" y="1499"/>
                    <a:pt x="1933" y="1501"/>
                  </a:cubicBezTo>
                  <a:cubicBezTo>
                    <a:pt x="1933" y="1502"/>
                    <a:pt x="1934" y="1503"/>
                    <a:pt x="1935" y="1504"/>
                  </a:cubicBezTo>
                  <a:cubicBezTo>
                    <a:pt x="1936" y="1505"/>
                    <a:pt x="1938" y="1499"/>
                    <a:pt x="1939" y="1499"/>
                  </a:cubicBezTo>
                  <a:cubicBezTo>
                    <a:pt x="1940" y="1512"/>
                    <a:pt x="1950" y="1528"/>
                    <a:pt x="1948" y="1541"/>
                  </a:cubicBezTo>
                  <a:cubicBezTo>
                    <a:pt x="1949" y="1535"/>
                    <a:pt x="1945" y="1525"/>
                    <a:pt x="1950" y="1521"/>
                  </a:cubicBezTo>
                  <a:cubicBezTo>
                    <a:pt x="1951" y="1521"/>
                    <a:pt x="1954" y="1530"/>
                    <a:pt x="1953" y="1529"/>
                  </a:cubicBezTo>
                  <a:cubicBezTo>
                    <a:pt x="1953" y="1527"/>
                    <a:pt x="1952" y="1510"/>
                    <a:pt x="1951" y="1510"/>
                  </a:cubicBezTo>
                  <a:cubicBezTo>
                    <a:pt x="1950" y="1510"/>
                    <a:pt x="1949" y="1516"/>
                    <a:pt x="1949" y="1515"/>
                  </a:cubicBezTo>
                  <a:cubicBezTo>
                    <a:pt x="1947" y="1512"/>
                    <a:pt x="1949" y="1504"/>
                    <a:pt x="1949" y="1500"/>
                  </a:cubicBezTo>
                  <a:cubicBezTo>
                    <a:pt x="1946" y="1507"/>
                    <a:pt x="1945" y="1505"/>
                    <a:pt x="1946" y="1504"/>
                  </a:cubicBezTo>
                  <a:cubicBezTo>
                    <a:pt x="1944" y="1508"/>
                    <a:pt x="1946" y="1513"/>
                    <a:pt x="1946" y="1517"/>
                  </a:cubicBezTo>
                  <a:cubicBezTo>
                    <a:pt x="1945" y="1508"/>
                    <a:pt x="1943" y="1496"/>
                    <a:pt x="1945" y="1488"/>
                  </a:cubicBezTo>
                  <a:cubicBezTo>
                    <a:pt x="1946" y="1484"/>
                    <a:pt x="1944" y="1484"/>
                    <a:pt x="1948" y="1482"/>
                  </a:cubicBezTo>
                  <a:cubicBezTo>
                    <a:pt x="1955" y="1479"/>
                    <a:pt x="1951" y="1485"/>
                    <a:pt x="1952" y="1488"/>
                  </a:cubicBezTo>
                  <a:cubicBezTo>
                    <a:pt x="1950" y="1483"/>
                    <a:pt x="1946" y="1491"/>
                    <a:pt x="1947" y="1492"/>
                  </a:cubicBezTo>
                  <a:cubicBezTo>
                    <a:pt x="1953" y="1502"/>
                    <a:pt x="1961" y="1481"/>
                    <a:pt x="1956" y="1480"/>
                  </a:cubicBezTo>
                  <a:cubicBezTo>
                    <a:pt x="1961" y="1482"/>
                    <a:pt x="1960" y="1475"/>
                    <a:pt x="1960" y="1476"/>
                  </a:cubicBezTo>
                  <a:cubicBezTo>
                    <a:pt x="1959" y="1474"/>
                    <a:pt x="1956" y="1469"/>
                    <a:pt x="1956" y="1466"/>
                  </a:cubicBezTo>
                  <a:cubicBezTo>
                    <a:pt x="1954" y="1457"/>
                    <a:pt x="1958" y="1459"/>
                    <a:pt x="1965" y="1455"/>
                  </a:cubicBezTo>
                  <a:cubicBezTo>
                    <a:pt x="1965" y="1454"/>
                    <a:pt x="1966" y="1461"/>
                    <a:pt x="1967" y="1460"/>
                  </a:cubicBezTo>
                  <a:cubicBezTo>
                    <a:pt x="1967" y="1460"/>
                    <a:pt x="1968" y="1457"/>
                    <a:pt x="1969" y="1457"/>
                  </a:cubicBezTo>
                  <a:cubicBezTo>
                    <a:pt x="1970" y="1457"/>
                    <a:pt x="1971" y="1468"/>
                    <a:pt x="1971" y="1469"/>
                  </a:cubicBezTo>
                  <a:cubicBezTo>
                    <a:pt x="1971" y="1467"/>
                    <a:pt x="1971" y="1466"/>
                    <a:pt x="1972" y="1465"/>
                  </a:cubicBezTo>
                  <a:cubicBezTo>
                    <a:pt x="1972" y="1474"/>
                    <a:pt x="1972" y="1483"/>
                    <a:pt x="1975" y="1492"/>
                  </a:cubicBezTo>
                  <a:cubicBezTo>
                    <a:pt x="1974" y="1490"/>
                    <a:pt x="1975" y="1488"/>
                    <a:pt x="1975" y="1486"/>
                  </a:cubicBezTo>
                  <a:cubicBezTo>
                    <a:pt x="1976" y="1486"/>
                    <a:pt x="1976" y="1488"/>
                    <a:pt x="1977" y="1488"/>
                  </a:cubicBezTo>
                  <a:cubicBezTo>
                    <a:pt x="1978" y="1488"/>
                    <a:pt x="1977" y="1476"/>
                    <a:pt x="1977" y="1475"/>
                  </a:cubicBezTo>
                  <a:cubicBezTo>
                    <a:pt x="1980" y="1476"/>
                    <a:pt x="1984" y="1482"/>
                    <a:pt x="1983" y="1486"/>
                  </a:cubicBezTo>
                  <a:cubicBezTo>
                    <a:pt x="1983" y="1484"/>
                    <a:pt x="1983" y="1482"/>
                    <a:pt x="1983" y="1480"/>
                  </a:cubicBezTo>
                  <a:cubicBezTo>
                    <a:pt x="1984" y="1483"/>
                    <a:pt x="1992" y="1506"/>
                    <a:pt x="1990" y="1508"/>
                  </a:cubicBezTo>
                  <a:cubicBezTo>
                    <a:pt x="1992" y="1506"/>
                    <a:pt x="1988" y="1494"/>
                    <a:pt x="1992" y="1493"/>
                  </a:cubicBezTo>
                  <a:cubicBezTo>
                    <a:pt x="1992" y="1497"/>
                    <a:pt x="1995" y="1516"/>
                    <a:pt x="1994" y="1517"/>
                  </a:cubicBezTo>
                  <a:cubicBezTo>
                    <a:pt x="1998" y="1511"/>
                    <a:pt x="1995" y="1498"/>
                    <a:pt x="1994" y="1492"/>
                  </a:cubicBezTo>
                  <a:cubicBezTo>
                    <a:pt x="2000" y="1498"/>
                    <a:pt x="1999" y="1509"/>
                    <a:pt x="2001" y="1517"/>
                  </a:cubicBezTo>
                  <a:cubicBezTo>
                    <a:pt x="2003" y="1522"/>
                    <a:pt x="2004" y="1526"/>
                    <a:pt x="2004" y="1532"/>
                  </a:cubicBezTo>
                  <a:cubicBezTo>
                    <a:pt x="2004" y="1540"/>
                    <a:pt x="2004" y="1549"/>
                    <a:pt x="2003" y="1557"/>
                  </a:cubicBezTo>
                  <a:cubicBezTo>
                    <a:pt x="2003" y="1560"/>
                    <a:pt x="2003" y="1566"/>
                    <a:pt x="2002" y="1569"/>
                  </a:cubicBezTo>
                  <a:cubicBezTo>
                    <a:pt x="2002" y="1567"/>
                    <a:pt x="2002" y="1565"/>
                    <a:pt x="2004" y="1565"/>
                  </a:cubicBezTo>
                  <a:cubicBezTo>
                    <a:pt x="2004" y="1567"/>
                    <a:pt x="2005" y="1568"/>
                    <a:pt x="2006" y="1570"/>
                  </a:cubicBezTo>
                  <a:cubicBezTo>
                    <a:pt x="2008" y="1568"/>
                    <a:pt x="2003" y="1557"/>
                    <a:pt x="2006" y="1555"/>
                  </a:cubicBezTo>
                  <a:cubicBezTo>
                    <a:pt x="2006" y="1555"/>
                    <a:pt x="2015" y="1592"/>
                    <a:pt x="2016" y="1596"/>
                  </a:cubicBezTo>
                  <a:cubicBezTo>
                    <a:pt x="2018" y="1606"/>
                    <a:pt x="2019" y="1617"/>
                    <a:pt x="2021" y="1627"/>
                  </a:cubicBezTo>
                  <a:cubicBezTo>
                    <a:pt x="2021" y="1633"/>
                    <a:pt x="2031" y="1658"/>
                    <a:pt x="2028" y="1661"/>
                  </a:cubicBezTo>
                  <a:cubicBezTo>
                    <a:pt x="2030" y="1660"/>
                    <a:pt x="2028" y="1656"/>
                    <a:pt x="2029" y="1654"/>
                  </a:cubicBezTo>
                  <a:cubicBezTo>
                    <a:pt x="2028" y="1655"/>
                    <a:pt x="2032" y="1677"/>
                    <a:pt x="2032" y="1680"/>
                  </a:cubicBezTo>
                  <a:cubicBezTo>
                    <a:pt x="2036" y="1673"/>
                    <a:pt x="2033" y="1655"/>
                    <a:pt x="2032" y="1647"/>
                  </a:cubicBezTo>
                  <a:cubicBezTo>
                    <a:pt x="2030" y="1637"/>
                    <a:pt x="2027" y="1628"/>
                    <a:pt x="2026" y="1617"/>
                  </a:cubicBezTo>
                  <a:cubicBezTo>
                    <a:pt x="2026" y="1621"/>
                    <a:pt x="2026" y="1628"/>
                    <a:pt x="2026" y="1632"/>
                  </a:cubicBezTo>
                  <a:cubicBezTo>
                    <a:pt x="2025" y="1629"/>
                    <a:pt x="2025" y="1625"/>
                    <a:pt x="2023" y="1630"/>
                  </a:cubicBezTo>
                  <a:cubicBezTo>
                    <a:pt x="2026" y="1622"/>
                    <a:pt x="2020" y="1602"/>
                    <a:pt x="2020" y="1593"/>
                  </a:cubicBezTo>
                  <a:cubicBezTo>
                    <a:pt x="2020" y="1592"/>
                    <a:pt x="2017" y="1573"/>
                    <a:pt x="2018" y="1573"/>
                  </a:cubicBezTo>
                  <a:cubicBezTo>
                    <a:pt x="2022" y="1576"/>
                    <a:pt x="2021" y="1591"/>
                    <a:pt x="2022" y="1596"/>
                  </a:cubicBezTo>
                  <a:cubicBezTo>
                    <a:pt x="2023" y="1592"/>
                    <a:pt x="2022" y="1543"/>
                    <a:pt x="2019" y="1544"/>
                  </a:cubicBezTo>
                  <a:cubicBezTo>
                    <a:pt x="2015" y="1545"/>
                    <a:pt x="2020" y="1561"/>
                    <a:pt x="2017" y="1563"/>
                  </a:cubicBezTo>
                  <a:cubicBezTo>
                    <a:pt x="2015" y="1564"/>
                    <a:pt x="2013" y="1541"/>
                    <a:pt x="2014" y="1538"/>
                  </a:cubicBezTo>
                  <a:cubicBezTo>
                    <a:pt x="2014" y="1537"/>
                    <a:pt x="2015" y="1544"/>
                    <a:pt x="2016" y="1545"/>
                  </a:cubicBezTo>
                  <a:cubicBezTo>
                    <a:pt x="2015" y="1544"/>
                    <a:pt x="2014" y="1528"/>
                    <a:pt x="2015" y="1527"/>
                  </a:cubicBezTo>
                  <a:cubicBezTo>
                    <a:pt x="2015" y="1527"/>
                    <a:pt x="2017" y="1532"/>
                    <a:pt x="2019" y="1532"/>
                  </a:cubicBezTo>
                  <a:cubicBezTo>
                    <a:pt x="2018" y="1520"/>
                    <a:pt x="2010" y="1499"/>
                    <a:pt x="2016" y="1488"/>
                  </a:cubicBezTo>
                  <a:cubicBezTo>
                    <a:pt x="2016" y="1488"/>
                    <a:pt x="2017" y="1492"/>
                    <a:pt x="2018" y="1492"/>
                  </a:cubicBezTo>
                  <a:cubicBezTo>
                    <a:pt x="2017" y="1492"/>
                    <a:pt x="2017" y="1468"/>
                    <a:pt x="2017" y="1466"/>
                  </a:cubicBezTo>
                  <a:cubicBezTo>
                    <a:pt x="2017" y="1465"/>
                    <a:pt x="2022" y="1481"/>
                    <a:pt x="2020" y="1480"/>
                  </a:cubicBezTo>
                  <a:cubicBezTo>
                    <a:pt x="2020" y="1480"/>
                    <a:pt x="2020" y="1471"/>
                    <a:pt x="2020" y="1470"/>
                  </a:cubicBezTo>
                  <a:cubicBezTo>
                    <a:pt x="2022" y="1473"/>
                    <a:pt x="2022" y="1483"/>
                    <a:pt x="2022" y="1487"/>
                  </a:cubicBezTo>
                  <a:cubicBezTo>
                    <a:pt x="2022" y="1489"/>
                    <a:pt x="2023" y="1477"/>
                    <a:pt x="2023" y="1478"/>
                  </a:cubicBezTo>
                  <a:cubicBezTo>
                    <a:pt x="2023" y="1480"/>
                    <a:pt x="2024" y="1483"/>
                    <a:pt x="2026" y="1485"/>
                  </a:cubicBezTo>
                  <a:cubicBezTo>
                    <a:pt x="2026" y="1484"/>
                    <a:pt x="2026" y="1483"/>
                    <a:pt x="2026" y="1483"/>
                  </a:cubicBezTo>
                  <a:cubicBezTo>
                    <a:pt x="2026" y="1482"/>
                    <a:pt x="2027" y="1491"/>
                    <a:pt x="2027" y="1491"/>
                  </a:cubicBezTo>
                  <a:cubicBezTo>
                    <a:pt x="2029" y="1490"/>
                    <a:pt x="2027" y="1484"/>
                    <a:pt x="2028" y="1482"/>
                  </a:cubicBezTo>
                  <a:cubicBezTo>
                    <a:pt x="2028" y="1483"/>
                    <a:pt x="2029" y="1488"/>
                    <a:pt x="2029" y="1488"/>
                  </a:cubicBezTo>
                  <a:cubicBezTo>
                    <a:pt x="2029" y="1486"/>
                    <a:pt x="2029" y="1484"/>
                    <a:pt x="2029" y="1483"/>
                  </a:cubicBezTo>
                  <a:cubicBezTo>
                    <a:pt x="2030" y="1484"/>
                    <a:pt x="2030" y="1485"/>
                    <a:pt x="2030" y="1486"/>
                  </a:cubicBezTo>
                  <a:cubicBezTo>
                    <a:pt x="2030" y="1486"/>
                    <a:pt x="2031" y="1477"/>
                    <a:pt x="2031" y="1476"/>
                  </a:cubicBezTo>
                  <a:cubicBezTo>
                    <a:pt x="2031" y="1479"/>
                    <a:pt x="2032" y="1483"/>
                    <a:pt x="2032" y="1486"/>
                  </a:cubicBezTo>
                  <a:cubicBezTo>
                    <a:pt x="2033" y="1483"/>
                    <a:pt x="2032" y="1479"/>
                    <a:pt x="2032" y="1476"/>
                  </a:cubicBezTo>
                  <a:cubicBezTo>
                    <a:pt x="2033" y="1480"/>
                    <a:pt x="2033" y="1498"/>
                    <a:pt x="2036" y="1502"/>
                  </a:cubicBezTo>
                  <a:cubicBezTo>
                    <a:pt x="2037" y="1501"/>
                    <a:pt x="2037" y="1501"/>
                    <a:pt x="2037" y="1500"/>
                  </a:cubicBezTo>
                  <a:cubicBezTo>
                    <a:pt x="2036" y="1506"/>
                    <a:pt x="2037" y="1519"/>
                    <a:pt x="2037" y="1525"/>
                  </a:cubicBezTo>
                  <a:cubicBezTo>
                    <a:pt x="2038" y="1524"/>
                    <a:pt x="2040" y="1514"/>
                    <a:pt x="2039" y="1514"/>
                  </a:cubicBezTo>
                  <a:cubicBezTo>
                    <a:pt x="2041" y="1516"/>
                    <a:pt x="2040" y="1522"/>
                    <a:pt x="2041" y="1525"/>
                  </a:cubicBezTo>
                  <a:cubicBezTo>
                    <a:pt x="2042" y="1526"/>
                    <a:pt x="2043" y="1527"/>
                    <a:pt x="2043" y="1526"/>
                  </a:cubicBezTo>
                  <a:cubicBezTo>
                    <a:pt x="2047" y="1536"/>
                    <a:pt x="2047" y="1546"/>
                    <a:pt x="2048" y="1557"/>
                  </a:cubicBezTo>
                  <a:cubicBezTo>
                    <a:pt x="2048" y="1553"/>
                    <a:pt x="2048" y="1550"/>
                    <a:pt x="2048" y="1546"/>
                  </a:cubicBezTo>
                  <a:cubicBezTo>
                    <a:pt x="2049" y="1548"/>
                    <a:pt x="2052" y="1565"/>
                    <a:pt x="2052" y="1565"/>
                  </a:cubicBezTo>
                  <a:cubicBezTo>
                    <a:pt x="2053" y="1564"/>
                    <a:pt x="2054" y="1559"/>
                    <a:pt x="2053" y="1558"/>
                  </a:cubicBezTo>
                  <a:cubicBezTo>
                    <a:pt x="2055" y="1562"/>
                    <a:pt x="2058" y="1580"/>
                    <a:pt x="2057" y="1583"/>
                  </a:cubicBezTo>
                  <a:cubicBezTo>
                    <a:pt x="2060" y="1577"/>
                    <a:pt x="2059" y="1566"/>
                    <a:pt x="2059" y="1559"/>
                  </a:cubicBezTo>
                  <a:cubicBezTo>
                    <a:pt x="2059" y="1556"/>
                    <a:pt x="2055" y="1540"/>
                    <a:pt x="2056" y="1538"/>
                  </a:cubicBezTo>
                  <a:cubicBezTo>
                    <a:pt x="2054" y="1541"/>
                    <a:pt x="2055" y="1553"/>
                    <a:pt x="2051" y="1551"/>
                  </a:cubicBezTo>
                  <a:cubicBezTo>
                    <a:pt x="2045" y="1549"/>
                    <a:pt x="2047" y="1503"/>
                    <a:pt x="2041" y="1503"/>
                  </a:cubicBezTo>
                  <a:cubicBezTo>
                    <a:pt x="2041" y="1503"/>
                    <a:pt x="2041" y="1506"/>
                    <a:pt x="2040" y="1503"/>
                  </a:cubicBezTo>
                  <a:cubicBezTo>
                    <a:pt x="2039" y="1501"/>
                    <a:pt x="2039" y="1497"/>
                    <a:pt x="2039" y="1494"/>
                  </a:cubicBezTo>
                  <a:cubicBezTo>
                    <a:pt x="2038" y="1487"/>
                    <a:pt x="2038" y="1480"/>
                    <a:pt x="2038" y="1472"/>
                  </a:cubicBezTo>
                  <a:cubicBezTo>
                    <a:pt x="2039" y="1474"/>
                    <a:pt x="2039" y="1472"/>
                    <a:pt x="2039" y="1470"/>
                  </a:cubicBezTo>
                  <a:cubicBezTo>
                    <a:pt x="2040" y="1473"/>
                    <a:pt x="2041" y="1476"/>
                    <a:pt x="2042" y="1479"/>
                  </a:cubicBezTo>
                  <a:cubicBezTo>
                    <a:pt x="2043" y="1470"/>
                    <a:pt x="2043" y="1466"/>
                    <a:pt x="2050" y="1465"/>
                  </a:cubicBezTo>
                  <a:cubicBezTo>
                    <a:pt x="2056" y="1465"/>
                    <a:pt x="2062" y="1466"/>
                    <a:pt x="2061" y="1474"/>
                  </a:cubicBezTo>
                  <a:cubicBezTo>
                    <a:pt x="2061" y="1473"/>
                    <a:pt x="2061" y="1472"/>
                    <a:pt x="2061" y="1471"/>
                  </a:cubicBezTo>
                  <a:cubicBezTo>
                    <a:pt x="2063" y="1472"/>
                    <a:pt x="2062" y="1480"/>
                    <a:pt x="2063" y="1482"/>
                  </a:cubicBezTo>
                  <a:cubicBezTo>
                    <a:pt x="2063" y="1482"/>
                    <a:pt x="2064" y="1473"/>
                    <a:pt x="2065" y="1473"/>
                  </a:cubicBezTo>
                  <a:cubicBezTo>
                    <a:pt x="2061" y="1476"/>
                    <a:pt x="2075" y="1490"/>
                    <a:pt x="2073" y="1493"/>
                  </a:cubicBezTo>
                  <a:cubicBezTo>
                    <a:pt x="2076" y="1488"/>
                    <a:pt x="2073" y="1474"/>
                    <a:pt x="2072" y="1468"/>
                  </a:cubicBezTo>
                  <a:cubicBezTo>
                    <a:pt x="2070" y="1458"/>
                    <a:pt x="2070" y="1448"/>
                    <a:pt x="2068" y="1438"/>
                  </a:cubicBezTo>
                  <a:cubicBezTo>
                    <a:pt x="2071" y="1440"/>
                    <a:pt x="2072" y="1465"/>
                    <a:pt x="2073" y="1470"/>
                  </a:cubicBezTo>
                  <a:cubicBezTo>
                    <a:pt x="2072" y="1468"/>
                    <a:pt x="2073" y="1466"/>
                    <a:pt x="2074" y="1465"/>
                  </a:cubicBezTo>
                  <a:cubicBezTo>
                    <a:pt x="2079" y="1473"/>
                    <a:pt x="2077" y="1488"/>
                    <a:pt x="2078" y="1497"/>
                  </a:cubicBezTo>
                  <a:cubicBezTo>
                    <a:pt x="2079" y="1488"/>
                    <a:pt x="2077" y="1479"/>
                    <a:pt x="2077" y="1470"/>
                  </a:cubicBezTo>
                  <a:cubicBezTo>
                    <a:pt x="2076" y="1467"/>
                    <a:pt x="2079" y="1455"/>
                    <a:pt x="2077" y="1452"/>
                  </a:cubicBezTo>
                  <a:cubicBezTo>
                    <a:pt x="2080" y="1458"/>
                    <a:pt x="2077" y="1468"/>
                    <a:pt x="2081" y="1474"/>
                  </a:cubicBezTo>
                  <a:cubicBezTo>
                    <a:pt x="2081" y="1474"/>
                    <a:pt x="2081" y="1465"/>
                    <a:pt x="2081" y="1465"/>
                  </a:cubicBezTo>
                  <a:cubicBezTo>
                    <a:pt x="2081" y="1465"/>
                    <a:pt x="2084" y="1472"/>
                    <a:pt x="2084" y="1474"/>
                  </a:cubicBezTo>
                  <a:cubicBezTo>
                    <a:pt x="2083" y="1461"/>
                    <a:pt x="2085" y="1450"/>
                    <a:pt x="2086" y="1437"/>
                  </a:cubicBezTo>
                  <a:cubicBezTo>
                    <a:pt x="2087" y="1437"/>
                    <a:pt x="2096" y="1443"/>
                    <a:pt x="2095" y="1445"/>
                  </a:cubicBezTo>
                  <a:cubicBezTo>
                    <a:pt x="2096" y="1444"/>
                    <a:pt x="2095" y="1439"/>
                    <a:pt x="2094" y="1438"/>
                  </a:cubicBezTo>
                  <a:cubicBezTo>
                    <a:pt x="2104" y="1436"/>
                    <a:pt x="2113" y="1438"/>
                    <a:pt x="2123" y="1437"/>
                  </a:cubicBezTo>
                  <a:cubicBezTo>
                    <a:pt x="2123" y="1438"/>
                    <a:pt x="2121" y="1454"/>
                    <a:pt x="2121" y="1454"/>
                  </a:cubicBezTo>
                  <a:cubicBezTo>
                    <a:pt x="2120" y="1455"/>
                    <a:pt x="2111" y="1447"/>
                    <a:pt x="2118" y="1448"/>
                  </a:cubicBezTo>
                  <a:cubicBezTo>
                    <a:pt x="2118" y="1448"/>
                    <a:pt x="2117" y="1438"/>
                    <a:pt x="2117" y="1438"/>
                  </a:cubicBezTo>
                  <a:cubicBezTo>
                    <a:pt x="2115" y="1439"/>
                    <a:pt x="2113" y="1444"/>
                    <a:pt x="2113" y="1446"/>
                  </a:cubicBezTo>
                  <a:cubicBezTo>
                    <a:pt x="2113" y="1444"/>
                    <a:pt x="2113" y="1441"/>
                    <a:pt x="2113" y="1440"/>
                  </a:cubicBezTo>
                  <a:cubicBezTo>
                    <a:pt x="2112" y="1449"/>
                    <a:pt x="2112" y="1439"/>
                    <a:pt x="2111" y="1441"/>
                  </a:cubicBezTo>
                  <a:cubicBezTo>
                    <a:pt x="2110" y="1442"/>
                    <a:pt x="2107" y="1451"/>
                    <a:pt x="2109" y="1452"/>
                  </a:cubicBezTo>
                  <a:cubicBezTo>
                    <a:pt x="2107" y="1451"/>
                    <a:pt x="2107" y="1444"/>
                    <a:pt x="2107" y="1442"/>
                  </a:cubicBezTo>
                  <a:cubicBezTo>
                    <a:pt x="2107" y="1443"/>
                    <a:pt x="2109" y="1459"/>
                    <a:pt x="2108" y="1460"/>
                  </a:cubicBezTo>
                  <a:cubicBezTo>
                    <a:pt x="2108" y="1459"/>
                    <a:pt x="2108" y="1458"/>
                    <a:pt x="2109" y="1458"/>
                  </a:cubicBezTo>
                  <a:cubicBezTo>
                    <a:pt x="2119" y="1463"/>
                    <a:pt x="2107" y="1462"/>
                    <a:pt x="2107" y="1462"/>
                  </a:cubicBezTo>
                  <a:cubicBezTo>
                    <a:pt x="2101" y="1466"/>
                    <a:pt x="2108" y="1475"/>
                    <a:pt x="2105" y="1479"/>
                  </a:cubicBezTo>
                  <a:cubicBezTo>
                    <a:pt x="2106" y="1477"/>
                    <a:pt x="2111" y="1481"/>
                    <a:pt x="2112" y="1482"/>
                  </a:cubicBezTo>
                  <a:cubicBezTo>
                    <a:pt x="2118" y="1483"/>
                    <a:pt x="2116" y="1481"/>
                    <a:pt x="2120" y="1480"/>
                  </a:cubicBezTo>
                  <a:cubicBezTo>
                    <a:pt x="2119" y="1480"/>
                    <a:pt x="2128" y="1482"/>
                    <a:pt x="2128" y="1482"/>
                  </a:cubicBezTo>
                  <a:cubicBezTo>
                    <a:pt x="2131" y="1483"/>
                    <a:pt x="2135" y="1486"/>
                    <a:pt x="2138" y="1486"/>
                  </a:cubicBezTo>
                  <a:cubicBezTo>
                    <a:pt x="2141" y="1486"/>
                    <a:pt x="2149" y="1479"/>
                    <a:pt x="2146" y="1488"/>
                  </a:cubicBezTo>
                  <a:cubicBezTo>
                    <a:pt x="2145" y="1492"/>
                    <a:pt x="2138" y="1494"/>
                    <a:pt x="2135" y="1494"/>
                  </a:cubicBezTo>
                  <a:cubicBezTo>
                    <a:pt x="2134" y="1494"/>
                    <a:pt x="2132" y="1493"/>
                    <a:pt x="2132" y="1493"/>
                  </a:cubicBezTo>
                  <a:cubicBezTo>
                    <a:pt x="2130" y="1493"/>
                    <a:pt x="2128" y="1496"/>
                    <a:pt x="2126" y="1496"/>
                  </a:cubicBezTo>
                  <a:cubicBezTo>
                    <a:pt x="2123" y="1497"/>
                    <a:pt x="2121" y="1492"/>
                    <a:pt x="2118" y="1496"/>
                  </a:cubicBezTo>
                  <a:cubicBezTo>
                    <a:pt x="2116" y="1499"/>
                    <a:pt x="2121" y="1504"/>
                    <a:pt x="2119" y="1507"/>
                  </a:cubicBezTo>
                  <a:cubicBezTo>
                    <a:pt x="2112" y="1514"/>
                    <a:pt x="2113" y="1501"/>
                    <a:pt x="2113" y="1501"/>
                  </a:cubicBezTo>
                  <a:cubicBezTo>
                    <a:pt x="2113" y="1501"/>
                    <a:pt x="2114" y="1501"/>
                    <a:pt x="2114" y="1502"/>
                  </a:cubicBezTo>
                  <a:cubicBezTo>
                    <a:pt x="2115" y="1501"/>
                    <a:pt x="2114" y="1492"/>
                    <a:pt x="2114" y="1492"/>
                  </a:cubicBezTo>
                  <a:cubicBezTo>
                    <a:pt x="2106" y="1493"/>
                    <a:pt x="2114" y="1507"/>
                    <a:pt x="2111" y="1509"/>
                  </a:cubicBezTo>
                  <a:cubicBezTo>
                    <a:pt x="2111" y="1509"/>
                    <a:pt x="2108" y="1507"/>
                    <a:pt x="2107" y="1508"/>
                  </a:cubicBezTo>
                  <a:cubicBezTo>
                    <a:pt x="2104" y="1509"/>
                    <a:pt x="2105" y="1510"/>
                    <a:pt x="2102" y="1511"/>
                  </a:cubicBezTo>
                  <a:cubicBezTo>
                    <a:pt x="2104" y="1510"/>
                    <a:pt x="2097" y="1508"/>
                    <a:pt x="2098" y="1508"/>
                  </a:cubicBezTo>
                  <a:cubicBezTo>
                    <a:pt x="2094" y="1507"/>
                    <a:pt x="2091" y="1511"/>
                    <a:pt x="2091" y="1505"/>
                  </a:cubicBezTo>
                  <a:cubicBezTo>
                    <a:pt x="2091" y="1505"/>
                    <a:pt x="2095" y="1504"/>
                    <a:pt x="2096" y="1503"/>
                  </a:cubicBezTo>
                  <a:cubicBezTo>
                    <a:pt x="2096" y="1500"/>
                    <a:pt x="2095" y="1497"/>
                    <a:pt x="2094" y="1495"/>
                  </a:cubicBezTo>
                  <a:cubicBezTo>
                    <a:pt x="2089" y="1490"/>
                    <a:pt x="2088" y="1507"/>
                    <a:pt x="2086" y="1509"/>
                  </a:cubicBezTo>
                  <a:cubicBezTo>
                    <a:pt x="2084" y="1512"/>
                    <a:pt x="2077" y="1512"/>
                    <a:pt x="2075" y="1515"/>
                  </a:cubicBezTo>
                  <a:cubicBezTo>
                    <a:pt x="2074" y="1517"/>
                    <a:pt x="2075" y="1525"/>
                    <a:pt x="2076" y="1525"/>
                  </a:cubicBezTo>
                  <a:cubicBezTo>
                    <a:pt x="2077" y="1524"/>
                    <a:pt x="2076" y="1520"/>
                    <a:pt x="2076" y="1520"/>
                  </a:cubicBezTo>
                  <a:cubicBezTo>
                    <a:pt x="2077" y="1518"/>
                    <a:pt x="2078" y="1526"/>
                    <a:pt x="2078" y="1526"/>
                  </a:cubicBezTo>
                  <a:cubicBezTo>
                    <a:pt x="2092" y="1522"/>
                    <a:pt x="2109" y="1527"/>
                    <a:pt x="2122" y="1528"/>
                  </a:cubicBezTo>
                  <a:cubicBezTo>
                    <a:pt x="2122" y="1537"/>
                    <a:pt x="2118" y="1530"/>
                    <a:pt x="2113" y="1535"/>
                  </a:cubicBezTo>
                  <a:cubicBezTo>
                    <a:pt x="2112" y="1536"/>
                    <a:pt x="2110" y="1545"/>
                    <a:pt x="2113" y="1545"/>
                  </a:cubicBezTo>
                  <a:cubicBezTo>
                    <a:pt x="2113" y="1545"/>
                    <a:pt x="2114" y="1539"/>
                    <a:pt x="2114" y="1539"/>
                  </a:cubicBezTo>
                  <a:cubicBezTo>
                    <a:pt x="2114" y="1540"/>
                    <a:pt x="2114" y="1547"/>
                    <a:pt x="2115" y="1547"/>
                  </a:cubicBezTo>
                  <a:cubicBezTo>
                    <a:pt x="2122" y="1548"/>
                    <a:pt x="2129" y="1555"/>
                    <a:pt x="2135" y="1559"/>
                  </a:cubicBezTo>
                  <a:cubicBezTo>
                    <a:pt x="2139" y="1561"/>
                    <a:pt x="2142" y="1564"/>
                    <a:pt x="2145" y="1566"/>
                  </a:cubicBezTo>
                  <a:cubicBezTo>
                    <a:pt x="2146" y="1567"/>
                    <a:pt x="2148" y="1570"/>
                    <a:pt x="2149" y="1570"/>
                  </a:cubicBezTo>
                  <a:cubicBezTo>
                    <a:pt x="2149" y="1570"/>
                    <a:pt x="2150" y="1565"/>
                    <a:pt x="2151" y="1565"/>
                  </a:cubicBezTo>
                  <a:cubicBezTo>
                    <a:pt x="2151" y="1565"/>
                    <a:pt x="2160" y="1570"/>
                    <a:pt x="2158" y="1571"/>
                  </a:cubicBezTo>
                  <a:cubicBezTo>
                    <a:pt x="2158" y="1571"/>
                    <a:pt x="2158" y="1566"/>
                    <a:pt x="2159" y="1565"/>
                  </a:cubicBezTo>
                  <a:cubicBezTo>
                    <a:pt x="2159" y="1564"/>
                    <a:pt x="2159" y="1570"/>
                    <a:pt x="2160" y="1570"/>
                  </a:cubicBezTo>
                  <a:cubicBezTo>
                    <a:pt x="2159" y="1569"/>
                    <a:pt x="2161" y="1567"/>
                    <a:pt x="2160" y="1566"/>
                  </a:cubicBezTo>
                  <a:cubicBezTo>
                    <a:pt x="2160" y="1566"/>
                    <a:pt x="2161" y="1569"/>
                    <a:pt x="2161" y="1569"/>
                  </a:cubicBezTo>
                  <a:cubicBezTo>
                    <a:pt x="2166" y="1565"/>
                    <a:pt x="2167" y="1551"/>
                    <a:pt x="2169" y="1544"/>
                  </a:cubicBezTo>
                  <a:cubicBezTo>
                    <a:pt x="2172" y="1533"/>
                    <a:pt x="2174" y="1521"/>
                    <a:pt x="2178" y="1510"/>
                  </a:cubicBezTo>
                  <a:cubicBezTo>
                    <a:pt x="2178" y="1510"/>
                    <a:pt x="2182" y="1498"/>
                    <a:pt x="2184" y="1493"/>
                  </a:cubicBezTo>
                  <a:cubicBezTo>
                    <a:pt x="2184" y="1494"/>
                    <a:pt x="2186" y="1489"/>
                    <a:pt x="2185" y="1490"/>
                  </a:cubicBezTo>
                  <a:cubicBezTo>
                    <a:pt x="2185" y="1490"/>
                    <a:pt x="2185" y="1490"/>
                    <a:pt x="2186" y="1489"/>
                  </a:cubicBezTo>
                  <a:cubicBezTo>
                    <a:pt x="2186" y="1489"/>
                    <a:pt x="2185" y="1490"/>
                    <a:pt x="2186" y="1489"/>
                  </a:cubicBezTo>
                  <a:cubicBezTo>
                    <a:pt x="2185" y="1490"/>
                    <a:pt x="2185" y="1490"/>
                    <a:pt x="2186" y="1488"/>
                  </a:cubicBezTo>
                  <a:cubicBezTo>
                    <a:pt x="2186" y="1490"/>
                    <a:pt x="2189" y="1480"/>
                    <a:pt x="2190" y="1478"/>
                  </a:cubicBezTo>
                  <a:cubicBezTo>
                    <a:pt x="2189" y="1480"/>
                    <a:pt x="2188" y="1482"/>
                    <a:pt x="2187" y="1485"/>
                  </a:cubicBezTo>
                  <a:cubicBezTo>
                    <a:pt x="2188" y="1484"/>
                    <a:pt x="2188" y="1483"/>
                    <a:pt x="2188" y="1482"/>
                  </a:cubicBezTo>
                  <a:cubicBezTo>
                    <a:pt x="2189" y="1479"/>
                    <a:pt x="2191" y="1475"/>
                    <a:pt x="2193" y="1472"/>
                  </a:cubicBezTo>
                  <a:cubicBezTo>
                    <a:pt x="2193" y="1472"/>
                    <a:pt x="2192" y="1473"/>
                    <a:pt x="2192" y="1473"/>
                  </a:cubicBezTo>
                  <a:cubicBezTo>
                    <a:pt x="2193" y="1471"/>
                    <a:pt x="2194" y="1470"/>
                    <a:pt x="2195" y="1468"/>
                  </a:cubicBezTo>
                  <a:cubicBezTo>
                    <a:pt x="2202" y="1457"/>
                    <a:pt x="2211" y="1443"/>
                    <a:pt x="2218" y="1431"/>
                  </a:cubicBezTo>
                  <a:cubicBezTo>
                    <a:pt x="2217" y="1432"/>
                    <a:pt x="2216" y="1432"/>
                    <a:pt x="2215" y="1433"/>
                  </a:cubicBezTo>
                  <a:cubicBezTo>
                    <a:pt x="2219" y="1431"/>
                    <a:pt x="2220" y="1427"/>
                    <a:pt x="2223" y="1424"/>
                  </a:cubicBezTo>
                  <a:cubicBezTo>
                    <a:pt x="2226" y="1420"/>
                    <a:pt x="2230" y="1420"/>
                    <a:pt x="2235" y="1419"/>
                  </a:cubicBezTo>
                  <a:cubicBezTo>
                    <a:pt x="2244" y="1417"/>
                    <a:pt x="2253" y="1415"/>
                    <a:pt x="2261" y="1411"/>
                  </a:cubicBezTo>
                  <a:cubicBezTo>
                    <a:pt x="2284" y="1401"/>
                    <a:pt x="2306" y="1390"/>
                    <a:pt x="2328" y="1380"/>
                  </a:cubicBezTo>
                  <a:cubicBezTo>
                    <a:pt x="2328" y="1384"/>
                    <a:pt x="2297" y="1395"/>
                    <a:pt x="2294" y="1397"/>
                  </a:cubicBezTo>
                  <a:cubicBezTo>
                    <a:pt x="2281" y="1402"/>
                    <a:pt x="2269" y="1408"/>
                    <a:pt x="2256" y="1414"/>
                  </a:cubicBezTo>
                  <a:cubicBezTo>
                    <a:pt x="2276" y="1409"/>
                    <a:pt x="2296" y="1404"/>
                    <a:pt x="2315" y="1400"/>
                  </a:cubicBezTo>
                  <a:cubicBezTo>
                    <a:pt x="2321" y="1398"/>
                    <a:pt x="2326" y="1397"/>
                    <a:pt x="2331" y="1396"/>
                  </a:cubicBezTo>
                  <a:cubicBezTo>
                    <a:pt x="2337" y="1395"/>
                    <a:pt x="2342" y="1393"/>
                    <a:pt x="2347" y="1392"/>
                  </a:cubicBezTo>
                  <a:cubicBezTo>
                    <a:pt x="2349" y="1392"/>
                    <a:pt x="2352" y="1390"/>
                    <a:pt x="2354" y="1391"/>
                  </a:cubicBezTo>
                  <a:cubicBezTo>
                    <a:pt x="2357" y="1391"/>
                    <a:pt x="2357" y="1393"/>
                    <a:pt x="2359" y="1394"/>
                  </a:cubicBezTo>
                  <a:cubicBezTo>
                    <a:pt x="2356" y="1393"/>
                    <a:pt x="2364" y="1388"/>
                    <a:pt x="2366" y="1388"/>
                  </a:cubicBezTo>
                  <a:cubicBezTo>
                    <a:pt x="2366" y="1386"/>
                    <a:pt x="2366" y="1399"/>
                    <a:pt x="2368" y="1396"/>
                  </a:cubicBezTo>
                  <a:cubicBezTo>
                    <a:pt x="2370" y="1394"/>
                    <a:pt x="2368" y="1388"/>
                    <a:pt x="2371" y="1389"/>
                  </a:cubicBezTo>
                  <a:cubicBezTo>
                    <a:pt x="2371" y="1388"/>
                    <a:pt x="2371" y="1387"/>
                    <a:pt x="2371" y="1386"/>
                  </a:cubicBezTo>
                  <a:cubicBezTo>
                    <a:pt x="2372" y="1386"/>
                    <a:pt x="2372" y="1386"/>
                    <a:pt x="2373" y="1386"/>
                  </a:cubicBezTo>
                  <a:cubicBezTo>
                    <a:pt x="2372" y="1396"/>
                    <a:pt x="2371" y="1390"/>
                    <a:pt x="2373" y="1393"/>
                  </a:cubicBezTo>
                  <a:cubicBezTo>
                    <a:pt x="2373" y="1389"/>
                    <a:pt x="2372" y="1386"/>
                    <a:pt x="2376" y="1385"/>
                  </a:cubicBezTo>
                  <a:cubicBezTo>
                    <a:pt x="2376" y="1386"/>
                    <a:pt x="2377" y="1393"/>
                    <a:pt x="2376" y="1394"/>
                  </a:cubicBezTo>
                  <a:cubicBezTo>
                    <a:pt x="2378" y="1391"/>
                    <a:pt x="2376" y="1387"/>
                    <a:pt x="2379" y="1385"/>
                  </a:cubicBezTo>
                  <a:cubicBezTo>
                    <a:pt x="2381" y="1383"/>
                    <a:pt x="2387" y="1383"/>
                    <a:pt x="2390" y="1382"/>
                  </a:cubicBezTo>
                  <a:cubicBezTo>
                    <a:pt x="2402" y="1379"/>
                    <a:pt x="2414" y="1376"/>
                    <a:pt x="2427" y="1373"/>
                  </a:cubicBezTo>
                  <a:cubicBezTo>
                    <a:pt x="2444" y="1369"/>
                    <a:pt x="2466" y="1360"/>
                    <a:pt x="2485" y="1360"/>
                  </a:cubicBezTo>
                  <a:cubicBezTo>
                    <a:pt x="2479" y="1358"/>
                    <a:pt x="2474" y="1355"/>
                    <a:pt x="2468" y="1354"/>
                  </a:cubicBezTo>
                  <a:cubicBezTo>
                    <a:pt x="2478" y="1355"/>
                    <a:pt x="2486" y="1356"/>
                    <a:pt x="2496" y="1358"/>
                  </a:cubicBezTo>
                  <a:cubicBezTo>
                    <a:pt x="2500" y="1359"/>
                    <a:pt x="2505" y="1359"/>
                    <a:pt x="2509" y="1360"/>
                  </a:cubicBezTo>
                  <a:cubicBezTo>
                    <a:pt x="2509" y="1360"/>
                    <a:pt x="2521" y="1364"/>
                    <a:pt x="2519" y="1362"/>
                  </a:cubicBezTo>
                  <a:cubicBezTo>
                    <a:pt x="2514" y="1356"/>
                    <a:pt x="2507" y="1357"/>
                    <a:pt x="2500" y="1355"/>
                  </a:cubicBezTo>
                  <a:cubicBezTo>
                    <a:pt x="2494" y="1354"/>
                    <a:pt x="2493" y="1353"/>
                    <a:pt x="2490" y="1350"/>
                  </a:cubicBezTo>
                  <a:cubicBezTo>
                    <a:pt x="2489" y="1350"/>
                    <a:pt x="2484" y="1345"/>
                    <a:pt x="2481" y="1344"/>
                  </a:cubicBezTo>
                  <a:cubicBezTo>
                    <a:pt x="2477" y="1342"/>
                    <a:pt x="2470" y="1346"/>
                    <a:pt x="2466" y="1342"/>
                  </a:cubicBezTo>
                  <a:cubicBezTo>
                    <a:pt x="2467" y="1343"/>
                    <a:pt x="2482" y="1341"/>
                    <a:pt x="2484" y="1341"/>
                  </a:cubicBezTo>
                  <a:cubicBezTo>
                    <a:pt x="2487" y="1341"/>
                    <a:pt x="2505" y="1338"/>
                    <a:pt x="2506" y="1339"/>
                  </a:cubicBezTo>
                  <a:cubicBezTo>
                    <a:pt x="2504" y="1338"/>
                    <a:pt x="2499" y="1338"/>
                    <a:pt x="2497" y="1338"/>
                  </a:cubicBezTo>
                  <a:cubicBezTo>
                    <a:pt x="2499" y="1334"/>
                    <a:pt x="2496" y="1326"/>
                    <a:pt x="2496" y="1321"/>
                  </a:cubicBezTo>
                  <a:cubicBezTo>
                    <a:pt x="2494" y="1316"/>
                    <a:pt x="2493" y="1303"/>
                    <a:pt x="2488" y="1300"/>
                  </a:cubicBezTo>
                  <a:cubicBezTo>
                    <a:pt x="2491" y="1302"/>
                    <a:pt x="2490" y="1295"/>
                    <a:pt x="2490" y="1295"/>
                  </a:cubicBezTo>
                  <a:cubicBezTo>
                    <a:pt x="2490" y="1294"/>
                    <a:pt x="2495" y="1294"/>
                    <a:pt x="2495" y="1294"/>
                  </a:cubicBezTo>
                  <a:cubicBezTo>
                    <a:pt x="2495" y="1294"/>
                    <a:pt x="2490" y="1292"/>
                    <a:pt x="2490" y="1292"/>
                  </a:cubicBezTo>
                  <a:cubicBezTo>
                    <a:pt x="2492" y="1291"/>
                    <a:pt x="2501" y="1288"/>
                    <a:pt x="2499" y="1285"/>
                  </a:cubicBezTo>
                  <a:cubicBezTo>
                    <a:pt x="2498" y="1282"/>
                    <a:pt x="2491" y="1284"/>
                    <a:pt x="2489" y="1281"/>
                  </a:cubicBezTo>
                  <a:cubicBezTo>
                    <a:pt x="2489" y="1280"/>
                    <a:pt x="2493" y="1276"/>
                    <a:pt x="2494" y="1275"/>
                  </a:cubicBezTo>
                  <a:cubicBezTo>
                    <a:pt x="2496" y="1269"/>
                    <a:pt x="2496" y="1266"/>
                    <a:pt x="2501" y="1261"/>
                  </a:cubicBezTo>
                  <a:cubicBezTo>
                    <a:pt x="2505" y="1258"/>
                    <a:pt x="2509" y="1255"/>
                    <a:pt x="2512" y="1252"/>
                  </a:cubicBezTo>
                  <a:cubicBezTo>
                    <a:pt x="2515" y="1248"/>
                    <a:pt x="2517" y="1243"/>
                    <a:pt x="2520" y="1239"/>
                  </a:cubicBezTo>
                  <a:cubicBezTo>
                    <a:pt x="2522" y="1236"/>
                    <a:pt x="2537" y="1221"/>
                    <a:pt x="2537" y="1218"/>
                  </a:cubicBezTo>
                  <a:cubicBezTo>
                    <a:pt x="2537" y="1217"/>
                    <a:pt x="2520" y="1217"/>
                    <a:pt x="2518" y="1216"/>
                  </a:cubicBezTo>
                  <a:cubicBezTo>
                    <a:pt x="2519" y="1212"/>
                    <a:pt x="2522" y="1202"/>
                    <a:pt x="2518" y="1199"/>
                  </a:cubicBezTo>
                  <a:cubicBezTo>
                    <a:pt x="2518" y="1198"/>
                    <a:pt x="2513" y="1201"/>
                    <a:pt x="2512" y="1201"/>
                  </a:cubicBezTo>
                  <a:cubicBezTo>
                    <a:pt x="2507" y="1201"/>
                    <a:pt x="2501" y="1199"/>
                    <a:pt x="2496" y="1199"/>
                  </a:cubicBezTo>
                  <a:cubicBezTo>
                    <a:pt x="2498" y="1198"/>
                    <a:pt x="2503" y="1188"/>
                    <a:pt x="2502" y="1186"/>
                  </a:cubicBezTo>
                  <a:cubicBezTo>
                    <a:pt x="2499" y="1182"/>
                    <a:pt x="2488" y="1186"/>
                    <a:pt x="2486" y="1189"/>
                  </a:cubicBezTo>
                  <a:cubicBezTo>
                    <a:pt x="2486" y="1189"/>
                    <a:pt x="2490" y="1190"/>
                    <a:pt x="2489" y="1191"/>
                  </a:cubicBezTo>
                  <a:cubicBezTo>
                    <a:pt x="2487" y="1194"/>
                    <a:pt x="2482" y="1193"/>
                    <a:pt x="2479" y="1193"/>
                  </a:cubicBezTo>
                  <a:cubicBezTo>
                    <a:pt x="2484" y="1192"/>
                    <a:pt x="2480" y="1172"/>
                    <a:pt x="2482" y="1167"/>
                  </a:cubicBezTo>
                  <a:cubicBezTo>
                    <a:pt x="2483" y="1164"/>
                    <a:pt x="2486" y="1155"/>
                    <a:pt x="2489" y="1154"/>
                  </a:cubicBezTo>
                  <a:cubicBezTo>
                    <a:pt x="2492" y="1152"/>
                    <a:pt x="2501" y="1157"/>
                    <a:pt x="2503" y="1154"/>
                  </a:cubicBezTo>
                  <a:cubicBezTo>
                    <a:pt x="2504" y="1154"/>
                    <a:pt x="2502" y="1153"/>
                    <a:pt x="2502" y="1153"/>
                  </a:cubicBezTo>
                  <a:cubicBezTo>
                    <a:pt x="2503" y="1154"/>
                    <a:pt x="2510" y="1153"/>
                    <a:pt x="2511" y="1153"/>
                  </a:cubicBezTo>
                  <a:cubicBezTo>
                    <a:pt x="2509" y="1153"/>
                    <a:pt x="2490" y="1149"/>
                    <a:pt x="2490" y="1150"/>
                  </a:cubicBezTo>
                  <a:cubicBezTo>
                    <a:pt x="2491" y="1148"/>
                    <a:pt x="2491" y="1147"/>
                    <a:pt x="2494" y="1146"/>
                  </a:cubicBezTo>
                  <a:cubicBezTo>
                    <a:pt x="2495" y="1145"/>
                    <a:pt x="2505" y="1147"/>
                    <a:pt x="2506" y="1146"/>
                  </a:cubicBezTo>
                  <a:cubicBezTo>
                    <a:pt x="2505" y="1147"/>
                    <a:pt x="2495" y="1143"/>
                    <a:pt x="2493" y="1143"/>
                  </a:cubicBezTo>
                  <a:cubicBezTo>
                    <a:pt x="2497" y="1142"/>
                    <a:pt x="2505" y="1145"/>
                    <a:pt x="2508" y="1143"/>
                  </a:cubicBezTo>
                  <a:cubicBezTo>
                    <a:pt x="2507" y="1144"/>
                    <a:pt x="2497" y="1142"/>
                    <a:pt x="2496" y="1141"/>
                  </a:cubicBezTo>
                  <a:cubicBezTo>
                    <a:pt x="2495" y="1141"/>
                    <a:pt x="2513" y="1142"/>
                    <a:pt x="2512" y="1138"/>
                  </a:cubicBezTo>
                  <a:cubicBezTo>
                    <a:pt x="2512" y="1137"/>
                    <a:pt x="2496" y="1139"/>
                    <a:pt x="2499" y="1135"/>
                  </a:cubicBezTo>
                  <a:cubicBezTo>
                    <a:pt x="2500" y="1134"/>
                    <a:pt x="2515" y="1134"/>
                    <a:pt x="2515" y="1134"/>
                  </a:cubicBezTo>
                  <a:cubicBezTo>
                    <a:pt x="2512" y="1132"/>
                    <a:pt x="2506" y="1133"/>
                    <a:pt x="2502" y="1133"/>
                  </a:cubicBezTo>
                  <a:cubicBezTo>
                    <a:pt x="2503" y="1129"/>
                    <a:pt x="2509" y="1132"/>
                    <a:pt x="2512" y="1131"/>
                  </a:cubicBezTo>
                  <a:cubicBezTo>
                    <a:pt x="2510" y="1131"/>
                    <a:pt x="2502" y="1129"/>
                    <a:pt x="2501" y="1130"/>
                  </a:cubicBezTo>
                  <a:cubicBezTo>
                    <a:pt x="2503" y="1128"/>
                    <a:pt x="2511" y="1128"/>
                    <a:pt x="2514" y="1129"/>
                  </a:cubicBezTo>
                  <a:cubicBezTo>
                    <a:pt x="2507" y="1127"/>
                    <a:pt x="2503" y="1131"/>
                    <a:pt x="2500" y="1125"/>
                  </a:cubicBezTo>
                  <a:cubicBezTo>
                    <a:pt x="2506" y="1124"/>
                    <a:pt x="2514" y="1124"/>
                    <a:pt x="2511" y="1116"/>
                  </a:cubicBezTo>
                  <a:cubicBezTo>
                    <a:pt x="2512" y="1115"/>
                    <a:pt x="2515" y="1109"/>
                    <a:pt x="2515" y="1109"/>
                  </a:cubicBezTo>
                  <a:cubicBezTo>
                    <a:pt x="2516" y="1110"/>
                    <a:pt x="2517" y="1115"/>
                    <a:pt x="2517" y="1116"/>
                  </a:cubicBezTo>
                  <a:cubicBezTo>
                    <a:pt x="2519" y="1110"/>
                    <a:pt x="2520" y="1116"/>
                    <a:pt x="2524" y="1113"/>
                  </a:cubicBezTo>
                  <a:cubicBezTo>
                    <a:pt x="2526" y="1112"/>
                    <a:pt x="2528" y="1101"/>
                    <a:pt x="2529" y="1101"/>
                  </a:cubicBezTo>
                  <a:cubicBezTo>
                    <a:pt x="2531" y="1102"/>
                    <a:pt x="2530" y="1110"/>
                    <a:pt x="2531" y="1111"/>
                  </a:cubicBezTo>
                  <a:cubicBezTo>
                    <a:pt x="2531" y="1112"/>
                    <a:pt x="2533" y="1093"/>
                    <a:pt x="2532" y="1093"/>
                  </a:cubicBezTo>
                  <a:cubicBezTo>
                    <a:pt x="2526" y="1095"/>
                    <a:pt x="2532" y="1095"/>
                    <a:pt x="2524" y="1095"/>
                  </a:cubicBezTo>
                  <a:cubicBezTo>
                    <a:pt x="2522" y="1095"/>
                    <a:pt x="2519" y="1093"/>
                    <a:pt x="2516" y="1093"/>
                  </a:cubicBezTo>
                  <a:cubicBezTo>
                    <a:pt x="2513" y="1093"/>
                    <a:pt x="2510" y="1095"/>
                    <a:pt x="2506" y="1096"/>
                  </a:cubicBezTo>
                  <a:cubicBezTo>
                    <a:pt x="2504" y="1096"/>
                    <a:pt x="2500" y="1096"/>
                    <a:pt x="2498" y="1096"/>
                  </a:cubicBezTo>
                  <a:cubicBezTo>
                    <a:pt x="2481" y="1094"/>
                    <a:pt x="2464" y="1093"/>
                    <a:pt x="2447" y="1092"/>
                  </a:cubicBezTo>
                  <a:cubicBezTo>
                    <a:pt x="2448" y="1091"/>
                    <a:pt x="2450" y="1072"/>
                    <a:pt x="2449" y="1072"/>
                  </a:cubicBezTo>
                  <a:cubicBezTo>
                    <a:pt x="2449" y="1072"/>
                    <a:pt x="2446" y="1076"/>
                    <a:pt x="2446" y="1076"/>
                  </a:cubicBezTo>
                  <a:cubicBezTo>
                    <a:pt x="2446" y="1073"/>
                    <a:pt x="2447" y="1070"/>
                    <a:pt x="2448" y="1066"/>
                  </a:cubicBezTo>
                  <a:cubicBezTo>
                    <a:pt x="2454" y="1070"/>
                    <a:pt x="2461" y="1060"/>
                    <a:pt x="2457" y="1053"/>
                  </a:cubicBezTo>
                  <a:cubicBezTo>
                    <a:pt x="2455" y="1049"/>
                    <a:pt x="2449" y="1054"/>
                    <a:pt x="2452" y="1045"/>
                  </a:cubicBezTo>
                  <a:cubicBezTo>
                    <a:pt x="2448" y="1045"/>
                    <a:pt x="2448" y="1048"/>
                    <a:pt x="2444" y="1049"/>
                  </a:cubicBezTo>
                  <a:cubicBezTo>
                    <a:pt x="2440" y="1050"/>
                    <a:pt x="2435" y="1046"/>
                    <a:pt x="2431" y="1046"/>
                  </a:cubicBezTo>
                  <a:cubicBezTo>
                    <a:pt x="2425" y="1047"/>
                    <a:pt x="2421" y="1049"/>
                    <a:pt x="2415" y="1048"/>
                  </a:cubicBezTo>
                  <a:cubicBezTo>
                    <a:pt x="2409" y="1047"/>
                    <a:pt x="2401" y="1048"/>
                    <a:pt x="2395" y="1047"/>
                  </a:cubicBezTo>
                  <a:cubicBezTo>
                    <a:pt x="2390" y="1046"/>
                    <a:pt x="2385" y="1043"/>
                    <a:pt x="2380" y="1043"/>
                  </a:cubicBezTo>
                  <a:cubicBezTo>
                    <a:pt x="2374" y="1043"/>
                    <a:pt x="2368" y="1047"/>
                    <a:pt x="2361" y="1047"/>
                  </a:cubicBezTo>
                  <a:cubicBezTo>
                    <a:pt x="2363" y="1035"/>
                    <a:pt x="2368" y="1038"/>
                    <a:pt x="2379" y="1037"/>
                  </a:cubicBezTo>
                  <a:cubicBezTo>
                    <a:pt x="2381" y="1037"/>
                    <a:pt x="2387" y="1034"/>
                    <a:pt x="2389" y="1034"/>
                  </a:cubicBezTo>
                  <a:cubicBezTo>
                    <a:pt x="2393" y="1035"/>
                    <a:pt x="2396" y="1036"/>
                    <a:pt x="2401" y="1036"/>
                  </a:cubicBezTo>
                  <a:cubicBezTo>
                    <a:pt x="2405" y="1035"/>
                    <a:pt x="2409" y="1032"/>
                    <a:pt x="2414" y="1032"/>
                  </a:cubicBezTo>
                  <a:cubicBezTo>
                    <a:pt x="2417" y="1033"/>
                    <a:pt x="2420" y="1035"/>
                    <a:pt x="2424" y="1035"/>
                  </a:cubicBezTo>
                  <a:cubicBezTo>
                    <a:pt x="2435" y="1034"/>
                    <a:pt x="2427" y="1031"/>
                    <a:pt x="2429" y="1025"/>
                  </a:cubicBezTo>
                  <a:cubicBezTo>
                    <a:pt x="2431" y="1021"/>
                    <a:pt x="2440" y="1018"/>
                    <a:pt x="2444" y="1022"/>
                  </a:cubicBezTo>
                  <a:cubicBezTo>
                    <a:pt x="2449" y="1028"/>
                    <a:pt x="2440" y="1028"/>
                    <a:pt x="2440" y="1028"/>
                  </a:cubicBezTo>
                  <a:cubicBezTo>
                    <a:pt x="2437" y="1033"/>
                    <a:pt x="2438" y="1042"/>
                    <a:pt x="2446" y="1036"/>
                  </a:cubicBezTo>
                  <a:cubicBezTo>
                    <a:pt x="2449" y="1034"/>
                    <a:pt x="2448" y="1021"/>
                    <a:pt x="2449" y="1021"/>
                  </a:cubicBezTo>
                  <a:cubicBezTo>
                    <a:pt x="2451" y="1021"/>
                    <a:pt x="2456" y="1023"/>
                    <a:pt x="2459" y="1022"/>
                  </a:cubicBezTo>
                  <a:cubicBezTo>
                    <a:pt x="2463" y="1021"/>
                    <a:pt x="2465" y="1019"/>
                    <a:pt x="2470" y="1020"/>
                  </a:cubicBezTo>
                  <a:cubicBezTo>
                    <a:pt x="2473" y="1020"/>
                    <a:pt x="2476" y="1022"/>
                    <a:pt x="2479" y="1023"/>
                  </a:cubicBezTo>
                  <a:cubicBezTo>
                    <a:pt x="2481" y="1023"/>
                    <a:pt x="2495" y="1021"/>
                    <a:pt x="2494" y="1025"/>
                  </a:cubicBezTo>
                  <a:cubicBezTo>
                    <a:pt x="2493" y="1034"/>
                    <a:pt x="2478" y="1021"/>
                    <a:pt x="2484" y="1036"/>
                  </a:cubicBezTo>
                  <a:cubicBezTo>
                    <a:pt x="2488" y="1039"/>
                    <a:pt x="2494" y="1036"/>
                    <a:pt x="2497" y="1032"/>
                  </a:cubicBezTo>
                  <a:cubicBezTo>
                    <a:pt x="2502" y="1025"/>
                    <a:pt x="2499" y="1024"/>
                    <a:pt x="2508" y="1022"/>
                  </a:cubicBezTo>
                  <a:cubicBezTo>
                    <a:pt x="2513" y="1021"/>
                    <a:pt x="2525" y="1022"/>
                    <a:pt x="2528" y="1018"/>
                  </a:cubicBezTo>
                  <a:cubicBezTo>
                    <a:pt x="2530" y="1017"/>
                    <a:pt x="2532" y="1008"/>
                    <a:pt x="2527" y="1009"/>
                  </a:cubicBezTo>
                  <a:cubicBezTo>
                    <a:pt x="2526" y="1009"/>
                    <a:pt x="2527" y="1015"/>
                    <a:pt x="2525" y="1014"/>
                  </a:cubicBezTo>
                  <a:cubicBezTo>
                    <a:pt x="2523" y="1014"/>
                    <a:pt x="2525" y="1009"/>
                    <a:pt x="2523" y="1007"/>
                  </a:cubicBezTo>
                  <a:cubicBezTo>
                    <a:pt x="2523" y="1007"/>
                    <a:pt x="2511" y="1007"/>
                    <a:pt x="2511" y="1007"/>
                  </a:cubicBezTo>
                  <a:cubicBezTo>
                    <a:pt x="2496" y="1006"/>
                    <a:pt x="2481" y="1005"/>
                    <a:pt x="2466" y="1003"/>
                  </a:cubicBezTo>
                  <a:cubicBezTo>
                    <a:pt x="2453" y="1002"/>
                    <a:pt x="2439" y="1002"/>
                    <a:pt x="2426" y="1001"/>
                  </a:cubicBezTo>
                  <a:cubicBezTo>
                    <a:pt x="2421" y="1001"/>
                    <a:pt x="2416" y="1000"/>
                    <a:pt x="2411" y="1000"/>
                  </a:cubicBezTo>
                  <a:cubicBezTo>
                    <a:pt x="2409" y="1001"/>
                    <a:pt x="2406" y="1001"/>
                    <a:pt x="2403" y="1001"/>
                  </a:cubicBezTo>
                  <a:cubicBezTo>
                    <a:pt x="2402" y="1001"/>
                    <a:pt x="2401" y="1000"/>
                    <a:pt x="2400" y="999"/>
                  </a:cubicBezTo>
                  <a:cubicBezTo>
                    <a:pt x="2396" y="999"/>
                    <a:pt x="2397" y="1002"/>
                    <a:pt x="2393" y="1004"/>
                  </a:cubicBezTo>
                  <a:cubicBezTo>
                    <a:pt x="2391" y="1005"/>
                    <a:pt x="2382" y="1005"/>
                    <a:pt x="2381" y="1005"/>
                  </a:cubicBezTo>
                  <a:cubicBezTo>
                    <a:pt x="2372" y="1005"/>
                    <a:pt x="2371" y="1007"/>
                    <a:pt x="2369" y="999"/>
                  </a:cubicBezTo>
                  <a:cubicBezTo>
                    <a:pt x="2368" y="996"/>
                    <a:pt x="2367" y="970"/>
                    <a:pt x="2368" y="970"/>
                  </a:cubicBezTo>
                  <a:cubicBezTo>
                    <a:pt x="2367" y="970"/>
                    <a:pt x="2365" y="974"/>
                    <a:pt x="2363" y="974"/>
                  </a:cubicBezTo>
                  <a:cubicBezTo>
                    <a:pt x="2362" y="964"/>
                    <a:pt x="2381" y="969"/>
                    <a:pt x="2384" y="973"/>
                  </a:cubicBezTo>
                  <a:cubicBezTo>
                    <a:pt x="2385" y="976"/>
                    <a:pt x="2380" y="984"/>
                    <a:pt x="2380" y="989"/>
                  </a:cubicBezTo>
                  <a:cubicBezTo>
                    <a:pt x="2380" y="988"/>
                    <a:pt x="2382" y="986"/>
                    <a:pt x="2382" y="985"/>
                  </a:cubicBezTo>
                  <a:cubicBezTo>
                    <a:pt x="2383" y="984"/>
                    <a:pt x="2383" y="990"/>
                    <a:pt x="2383" y="989"/>
                  </a:cubicBezTo>
                  <a:cubicBezTo>
                    <a:pt x="2387" y="986"/>
                    <a:pt x="2384" y="976"/>
                    <a:pt x="2389" y="974"/>
                  </a:cubicBezTo>
                  <a:cubicBezTo>
                    <a:pt x="2394" y="973"/>
                    <a:pt x="2389" y="993"/>
                    <a:pt x="2389" y="996"/>
                  </a:cubicBezTo>
                  <a:cubicBezTo>
                    <a:pt x="2389" y="992"/>
                    <a:pt x="2393" y="990"/>
                    <a:pt x="2394" y="988"/>
                  </a:cubicBezTo>
                  <a:cubicBezTo>
                    <a:pt x="2395" y="986"/>
                    <a:pt x="2396" y="980"/>
                    <a:pt x="2397" y="979"/>
                  </a:cubicBezTo>
                  <a:cubicBezTo>
                    <a:pt x="2400" y="975"/>
                    <a:pt x="2394" y="975"/>
                    <a:pt x="2404" y="977"/>
                  </a:cubicBezTo>
                  <a:cubicBezTo>
                    <a:pt x="2410" y="980"/>
                    <a:pt x="2409" y="978"/>
                    <a:pt x="2409" y="982"/>
                  </a:cubicBezTo>
                  <a:cubicBezTo>
                    <a:pt x="2409" y="981"/>
                    <a:pt x="2397" y="986"/>
                    <a:pt x="2403" y="991"/>
                  </a:cubicBezTo>
                  <a:cubicBezTo>
                    <a:pt x="2405" y="994"/>
                    <a:pt x="2413" y="987"/>
                    <a:pt x="2412" y="985"/>
                  </a:cubicBezTo>
                  <a:cubicBezTo>
                    <a:pt x="2413" y="986"/>
                    <a:pt x="2413" y="991"/>
                    <a:pt x="2412" y="991"/>
                  </a:cubicBezTo>
                  <a:cubicBezTo>
                    <a:pt x="2415" y="986"/>
                    <a:pt x="2415" y="993"/>
                    <a:pt x="2418" y="990"/>
                  </a:cubicBezTo>
                  <a:cubicBezTo>
                    <a:pt x="2419" y="989"/>
                    <a:pt x="2423" y="979"/>
                    <a:pt x="2424" y="979"/>
                  </a:cubicBezTo>
                  <a:cubicBezTo>
                    <a:pt x="2424" y="980"/>
                    <a:pt x="2424" y="989"/>
                    <a:pt x="2424" y="990"/>
                  </a:cubicBezTo>
                  <a:cubicBezTo>
                    <a:pt x="2424" y="988"/>
                    <a:pt x="2428" y="972"/>
                    <a:pt x="2427" y="972"/>
                  </a:cubicBezTo>
                  <a:cubicBezTo>
                    <a:pt x="2422" y="973"/>
                    <a:pt x="2422" y="970"/>
                    <a:pt x="2417" y="970"/>
                  </a:cubicBezTo>
                  <a:cubicBezTo>
                    <a:pt x="2415" y="969"/>
                    <a:pt x="2413" y="971"/>
                    <a:pt x="2411" y="971"/>
                  </a:cubicBezTo>
                  <a:cubicBezTo>
                    <a:pt x="2409" y="971"/>
                    <a:pt x="2407" y="969"/>
                    <a:pt x="2405" y="969"/>
                  </a:cubicBezTo>
                  <a:cubicBezTo>
                    <a:pt x="2395" y="967"/>
                    <a:pt x="2385" y="963"/>
                    <a:pt x="2374" y="960"/>
                  </a:cubicBezTo>
                  <a:cubicBezTo>
                    <a:pt x="2375" y="958"/>
                    <a:pt x="2375" y="953"/>
                    <a:pt x="2375" y="950"/>
                  </a:cubicBezTo>
                  <a:cubicBezTo>
                    <a:pt x="2382" y="950"/>
                    <a:pt x="2380" y="953"/>
                    <a:pt x="2378" y="959"/>
                  </a:cubicBezTo>
                  <a:cubicBezTo>
                    <a:pt x="2379" y="959"/>
                    <a:pt x="2379" y="960"/>
                    <a:pt x="2380" y="960"/>
                  </a:cubicBezTo>
                  <a:cubicBezTo>
                    <a:pt x="2380" y="959"/>
                    <a:pt x="2381" y="948"/>
                    <a:pt x="2382" y="949"/>
                  </a:cubicBezTo>
                  <a:cubicBezTo>
                    <a:pt x="2385" y="950"/>
                    <a:pt x="2386" y="960"/>
                    <a:pt x="2384" y="961"/>
                  </a:cubicBezTo>
                  <a:cubicBezTo>
                    <a:pt x="2387" y="959"/>
                    <a:pt x="2385" y="953"/>
                    <a:pt x="2387" y="950"/>
                  </a:cubicBezTo>
                  <a:cubicBezTo>
                    <a:pt x="2389" y="947"/>
                    <a:pt x="2394" y="948"/>
                    <a:pt x="2397" y="947"/>
                  </a:cubicBezTo>
                  <a:cubicBezTo>
                    <a:pt x="2397" y="950"/>
                    <a:pt x="2394" y="960"/>
                    <a:pt x="2396" y="962"/>
                  </a:cubicBezTo>
                  <a:cubicBezTo>
                    <a:pt x="2398" y="965"/>
                    <a:pt x="2405" y="968"/>
                    <a:pt x="2406" y="963"/>
                  </a:cubicBezTo>
                  <a:cubicBezTo>
                    <a:pt x="2406" y="961"/>
                    <a:pt x="2400" y="962"/>
                    <a:pt x="2401" y="959"/>
                  </a:cubicBezTo>
                  <a:cubicBezTo>
                    <a:pt x="2401" y="958"/>
                    <a:pt x="2407" y="959"/>
                    <a:pt x="2409" y="958"/>
                  </a:cubicBezTo>
                  <a:cubicBezTo>
                    <a:pt x="2410" y="957"/>
                    <a:pt x="2411" y="948"/>
                    <a:pt x="2411" y="947"/>
                  </a:cubicBezTo>
                  <a:cubicBezTo>
                    <a:pt x="2412" y="947"/>
                    <a:pt x="2414" y="950"/>
                    <a:pt x="2415" y="948"/>
                  </a:cubicBezTo>
                  <a:cubicBezTo>
                    <a:pt x="2416" y="944"/>
                    <a:pt x="2413" y="943"/>
                    <a:pt x="2413" y="941"/>
                  </a:cubicBezTo>
                  <a:cubicBezTo>
                    <a:pt x="2413" y="935"/>
                    <a:pt x="2417" y="925"/>
                    <a:pt x="2419" y="918"/>
                  </a:cubicBezTo>
                  <a:cubicBezTo>
                    <a:pt x="2420" y="928"/>
                    <a:pt x="2424" y="907"/>
                    <a:pt x="2427" y="907"/>
                  </a:cubicBezTo>
                  <a:cubicBezTo>
                    <a:pt x="2433" y="906"/>
                    <a:pt x="2428" y="924"/>
                    <a:pt x="2428" y="929"/>
                  </a:cubicBezTo>
                  <a:cubicBezTo>
                    <a:pt x="2428" y="926"/>
                    <a:pt x="2431" y="924"/>
                    <a:pt x="2432" y="922"/>
                  </a:cubicBezTo>
                  <a:cubicBezTo>
                    <a:pt x="2433" y="921"/>
                    <a:pt x="2436" y="913"/>
                    <a:pt x="2436" y="912"/>
                  </a:cubicBezTo>
                  <a:cubicBezTo>
                    <a:pt x="2441" y="907"/>
                    <a:pt x="2433" y="910"/>
                    <a:pt x="2442" y="910"/>
                  </a:cubicBezTo>
                  <a:cubicBezTo>
                    <a:pt x="2445" y="910"/>
                    <a:pt x="2452" y="911"/>
                    <a:pt x="2451" y="914"/>
                  </a:cubicBezTo>
                  <a:cubicBezTo>
                    <a:pt x="2451" y="914"/>
                    <a:pt x="2437" y="920"/>
                    <a:pt x="2445" y="925"/>
                  </a:cubicBezTo>
                  <a:cubicBezTo>
                    <a:pt x="2447" y="926"/>
                    <a:pt x="2456" y="919"/>
                    <a:pt x="2456" y="918"/>
                  </a:cubicBezTo>
                  <a:cubicBezTo>
                    <a:pt x="2456" y="919"/>
                    <a:pt x="2456" y="924"/>
                    <a:pt x="2456" y="924"/>
                  </a:cubicBezTo>
                  <a:cubicBezTo>
                    <a:pt x="2458" y="919"/>
                    <a:pt x="2459" y="925"/>
                    <a:pt x="2463" y="923"/>
                  </a:cubicBezTo>
                  <a:cubicBezTo>
                    <a:pt x="2465" y="922"/>
                    <a:pt x="2469" y="912"/>
                    <a:pt x="2469" y="912"/>
                  </a:cubicBezTo>
                  <a:cubicBezTo>
                    <a:pt x="2470" y="913"/>
                    <a:pt x="2471" y="922"/>
                    <a:pt x="2471" y="923"/>
                  </a:cubicBezTo>
                  <a:cubicBezTo>
                    <a:pt x="2471" y="922"/>
                    <a:pt x="2474" y="905"/>
                    <a:pt x="2473" y="905"/>
                  </a:cubicBezTo>
                  <a:cubicBezTo>
                    <a:pt x="2467" y="906"/>
                    <a:pt x="2461" y="904"/>
                    <a:pt x="2455" y="903"/>
                  </a:cubicBezTo>
                  <a:cubicBezTo>
                    <a:pt x="2447" y="903"/>
                    <a:pt x="2440" y="902"/>
                    <a:pt x="2433" y="898"/>
                  </a:cubicBezTo>
                  <a:cubicBezTo>
                    <a:pt x="2439" y="900"/>
                    <a:pt x="2440" y="889"/>
                    <a:pt x="2437" y="888"/>
                  </a:cubicBezTo>
                  <a:cubicBezTo>
                    <a:pt x="2437" y="888"/>
                    <a:pt x="2437" y="894"/>
                    <a:pt x="2435" y="893"/>
                  </a:cubicBezTo>
                  <a:cubicBezTo>
                    <a:pt x="2433" y="892"/>
                    <a:pt x="2436" y="888"/>
                    <a:pt x="2435" y="886"/>
                  </a:cubicBezTo>
                  <a:cubicBezTo>
                    <a:pt x="2435" y="887"/>
                    <a:pt x="2426" y="884"/>
                    <a:pt x="2430" y="885"/>
                  </a:cubicBezTo>
                  <a:cubicBezTo>
                    <a:pt x="2432" y="878"/>
                    <a:pt x="2433" y="872"/>
                    <a:pt x="2435" y="865"/>
                  </a:cubicBezTo>
                  <a:cubicBezTo>
                    <a:pt x="2436" y="870"/>
                    <a:pt x="2439" y="865"/>
                    <a:pt x="2443" y="862"/>
                  </a:cubicBezTo>
                  <a:cubicBezTo>
                    <a:pt x="2444" y="860"/>
                    <a:pt x="2447" y="860"/>
                    <a:pt x="2448" y="858"/>
                  </a:cubicBezTo>
                  <a:cubicBezTo>
                    <a:pt x="2449" y="855"/>
                    <a:pt x="2448" y="851"/>
                    <a:pt x="2449" y="849"/>
                  </a:cubicBezTo>
                  <a:cubicBezTo>
                    <a:pt x="2452" y="846"/>
                    <a:pt x="2481" y="845"/>
                    <a:pt x="2480" y="850"/>
                  </a:cubicBezTo>
                  <a:cubicBezTo>
                    <a:pt x="2480" y="856"/>
                    <a:pt x="2470" y="850"/>
                    <a:pt x="2468" y="853"/>
                  </a:cubicBezTo>
                  <a:cubicBezTo>
                    <a:pt x="2466" y="855"/>
                    <a:pt x="2467" y="860"/>
                    <a:pt x="2470" y="861"/>
                  </a:cubicBezTo>
                  <a:cubicBezTo>
                    <a:pt x="2480" y="865"/>
                    <a:pt x="2490" y="845"/>
                    <a:pt x="2493" y="859"/>
                  </a:cubicBezTo>
                  <a:cubicBezTo>
                    <a:pt x="2493" y="858"/>
                    <a:pt x="2509" y="856"/>
                    <a:pt x="2512" y="853"/>
                  </a:cubicBezTo>
                  <a:cubicBezTo>
                    <a:pt x="2514" y="851"/>
                    <a:pt x="2514" y="844"/>
                    <a:pt x="2518" y="845"/>
                  </a:cubicBezTo>
                  <a:cubicBezTo>
                    <a:pt x="2518" y="845"/>
                    <a:pt x="2523" y="856"/>
                    <a:pt x="2523" y="855"/>
                  </a:cubicBezTo>
                  <a:cubicBezTo>
                    <a:pt x="2524" y="851"/>
                    <a:pt x="2527" y="839"/>
                    <a:pt x="2523" y="837"/>
                  </a:cubicBezTo>
                  <a:cubicBezTo>
                    <a:pt x="2522" y="836"/>
                    <a:pt x="2515" y="839"/>
                    <a:pt x="2513" y="839"/>
                  </a:cubicBezTo>
                  <a:cubicBezTo>
                    <a:pt x="2509" y="839"/>
                    <a:pt x="2504" y="837"/>
                    <a:pt x="2500" y="837"/>
                  </a:cubicBezTo>
                  <a:cubicBezTo>
                    <a:pt x="2491" y="836"/>
                    <a:pt x="2484" y="839"/>
                    <a:pt x="2476" y="840"/>
                  </a:cubicBezTo>
                  <a:cubicBezTo>
                    <a:pt x="2468" y="840"/>
                    <a:pt x="2456" y="840"/>
                    <a:pt x="2448" y="839"/>
                  </a:cubicBezTo>
                  <a:cubicBezTo>
                    <a:pt x="2452" y="836"/>
                    <a:pt x="2450" y="833"/>
                    <a:pt x="2455" y="831"/>
                  </a:cubicBezTo>
                  <a:cubicBezTo>
                    <a:pt x="2460" y="829"/>
                    <a:pt x="2469" y="831"/>
                    <a:pt x="2474" y="831"/>
                  </a:cubicBezTo>
                  <a:cubicBezTo>
                    <a:pt x="2478" y="830"/>
                    <a:pt x="2479" y="832"/>
                    <a:pt x="2481" y="830"/>
                  </a:cubicBezTo>
                  <a:cubicBezTo>
                    <a:pt x="2483" y="828"/>
                    <a:pt x="2485" y="821"/>
                    <a:pt x="2481" y="821"/>
                  </a:cubicBezTo>
                  <a:cubicBezTo>
                    <a:pt x="2480" y="821"/>
                    <a:pt x="2480" y="827"/>
                    <a:pt x="2478" y="826"/>
                  </a:cubicBezTo>
                  <a:cubicBezTo>
                    <a:pt x="2476" y="825"/>
                    <a:pt x="2478" y="820"/>
                    <a:pt x="2477" y="819"/>
                  </a:cubicBezTo>
                  <a:cubicBezTo>
                    <a:pt x="2477" y="819"/>
                    <a:pt x="2466" y="816"/>
                    <a:pt x="2465" y="816"/>
                  </a:cubicBezTo>
                  <a:cubicBezTo>
                    <a:pt x="2461" y="815"/>
                    <a:pt x="2458" y="814"/>
                    <a:pt x="2454" y="813"/>
                  </a:cubicBezTo>
                  <a:cubicBezTo>
                    <a:pt x="2448" y="814"/>
                    <a:pt x="2446" y="812"/>
                    <a:pt x="2449" y="806"/>
                  </a:cubicBezTo>
                  <a:cubicBezTo>
                    <a:pt x="2448" y="801"/>
                    <a:pt x="2450" y="795"/>
                    <a:pt x="2453" y="791"/>
                  </a:cubicBezTo>
                  <a:cubicBezTo>
                    <a:pt x="2456" y="786"/>
                    <a:pt x="2459" y="784"/>
                    <a:pt x="2465" y="784"/>
                  </a:cubicBezTo>
                  <a:cubicBezTo>
                    <a:pt x="2469" y="783"/>
                    <a:pt x="2476" y="786"/>
                    <a:pt x="2479" y="783"/>
                  </a:cubicBezTo>
                  <a:cubicBezTo>
                    <a:pt x="2485" y="777"/>
                    <a:pt x="2456" y="772"/>
                    <a:pt x="2454" y="772"/>
                  </a:cubicBezTo>
                  <a:cubicBezTo>
                    <a:pt x="2461" y="758"/>
                    <a:pt x="2521" y="772"/>
                    <a:pt x="2515" y="754"/>
                  </a:cubicBezTo>
                  <a:cubicBezTo>
                    <a:pt x="2517" y="753"/>
                    <a:pt x="2521" y="748"/>
                    <a:pt x="2521" y="748"/>
                  </a:cubicBezTo>
                  <a:cubicBezTo>
                    <a:pt x="2522" y="749"/>
                    <a:pt x="2522" y="751"/>
                    <a:pt x="2522" y="754"/>
                  </a:cubicBezTo>
                  <a:cubicBezTo>
                    <a:pt x="2522" y="749"/>
                    <a:pt x="2527" y="753"/>
                    <a:pt x="2529" y="752"/>
                  </a:cubicBezTo>
                  <a:cubicBezTo>
                    <a:pt x="2530" y="750"/>
                    <a:pt x="2535" y="739"/>
                    <a:pt x="2535" y="739"/>
                  </a:cubicBezTo>
                  <a:cubicBezTo>
                    <a:pt x="2538" y="740"/>
                    <a:pt x="2536" y="748"/>
                    <a:pt x="2538" y="750"/>
                  </a:cubicBezTo>
                  <a:cubicBezTo>
                    <a:pt x="2538" y="750"/>
                    <a:pt x="2540" y="731"/>
                    <a:pt x="2539" y="731"/>
                  </a:cubicBezTo>
                  <a:cubicBezTo>
                    <a:pt x="2533" y="733"/>
                    <a:pt x="2538" y="733"/>
                    <a:pt x="2530" y="733"/>
                  </a:cubicBezTo>
                  <a:cubicBezTo>
                    <a:pt x="2527" y="733"/>
                    <a:pt x="2525" y="731"/>
                    <a:pt x="2522" y="731"/>
                  </a:cubicBezTo>
                  <a:cubicBezTo>
                    <a:pt x="2518" y="731"/>
                    <a:pt x="2515" y="734"/>
                    <a:pt x="2511" y="734"/>
                  </a:cubicBezTo>
                  <a:cubicBezTo>
                    <a:pt x="2508" y="734"/>
                    <a:pt x="2504" y="734"/>
                    <a:pt x="2502" y="734"/>
                  </a:cubicBezTo>
                  <a:cubicBezTo>
                    <a:pt x="2487" y="732"/>
                    <a:pt x="2472" y="731"/>
                    <a:pt x="2457" y="730"/>
                  </a:cubicBezTo>
                  <a:cubicBezTo>
                    <a:pt x="2459" y="722"/>
                    <a:pt x="2463" y="714"/>
                    <a:pt x="2461" y="707"/>
                  </a:cubicBezTo>
                  <a:cubicBezTo>
                    <a:pt x="2459" y="701"/>
                    <a:pt x="2458" y="702"/>
                    <a:pt x="2458" y="695"/>
                  </a:cubicBezTo>
                  <a:cubicBezTo>
                    <a:pt x="2459" y="690"/>
                    <a:pt x="2463" y="683"/>
                    <a:pt x="2463" y="679"/>
                  </a:cubicBezTo>
                  <a:cubicBezTo>
                    <a:pt x="2463" y="677"/>
                    <a:pt x="2460" y="676"/>
                    <a:pt x="2460" y="674"/>
                  </a:cubicBezTo>
                  <a:cubicBezTo>
                    <a:pt x="2460" y="671"/>
                    <a:pt x="2461" y="669"/>
                    <a:pt x="2461" y="666"/>
                  </a:cubicBezTo>
                  <a:cubicBezTo>
                    <a:pt x="2463" y="655"/>
                    <a:pt x="2467" y="658"/>
                    <a:pt x="2476" y="659"/>
                  </a:cubicBezTo>
                  <a:cubicBezTo>
                    <a:pt x="2481" y="660"/>
                    <a:pt x="2486" y="659"/>
                    <a:pt x="2492" y="660"/>
                  </a:cubicBezTo>
                  <a:cubicBezTo>
                    <a:pt x="2497" y="661"/>
                    <a:pt x="2501" y="662"/>
                    <a:pt x="2494" y="665"/>
                  </a:cubicBezTo>
                  <a:cubicBezTo>
                    <a:pt x="2487" y="667"/>
                    <a:pt x="2484" y="664"/>
                    <a:pt x="2488" y="674"/>
                  </a:cubicBezTo>
                  <a:cubicBezTo>
                    <a:pt x="2491" y="676"/>
                    <a:pt x="2498" y="675"/>
                    <a:pt x="2501" y="670"/>
                  </a:cubicBezTo>
                  <a:cubicBezTo>
                    <a:pt x="2506" y="665"/>
                    <a:pt x="2503" y="663"/>
                    <a:pt x="2510" y="661"/>
                  </a:cubicBezTo>
                  <a:cubicBezTo>
                    <a:pt x="2516" y="658"/>
                    <a:pt x="2530" y="661"/>
                    <a:pt x="2535" y="657"/>
                  </a:cubicBezTo>
                  <a:cubicBezTo>
                    <a:pt x="2537" y="655"/>
                    <a:pt x="2539" y="647"/>
                    <a:pt x="2534" y="647"/>
                  </a:cubicBezTo>
                  <a:cubicBezTo>
                    <a:pt x="2533" y="647"/>
                    <a:pt x="2534" y="653"/>
                    <a:pt x="2532" y="652"/>
                  </a:cubicBezTo>
                  <a:cubicBezTo>
                    <a:pt x="2530" y="652"/>
                    <a:pt x="2531" y="647"/>
                    <a:pt x="2530" y="645"/>
                  </a:cubicBezTo>
                  <a:cubicBezTo>
                    <a:pt x="2530" y="645"/>
                    <a:pt x="2519" y="645"/>
                    <a:pt x="2518" y="645"/>
                  </a:cubicBezTo>
                  <a:cubicBezTo>
                    <a:pt x="2510" y="645"/>
                    <a:pt x="2502" y="644"/>
                    <a:pt x="2494" y="644"/>
                  </a:cubicBezTo>
                  <a:cubicBezTo>
                    <a:pt x="2483" y="642"/>
                    <a:pt x="2472" y="641"/>
                    <a:pt x="2461" y="640"/>
                  </a:cubicBezTo>
                  <a:cubicBezTo>
                    <a:pt x="2462" y="627"/>
                    <a:pt x="2464" y="615"/>
                    <a:pt x="2464" y="602"/>
                  </a:cubicBezTo>
                  <a:cubicBezTo>
                    <a:pt x="2464" y="597"/>
                    <a:pt x="2461" y="579"/>
                    <a:pt x="2471" y="586"/>
                  </a:cubicBezTo>
                  <a:cubicBezTo>
                    <a:pt x="2477" y="592"/>
                    <a:pt x="2471" y="614"/>
                    <a:pt x="2478" y="619"/>
                  </a:cubicBezTo>
                  <a:cubicBezTo>
                    <a:pt x="2481" y="621"/>
                    <a:pt x="2489" y="619"/>
                    <a:pt x="2488" y="613"/>
                  </a:cubicBezTo>
                  <a:cubicBezTo>
                    <a:pt x="2488" y="613"/>
                    <a:pt x="2483" y="614"/>
                    <a:pt x="2483" y="614"/>
                  </a:cubicBezTo>
                  <a:cubicBezTo>
                    <a:pt x="2481" y="613"/>
                    <a:pt x="2488" y="608"/>
                    <a:pt x="2489" y="607"/>
                  </a:cubicBezTo>
                  <a:cubicBezTo>
                    <a:pt x="2492" y="602"/>
                    <a:pt x="2489" y="582"/>
                    <a:pt x="2490" y="577"/>
                  </a:cubicBezTo>
                  <a:cubicBezTo>
                    <a:pt x="2492" y="554"/>
                    <a:pt x="2497" y="532"/>
                    <a:pt x="2501" y="510"/>
                  </a:cubicBezTo>
                  <a:cubicBezTo>
                    <a:pt x="2502" y="499"/>
                    <a:pt x="2501" y="490"/>
                    <a:pt x="2512" y="485"/>
                  </a:cubicBezTo>
                  <a:cubicBezTo>
                    <a:pt x="2515" y="483"/>
                    <a:pt x="2518" y="484"/>
                    <a:pt x="2522" y="482"/>
                  </a:cubicBezTo>
                  <a:cubicBezTo>
                    <a:pt x="2526" y="479"/>
                    <a:pt x="2526" y="476"/>
                    <a:pt x="2528" y="473"/>
                  </a:cubicBezTo>
                  <a:cubicBezTo>
                    <a:pt x="2532" y="469"/>
                    <a:pt x="2542" y="464"/>
                    <a:pt x="2542" y="458"/>
                  </a:cubicBezTo>
                  <a:cubicBezTo>
                    <a:pt x="2542" y="458"/>
                    <a:pt x="2537" y="458"/>
                    <a:pt x="2536" y="457"/>
                  </a:cubicBezTo>
                  <a:cubicBezTo>
                    <a:pt x="2548" y="448"/>
                    <a:pt x="2563" y="439"/>
                    <a:pt x="2574" y="428"/>
                  </a:cubicBezTo>
                  <a:cubicBezTo>
                    <a:pt x="2575" y="427"/>
                    <a:pt x="2580" y="425"/>
                    <a:pt x="2577" y="422"/>
                  </a:cubicBezTo>
                  <a:cubicBezTo>
                    <a:pt x="2573" y="421"/>
                    <a:pt x="2561" y="432"/>
                    <a:pt x="2559" y="434"/>
                  </a:cubicBezTo>
                  <a:cubicBezTo>
                    <a:pt x="2555" y="437"/>
                    <a:pt x="2516" y="469"/>
                    <a:pt x="2516" y="469"/>
                  </a:cubicBezTo>
                  <a:cubicBezTo>
                    <a:pt x="2516" y="469"/>
                    <a:pt x="2522" y="467"/>
                    <a:pt x="2522" y="467"/>
                  </a:cubicBezTo>
                  <a:cubicBezTo>
                    <a:pt x="2522" y="473"/>
                    <a:pt x="2511" y="484"/>
                    <a:pt x="2505" y="484"/>
                  </a:cubicBezTo>
                  <a:cubicBezTo>
                    <a:pt x="2505" y="481"/>
                    <a:pt x="2507" y="478"/>
                    <a:pt x="2507" y="475"/>
                  </a:cubicBezTo>
                  <a:cubicBezTo>
                    <a:pt x="2508" y="471"/>
                    <a:pt x="2506" y="466"/>
                    <a:pt x="2508" y="462"/>
                  </a:cubicBezTo>
                  <a:cubicBezTo>
                    <a:pt x="2509" y="459"/>
                    <a:pt x="2535" y="438"/>
                    <a:pt x="2534" y="436"/>
                  </a:cubicBezTo>
                  <a:cubicBezTo>
                    <a:pt x="2532" y="433"/>
                    <a:pt x="2522" y="442"/>
                    <a:pt x="2520" y="441"/>
                  </a:cubicBezTo>
                  <a:cubicBezTo>
                    <a:pt x="2518" y="438"/>
                    <a:pt x="2562" y="406"/>
                    <a:pt x="2565" y="403"/>
                  </a:cubicBezTo>
                  <a:cubicBezTo>
                    <a:pt x="2564" y="404"/>
                    <a:pt x="2552" y="409"/>
                    <a:pt x="2552" y="410"/>
                  </a:cubicBezTo>
                  <a:cubicBezTo>
                    <a:pt x="2552" y="409"/>
                    <a:pt x="2556" y="405"/>
                    <a:pt x="2553" y="405"/>
                  </a:cubicBezTo>
                  <a:cubicBezTo>
                    <a:pt x="2550" y="404"/>
                    <a:pt x="2547" y="408"/>
                    <a:pt x="2544" y="411"/>
                  </a:cubicBezTo>
                  <a:cubicBezTo>
                    <a:pt x="2541" y="413"/>
                    <a:pt x="2536" y="418"/>
                    <a:pt x="2532" y="416"/>
                  </a:cubicBezTo>
                  <a:cubicBezTo>
                    <a:pt x="2530" y="416"/>
                    <a:pt x="2532" y="411"/>
                    <a:pt x="2529" y="409"/>
                  </a:cubicBezTo>
                  <a:cubicBezTo>
                    <a:pt x="2524" y="406"/>
                    <a:pt x="2513" y="412"/>
                    <a:pt x="2510" y="416"/>
                  </a:cubicBezTo>
                  <a:cubicBezTo>
                    <a:pt x="2510" y="413"/>
                    <a:pt x="2509" y="409"/>
                    <a:pt x="2510" y="406"/>
                  </a:cubicBezTo>
                  <a:cubicBezTo>
                    <a:pt x="2511" y="399"/>
                    <a:pt x="2513" y="399"/>
                    <a:pt x="2520" y="394"/>
                  </a:cubicBezTo>
                  <a:cubicBezTo>
                    <a:pt x="2527" y="388"/>
                    <a:pt x="2535" y="383"/>
                    <a:pt x="2543" y="377"/>
                  </a:cubicBezTo>
                  <a:cubicBezTo>
                    <a:pt x="2558" y="365"/>
                    <a:pt x="2578" y="354"/>
                    <a:pt x="2590" y="340"/>
                  </a:cubicBezTo>
                  <a:cubicBezTo>
                    <a:pt x="2595" y="334"/>
                    <a:pt x="2600" y="316"/>
                    <a:pt x="2594" y="311"/>
                  </a:cubicBezTo>
                  <a:cubicBezTo>
                    <a:pt x="2590" y="308"/>
                    <a:pt x="2575" y="316"/>
                    <a:pt x="2575" y="317"/>
                  </a:cubicBezTo>
                  <a:cubicBezTo>
                    <a:pt x="2576" y="310"/>
                    <a:pt x="2601" y="300"/>
                    <a:pt x="2597" y="295"/>
                  </a:cubicBezTo>
                  <a:cubicBezTo>
                    <a:pt x="2595" y="292"/>
                    <a:pt x="2580" y="312"/>
                    <a:pt x="2577" y="304"/>
                  </a:cubicBezTo>
                  <a:cubicBezTo>
                    <a:pt x="2576" y="300"/>
                    <a:pt x="2587" y="287"/>
                    <a:pt x="2588" y="287"/>
                  </a:cubicBezTo>
                  <a:cubicBezTo>
                    <a:pt x="2586" y="286"/>
                    <a:pt x="2579" y="293"/>
                    <a:pt x="2577" y="291"/>
                  </a:cubicBezTo>
                  <a:cubicBezTo>
                    <a:pt x="2577" y="291"/>
                    <a:pt x="2590" y="276"/>
                    <a:pt x="2590" y="274"/>
                  </a:cubicBezTo>
                  <a:cubicBezTo>
                    <a:pt x="2596" y="266"/>
                    <a:pt x="2604" y="258"/>
                    <a:pt x="2609" y="249"/>
                  </a:cubicBezTo>
                  <a:cubicBezTo>
                    <a:pt x="2603" y="255"/>
                    <a:pt x="2596" y="260"/>
                    <a:pt x="2590" y="266"/>
                  </a:cubicBezTo>
                  <a:cubicBezTo>
                    <a:pt x="2596" y="257"/>
                    <a:pt x="2600" y="249"/>
                    <a:pt x="2610" y="246"/>
                  </a:cubicBezTo>
                  <a:cubicBezTo>
                    <a:pt x="2612" y="245"/>
                    <a:pt x="2621" y="246"/>
                    <a:pt x="2621" y="240"/>
                  </a:cubicBezTo>
                  <a:cubicBezTo>
                    <a:pt x="2620" y="240"/>
                    <a:pt x="2618" y="238"/>
                    <a:pt x="2619" y="238"/>
                  </a:cubicBezTo>
                  <a:close/>
                </a:path>
              </a:pathLst>
            </a:custGeom>
            <a:solidFill>
              <a:srgbClr val="FF006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a:extLst>
                <a:ext uri="{FF2B5EF4-FFF2-40B4-BE49-F238E27FC236}">
                  <a16:creationId xmlns:a16="http://schemas.microsoft.com/office/drawing/2014/main" id="{A2362A59-D762-47E8-BBB2-6A065E7AB1A4}"/>
                </a:ext>
              </a:extLst>
            </p:cNvPr>
            <p:cNvSpPr txBox="1"/>
            <p:nvPr/>
          </p:nvSpPr>
          <p:spPr>
            <a:xfrm rot="21314642">
              <a:off x="523905" y="1241625"/>
              <a:ext cx="2440387" cy="260223"/>
            </a:xfrm>
            <a:prstGeom prst="rect">
              <a:avLst/>
            </a:prstGeom>
            <a:noFill/>
          </p:spPr>
          <p:txBody>
            <a:bodyPr wrap="square" lIns="0" tIns="0" rIns="0" bIns="0" rtlCol="0">
              <a:spAutoFit/>
            </a:bodyPr>
            <a:lstStyle/>
            <a:p>
              <a:pPr algn="ctr"/>
              <a:r>
                <a:rPr lang="en-GB" sz="1600" b="1" dirty="0">
                  <a:solidFill>
                    <a:schemeClr val="bg1"/>
                  </a:solidFill>
                  <a:latin typeface="Copperplate Gothic Light" panose="020E0507020206020404" pitchFamily="34" charset="0"/>
                </a:rPr>
                <a:t>f</a:t>
              </a:r>
              <a:r>
                <a:rPr lang="en-GB" sz="1600" b="1" dirty="0" smtClean="0">
                  <a:solidFill>
                    <a:schemeClr val="bg1"/>
                  </a:solidFill>
                  <a:latin typeface="Copperplate Gothic Light" panose="020E0507020206020404" pitchFamily="34" charset="0"/>
                </a:rPr>
                <a:t>or all who live in it.</a:t>
              </a:r>
              <a:endParaRPr lang="en-GB" sz="1600" b="1" dirty="0">
                <a:solidFill>
                  <a:schemeClr val="bg1"/>
                </a:solidFill>
                <a:latin typeface="Copperplate Gothic Light" panose="020E0507020206020404" pitchFamily="34" charset="0"/>
              </a:endParaRPr>
            </a:p>
          </p:txBody>
        </p:sp>
        <p:sp>
          <p:nvSpPr>
            <p:cNvPr id="8" name="Freeform 1223">
              <a:extLst>
                <a:ext uri="{FF2B5EF4-FFF2-40B4-BE49-F238E27FC236}">
                  <a16:creationId xmlns:a16="http://schemas.microsoft.com/office/drawing/2014/main" id="{70426654-4E27-41FC-B320-430090C5B044}"/>
                </a:ext>
              </a:extLst>
            </p:cNvPr>
            <p:cNvSpPr>
              <a:spLocks noEditPoints="1"/>
            </p:cNvSpPr>
            <p:nvPr/>
          </p:nvSpPr>
          <p:spPr bwMode="auto">
            <a:xfrm rot="21000000">
              <a:off x="514260" y="295029"/>
              <a:ext cx="2154102" cy="503240"/>
            </a:xfrm>
            <a:custGeom>
              <a:avLst/>
              <a:gdLst>
                <a:gd name="T0" fmla="*/ 2359 w 2502"/>
                <a:gd name="T1" fmla="*/ 647 h 1572"/>
                <a:gd name="T2" fmla="*/ 2203 w 2502"/>
                <a:gd name="T3" fmla="*/ 1327 h 1572"/>
                <a:gd name="T4" fmla="*/ 2244 w 2502"/>
                <a:gd name="T5" fmla="*/ 1168 h 1572"/>
                <a:gd name="T6" fmla="*/ 2138 w 2502"/>
                <a:gd name="T7" fmla="*/ 1076 h 1572"/>
                <a:gd name="T8" fmla="*/ 2028 w 2502"/>
                <a:gd name="T9" fmla="*/ 1302 h 1572"/>
                <a:gd name="T10" fmla="*/ 1981 w 2502"/>
                <a:gd name="T11" fmla="*/ 1040 h 1572"/>
                <a:gd name="T12" fmla="*/ 1845 w 2502"/>
                <a:gd name="T13" fmla="*/ 1091 h 1572"/>
                <a:gd name="T14" fmla="*/ 1864 w 2502"/>
                <a:gd name="T15" fmla="*/ 991 h 1572"/>
                <a:gd name="T16" fmla="*/ 1736 w 2502"/>
                <a:gd name="T17" fmla="*/ 1348 h 1572"/>
                <a:gd name="T18" fmla="*/ 1620 w 2502"/>
                <a:gd name="T19" fmla="*/ 1108 h 1572"/>
                <a:gd name="T20" fmla="*/ 1639 w 2502"/>
                <a:gd name="T21" fmla="*/ 185 h 1572"/>
                <a:gd name="T22" fmla="*/ 1756 w 2502"/>
                <a:gd name="T23" fmla="*/ 517 h 1572"/>
                <a:gd name="T24" fmla="*/ 1794 w 2502"/>
                <a:gd name="T25" fmla="*/ 309 h 1572"/>
                <a:gd name="T26" fmla="*/ 1878 w 2502"/>
                <a:gd name="T27" fmla="*/ 385 h 1572"/>
                <a:gd name="T28" fmla="*/ 1958 w 2502"/>
                <a:gd name="T29" fmla="*/ 1050 h 1572"/>
                <a:gd name="T30" fmla="*/ 1981 w 2502"/>
                <a:gd name="T31" fmla="*/ 191 h 1572"/>
                <a:gd name="T32" fmla="*/ 1481 w 2502"/>
                <a:gd name="T33" fmla="*/ 996 h 1572"/>
                <a:gd name="T34" fmla="*/ 1345 w 2502"/>
                <a:gd name="T35" fmla="*/ 1136 h 1572"/>
                <a:gd name="T36" fmla="*/ 1280 w 2502"/>
                <a:gd name="T37" fmla="*/ 1141 h 1572"/>
                <a:gd name="T38" fmla="*/ 1209 w 2502"/>
                <a:gd name="T39" fmla="*/ 1473 h 1572"/>
                <a:gd name="T40" fmla="*/ 1101 w 2502"/>
                <a:gd name="T41" fmla="*/ 896 h 1572"/>
                <a:gd name="T42" fmla="*/ 1214 w 2502"/>
                <a:gd name="T43" fmla="*/ 720 h 1572"/>
                <a:gd name="T44" fmla="*/ 1413 w 2502"/>
                <a:gd name="T45" fmla="*/ 238 h 1572"/>
                <a:gd name="T46" fmla="*/ 1453 w 2502"/>
                <a:gd name="T47" fmla="*/ 248 h 1572"/>
                <a:gd name="T48" fmla="*/ 1033 w 2502"/>
                <a:gd name="T49" fmla="*/ 352 h 1572"/>
                <a:gd name="T50" fmla="*/ 955 w 2502"/>
                <a:gd name="T51" fmla="*/ 908 h 1572"/>
                <a:gd name="T52" fmla="*/ 1027 w 2502"/>
                <a:gd name="T53" fmla="*/ 351 h 1572"/>
                <a:gd name="T54" fmla="*/ 866 w 2502"/>
                <a:gd name="T55" fmla="*/ 1338 h 1572"/>
                <a:gd name="T56" fmla="*/ 770 w 2502"/>
                <a:gd name="T57" fmla="*/ 1339 h 1572"/>
                <a:gd name="T58" fmla="*/ 783 w 2502"/>
                <a:gd name="T59" fmla="*/ 739 h 1572"/>
                <a:gd name="T60" fmla="*/ 738 w 2502"/>
                <a:gd name="T61" fmla="*/ 227 h 1572"/>
                <a:gd name="T62" fmla="*/ 651 w 2502"/>
                <a:gd name="T63" fmla="*/ 1022 h 1572"/>
                <a:gd name="T64" fmla="*/ 574 w 2502"/>
                <a:gd name="T65" fmla="*/ 1051 h 1572"/>
                <a:gd name="T66" fmla="*/ 521 w 2502"/>
                <a:gd name="T67" fmla="*/ 1415 h 1572"/>
                <a:gd name="T68" fmla="*/ 380 w 2502"/>
                <a:gd name="T69" fmla="*/ 752 h 1572"/>
                <a:gd name="T70" fmla="*/ 348 w 2502"/>
                <a:gd name="T71" fmla="*/ 439 h 1572"/>
                <a:gd name="T72" fmla="*/ 435 w 2502"/>
                <a:gd name="T73" fmla="*/ 429 h 1572"/>
                <a:gd name="T74" fmla="*/ 536 w 2502"/>
                <a:gd name="T75" fmla="*/ 477 h 1572"/>
                <a:gd name="T76" fmla="*/ 574 w 2502"/>
                <a:gd name="T77" fmla="*/ 483 h 1572"/>
                <a:gd name="T78" fmla="*/ 595 w 2502"/>
                <a:gd name="T79" fmla="*/ 482 h 1572"/>
                <a:gd name="T80" fmla="*/ 672 w 2502"/>
                <a:gd name="T81" fmla="*/ 229 h 1572"/>
                <a:gd name="T82" fmla="*/ 212 w 2502"/>
                <a:gd name="T83" fmla="*/ 861 h 1572"/>
                <a:gd name="T84" fmla="*/ 193 w 2502"/>
                <a:gd name="T85" fmla="*/ 1262 h 1572"/>
                <a:gd name="T86" fmla="*/ 266 w 2502"/>
                <a:gd name="T87" fmla="*/ 651 h 1572"/>
                <a:gd name="T88" fmla="*/ 2399 w 2502"/>
                <a:gd name="T89" fmla="*/ 630 h 1572"/>
                <a:gd name="T90" fmla="*/ 2389 w 2502"/>
                <a:gd name="T91" fmla="*/ 527 h 1572"/>
                <a:gd name="T92" fmla="*/ 2077 w 2502"/>
                <a:gd name="T93" fmla="*/ 263 h 1572"/>
                <a:gd name="T94" fmla="*/ 2039 w 2502"/>
                <a:gd name="T95" fmla="*/ 137 h 1572"/>
                <a:gd name="T96" fmla="*/ 1766 w 2502"/>
                <a:gd name="T97" fmla="*/ 31 h 1572"/>
                <a:gd name="T98" fmla="*/ 1639 w 2502"/>
                <a:gd name="T99" fmla="*/ 33 h 1572"/>
                <a:gd name="T100" fmla="*/ 1057 w 2502"/>
                <a:gd name="T101" fmla="*/ 223 h 1572"/>
                <a:gd name="T102" fmla="*/ 1047 w 2502"/>
                <a:gd name="T103" fmla="*/ 138 h 1572"/>
                <a:gd name="T104" fmla="*/ 524 w 2502"/>
                <a:gd name="T105" fmla="*/ 172 h 1572"/>
                <a:gd name="T106" fmla="*/ 314 w 2502"/>
                <a:gd name="T107" fmla="*/ 522 h 1572"/>
                <a:gd name="T108" fmla="*/ 282 w 2502"/>
                <a:gd name="T109" fmla="*/ 968 h 1572"/>
                <a:gd name="T110" fmla="*/ 163 w 2502"/>
                <a:gd name="T111" fmla="*/ 1263 h 1572"/>
                <a:gd name="T112" fmla="*/ 452 w 2502"/>
                <a:gd name="T113" fmla="*/ 1457 h 1572"/>
                <a:gd name="T114" fmla="*/ 1007 w 2502"/>
                <a:gd name="T115" fmla="*/ 1472 h 1572"/>
                <a:gd name="T116" fmla="*/ 974 w 2502"/>
                <a:gd name="T117" fmla="*/ 1555 h 1572"/>
                <a:gd name="T118" fmla="*/ 1499 w 2502"/>
                <a:gd name="T119" fmla="*/ 1442 h 1572"/>
                <a:gd name="T120" fmla="*/ 1634 w 2502"/>
                <a:gd name="T121" fmla="*/ 1512 h 1572"/>
                <a:gd name="T122" fmla="*/ 2270 w 2502"/>
                <a:gd name="T123" fmla="*/ 1226 h 1572"/>
                <a:gd name="T124" fmla="*/ 2238 w 2502"/>
                <a:gd name="T125" fmla="*/ 973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2" h="1572">
                  <a:moveTo>
                    <a:pt x="2479" y="754"/>
                  </a:moveTo>
                  <a:cubicBezTo>
                    <a:pt x="2477" y="754"/>
                    <a:pt x="2478" y="748"/>
                    <a:pt x="2479" y="747"/>
                  </a:cubicBezTo>
                  <a:cubicBezTo>
                    <a:pt x="2479" y="747"/>
                    <a:pt x="2480" y="755"/>
                    <a:pt x="2479" y="754"/>
                  </a:cubicBezTo>
                  <a:close/>
                  <a:moveTo>
                    <a:pt x="2460" y="802"/>
                  </a:moveTo>
                  <a:cubicBezTo>
                    <a:pt x="2455" y="803"/>
                    <a:pt x="2452" y="795"/>
                    <a:pt x="2453" y="791"/>
                  </a:cubicBezTo>
                  <a:cubicBezTo>
                    <a:pt x="2453" y="786"/>
                    <a:pt x="2454" y="789"/>
                    <a:pt x="2456" y="787"/>
                  </a:cubicBezTo>
                  <a:cubicBezTo>
                    <a:pt x="2460" y="782"/>
                    <a:pt x="2457" y="780"/>
                    <a:pt x="2460" y="785"/>
                  </a:cubicBezTo>
                  <a:cubicBezTo>
                    <a:pt x="2461" y="787"/>
                    <a:pt x="2464" y="801"/>
                    <a:pt x="2460" y="802"/>
                  </a:cubicBezTo>
                  <a:close/>
                  <a:moveTo>
                    <a:pt x="2438" y="814"/>
                  </a:moveTo>
                  <a:cubicBezTo>
                    <a:pt x="2435" y="817"/>
                    <a:pt x="2432" y="815"/>
                    <a:pt x="2432" y="811"/>
                  </a:cubicBezTo>
                  <a:cubicBezTo>
                    <a:pt x="2423" y="817"/>
                    <a:pt x="2409" y="827"/>
                    <a:pt x="2405" y="812"/>
                  </a:cubicBezTo>
                  <a:cubicBezTo>
                    <a:pt x="2403" y="804"/>
                    <a:pt x="2403" y="797"/>
                    <a:pt x="2410" y="791"/>
                  </a:cubicBezTo>
                  <a:cubicBezTo>
                    <a:pt x="2415" y="787"/>
                    <a:pt x="2430" y="778"/>
                    <a:pt x="2436" y="785"/>
                  </a:cubicBezTo>
                  <a:cubicBezTo>
                    <a:pt x="2440" y="790"/>
                    <a:pt x="2443" y="809"/>
                    <a:pt x="2438" y="814"/>
                  </a:cubicBezTo>
                  <a:close/>
                  <a:moveTo>
                    <a:pt x="2402" y="828"/>
                  </a:moveTo>
                  <a:cubicBezTo>
                    <a:pt x="2399" y="835"/>
                    <a:pt x="2389" y="832"/>
                    <a:pt x="2384" y="833"/>
                  </a:cubicBezTo>
                  <a:cubicBezTo>
                    <a:pt x="2379" y="834"/>
                    <a:pt x="2380" y="830"/>
                    <a:pt x="2376" y="836"/>
                  </a:cubicBezTo>
                  <a:cubicBezTo>
                    <a:pt x="2374" y="840"/>
                    <a:pt x="2375" y="846"/>
                    <a:pt x="2373" y="850"/>
                  </a:cubicBezTo>
                  <a:cubicBezTo>
                    <a:pt x="2369" y="864"/>
                    <a:pt x="2369" y="853"/>
                    <a:pt x="2362" y="849"/>
                  </a:cubicBezTo>
                  <a:cubicBezTo>
                    <a:pt x="2353" y="845"/>
                    <a:pt x="2344" y="863"/>
                    <a:pt x="2336" y="861"/>
                  </a:cubicBezTo>
                  <a:cubicBezTo>
                    <a:pt x="2326" y="859"/>
                    <a:pt x="2326" y="826"/>
                    <a:pt x="2334" y="824"/>
                  </a:cubicBezTo>
                  <a:cubicBezTo>
                    <a:pt x="2337" y="823"/>
                    <a:pt x="2338" y="828"/>
                    <a:pt x="2340" y="828"/>
                  </a:cubicBezTo>
                  <a:cubicBezTo>
                    <a:pt x="2342" y="827"/>
                    <a:pt x="2344" y="823"/>
                    <a:pt x="2345" y="821"/>
                  </a:cubicBezTo>
                  <a:cubicBezTo>
                    <a:pt x="2354" y="812"/>
                    <a:pt x="2350" y="826"/>
                    <a:pt x="2355" y="824"/>
                  </a:cubicBezTo>
                  <a:cubicBezTo>
                    <a:pt x="2358" y="822"/>
                    <a:pt x="2361" y="814"/>
                    <a:pt x="2364" y="811"/>
                  </a:cubicBezTo>
                  <a:cubicBezTo>
                    <a:pt x="2366" y="809"/>
                    <a:pt x="2369" y="808"/>
                    <a:pt x="2372" y="806"/>
                  </a:cubicBezTo>
                  <a:cubicBezTo>
                    <a:pt x="2377" y="803"/>
                    <a:pt x="2379" y="801"/>
                    <a:pt x="2382" y="796"/>
                  </a:cubicBezTo>
                  <a:cubicBezTo>
                    <a:pt x="2383" y="794"/>
                    <a:pt x="2387" y="782"/>
                    <a:pt x="2389" y="782"/>
                  </a:cubicBezTo>
                  <a:cubicBezTo>
                    <a:pt x="2396" y="780"/>
                    <a:pt x="2404" y="821"/>
                    <a:pt x="2402" y="828"/>
                  </a:cubicBezTo>
                  <a:close/>
                  <a:moveTo>
                    <a:pt x="2326" y="474"/>
                  </a:moveTo>
                  <a:cubicBezTo>
                    <a:pt x="2327" y="472"/>
                    <a:pt x="2345" y="460"/>
                    <a:pt x="2345" y="463"/>
                  </a:cubicBezTo>
                  <a:cubicBezTo>
                    <a:pt x="2345" y="470"/>
                    <a:pt x="2328" y="470"/>
                    <a:pt x="2326" y="474"/>
                  </a:cubicBezTo>
                  <a:close/>
                  <a:moveTo>
                    <a:pt x="2331" y="457"/>
                  </a:moveTo>
                  <a:cubicBezTo>
                    <a:pt x="2331" y="457"/>
                    <a:pt x="2332" y="457"/>
                    <a:pt x="2333" y="457"/>
                  </a:cubicBezTo>
                  <a:cubicBezTo>
                    <a:pt x="2332" y="458"/>
                    <a:pt x="2326" y="460"/>
                    <a:pt x="2326" y="461"/>
                  </a:cubicBezTo>
                  <a:cubicBezTo>
                    <a:pt x="2328" y="459"/>
                    <a:pt x="2329" y="458"/>
                    <a:pt x="2331" y="457"/>
                  </a:cubicBezTo>
                  <a:close/>
                  <a:moveTo>
                    <a:pt x="2351" y="480"/>
                  </a:moveTo>
                  <a:cubicBezTo>
                    <a:pt x="2351" y="482"/>
                    <a:pt x="2337" y="488"/>
                    <a:pt x="2335" y="489"/>
                  </a:cubicBezTo>
                  <a:cubicBezTo>
                    <a:pt x="2334" y="482"/>
                    <a:pt x="2333" y="482"/>
                    <a:pt x="2340" y="479"/>
                  </a:cubicBezTo>
                  <a:cubicBezTo>
                    <a:pt x="2342" y="479"/>
                    <a:pt x="2350" y="474"/>
                    <a:pt x="2351" y="480"/>
                  </a:cubicBezTo>
                  <a:close/>
                  <a:moveTo>
                    <a:pt x="2357" y="489"/>
                  </a:moveTo>
                  <a:cubicBezTo>
                    <a:pt x="2358" y="488"/>
                    <a:pt x="2360" y="488"/>
                    <a:pt x="2362" y="488"/>
                  </a:cubicBezTo>
                  <a:cubicBezTo>
                    <a:pt x="2365" y="491"/>
                    <a:pt x="2341" y="503"/>
                    <a:pt x="2341" y="499"/>
                  </a:cubicBezTo>
                  <a:cubicBezTo>
                    <a:pt x="2340" y="495"/>
                    <a:pt x="2353" y="489"/>
                    <a:pt x="2357" y="489"/>
                  </a:cubicBezTo>
                  <a:close/>
                  <a:moveTo>
                    <a:pt x="2359" y="647"/>
                  </a:moveTo>
                  <a:cubicBezTo>
                    <a:pt x="2356" y="652"/>
                    <a:pt x="2346" y="651"/>
                    <a:pt x="2342" y="651"/>
                  </a:cubicBezTo>
                  <a:cubicBezTo>
                    <a:pt x="2342" y="649"/>
                    <a:pt x="2341" y="643"/>
                    <a:pt x="2342" y="641"/>
                  </a:cubicBezTo>
                  <a:cubicBezTo>
                    <a:pt x="2344" y="639"/>
                    <a:pt x="2358" y="638"/>
                    <a:pt x="2362" y="637"/>
                  </a:cubicBezTo>
                  <a:cubicBezTo>
                    <a:pt x="2362" y="640"/>
                    <a:pt x="2361" y="644"/>
                    <a:pt x="2359" y="647"/>
                  </a:cubicBezTo>
                  <a:close/>
                  <a:moveTo>
                    <a:pt x="2337" y="525"/>
                  </a:moveTo>
                  <a:cubicBezTo>
                    <a:pt x="2340" y="523"/>
                    <a:pt x="2352" y="520"/>
                    <a:pt x="2354" y="518"/>
                  </a:cubicBezTo>
                  <a:cubicBezTo>
                    <a:pt x="2350" y="522"/>
                    <a:pt x="2342" y="523"/>
                    <a:pt x="2337" y="525"/>
                  </a:cubicBezTo>
                  <a:close/>
                  <a:moveTo>
                    <a:pt x="2312" y="632"/>
                  </a:moveTo>
                  <a:cubicBezTo>
                    <a:pt x="2312" y="632"/>
                    <a:pt x="2306" y="630"/>
                    <a:pt x="2313" y="626"/>
                  </a:cubicBezTo>
                  <a:cubicBezTo>
                    <a:pt x="2313" y="628"/>
                    <a:pt x="2313" y="630"/>
                    <a:pt x="2312" y="632"/>
                  </a:cubicBezTo>
                  <a:close/>
                  <a:moveTo>
                    <a:pt x="2295" y="628"/>
                  </a:moveTo>
                  <a:cubicBezTo>
                    <a:pt x="2297" y="627"/>
                    <a:pt x="2298" y="627"/>
                    <a:pt x="2300" y="630"/>
                  </a:cubicBezTo>
                  <a:cubicBezTo>
                    <a:pt x="2299" y="634"/>
                    <a:pt x="2297" y="633"/>
                    <a:pt x="2295" y="628"/>
                  </a:cubicBezTo>
                  <a:close/>
                  <a:moveTo>
                    <a:pt x="2280" y="407"/>
                  </a:moveTo>
                  <a:cubicBezTo>
                    <a:pt x="2276" y="412"/>
                    <a:pt x="2270" y="419"/>
                    <a:pt x="2263" y="420"/>
                  </a:cubicBezTo>
                  <a:cubicBezTo>
                    <a:pt x="2260" y="420"/>
                    <a:pt x="2250" y="417"/>
                    <a:pt x="2247" y="415"/>
                  </a:cubicBezTo>
                  <a:cubicBezTo>
                    <a:pt x="2240" y="411"/>
                    <a:pt x="2241" y="415"/>
                    <a:pt x="2243" y="409"/>
                  </a:cubicBezTo>
                  <a:cubicBezTo>
                    <a:pt x="2245" y="405"/>
                    <a:pt x="2255" y="398"/>
                    <a:pt x="2259" y="398"/>
                  </a:cubicBezTo>
                  <a:cubicBezTo>
                    <a:pt x="2262" y="397"/>
                    <a:pt x="2283" y="402"/>
                    <a:pt x="2280" y="407"/>
                  </a:cubicBezTo>
                  <a:close/>
                  <a:moveTo>
                    <a:pt x="2271" y="709"/>
                  </a:moveTo>
                  <a:cubicBezTo>
                    <a:pt x="2271" y="711"/>
                    <a:pt x="2270" y="711"/>
                    <a:pt x="2269" y="712"/>
                  </a:cubicBezTo>
                  <a:cubicBezTo>
                    <a:pt x="2266" y="710"/>
                    <a:pt x="2266" y="703"/>
                    <a:pt x="2265" y="701"/>
                  </a:cubicBezTo>
                  <a:cubicBezTo>
                    <a:pt x="2268" y="701"/>
                    <a:pt x="2271" y="701"/>
                    <a:pt x="2274" y="701"/>
                  </a:cubicBezTo>
                  <a:cubicBezTo>
                    <a:pt x="2273" y="703"/>
                    <a:pt x="2272" y="706"/>
                    <a:pt x="2271" y="709"/>
                  </a:cubicBezTo>
                  <a:close/>
                  <a:moveTo>
                    <a:pt x="2252" y="900"/>
                  </a:moveTo>
                  <a:cubicBezTo>
                    <a:pt x="2252" y="902"/>
                    <a:pt x="2248" y="890"/>
                    <a:pt x="2248" y="889"/>
                  </a:cubicBezTo>
                  <a:cubicBezTo>
                    <a:pt x="2247" y="882"/>
                    <a:pt x="2246" y="874"/>
                    <a:pt x="2249" y="867"/>
                  </a:cubicBezTo>
                  <a:cubicBezTo>
                    <a:pt x="2252" y="870"/>
                    <a:pt x="2253" y="876"/>
                    <a:pt x="2255" y="879"/>
                  </a:cubicBezTo>
                  <a:cubicBezTo>
                    <a:pt x="2254" y="877"/>
                    <a:pt x="2255" y="876"/>
                    <a:pt x="2256" y="875"/>
                  </a:cubicBezTo>
                  <a:cubicBezTo>
                    <a:pt x="2255" y="883"/>
                    <a:pt x="2254" y="892"/>
                    <a:pt x="2252" y="900"/>
                  </a:cubicBezTo>
                  <a:close/>
                  <a:moveTo>
                    <a:pt x="2245" y="493"/>
                  </a:moveTo>
                  <a:cubicBezTo>
                    <a:pt x="2235" y="488"/>
                    <a:pt x="2228" y="497"/>
                    <a:pt x="2223" y="504"/>
                  </a:cubicBezTo>
                  <a:cubicBezTo>
                    <a:pt x="2215" y="516"/>
                    <a:pt x="2215" y="506"/>
                    <a:pt x="2216" y="496"/>
                  </a:cubicBezTo>
                  <a:cubicBezTo>
                    <a:pt x="2217" y="488"/>
                    <a:pt x="2224" y="482"/>
                    <a:pt x="2233" y="483"/>
                  </a:cubicBezTo>
                  <a:cubicBezTo>
                    <a:pt x="2238" y="483"/>
                    <a:pt x="2248" y="488"/>
                    <a:pt x="2246" y="494"/>
                  </a:cubicBezTo>
                  <a:cubicBezTo>
                    <a:pt x="2246" y="494"/>
                    <a:pt x="2245" y="494"/>
                    <a:pt x="2245" y="493"/>
                  </a:cubicBezTo>
                  <a:close/>
                  <a:moveTo>
                    <a:pt x="2244" y="901"/>
                  </a:moveTo>
                  <a:cubicBezTo>
                    <a:pt x="2243" y="899"/>
                    <a:pt x="2243" y="897"/>
                    <a:pt x="2243" y="895"/>
                  </a:cubicBezTo>
                  <a:cubicBezTo>
                    <a:pt x="2245" y="902"/>
                    <a:pt x="2244" y="898"/>
                    <a:pt x="2244" y="901"/>
                  </a:cubicBezTo>
                  <a:close/>
                  <a:moveTo>
                    <a:pt x="2227" y="705"/>
                  </a:moveTo>
                  <a:cubicBezTo>
                    <a:pt x="2230" y="702"/>
                    <a:pt x="2232" y="702"/>
                    <a:pt x="2233" y="704"/>
                  </a:cubicBezTo>
                  <a:cubicBezTo>
                    <a:pt x="2231" y="704"/>
                    <a:pt x="2229" y="704"/>
                    <a:pt x="2227" y="705"/>
                  </a:cubicBezTo>
                  <a:close/>
                  <a:moveTo>
                    <a:pt x="2225" y="1306"/>
                  </a:moveTo>
                  <a:cubicBezTo>
                    <a:pt x="2228" y="1307"/>
                    <a:pt x="2227" y="1317"/>
                    <a:pt x="2225" y="1318"/>
                  </a:cubicBezTo>
                  <a:cubicBezTo>
                    <a:pt x="2222" y="1322"/>
                    <a:pt x="2207" y="1327"/>
                    <a:pt x="2203" y="1327"/>
                  </a:cubicBezTo>
                  <a:cubicBezTo>
                    <a:pt x="2197" y="1327"/>
                    <a:pt x="2193" y="1320"/>
                    <a:pt x="2188" y="1321"/>
                  </a:cubicBezTo>
                  <a:cubicBezTo>
                    <a:pt x="2183" y="1322"/>
                    <a:pt x="2184" y="1332"/>
                    <a:pt x="2180" y="1333"/>
                  </a:cubicBezTo>
                  <a:cubicBezTo>
                    <a:pt x="2177" y="1334"/>
                    <a:pt x="2176" y="1310"/>
                    <a:pt x="2177" y="1309"/>
                  </a:cubicBezTo>
                  <a:cubicBezTo>
                    <a:pt x="2180" y="1298"/>
                    <a:pt x="2192" y="1302"/>
                    <a:pt x="2202" y="1303"/>
                  </a:cubicBezTo>
                  <a:cubicBezTo>
                    <a:pt x="2202" y="1302"/>
                    <a:pt x="2202" y="1301"/>
                    <a:pt x="2202" y="1300"/>
                  </a:cubicBezTo>
                  <a:cubicBezTo>
                    <a:pt x="2209" y="1302"/>
                    <a:pt x="2217" y="1304"/>
                    <a:pt x="2225" y="1306"/>
                  </a:cubicBezTo>
                  <a:close/>
                  <a:moveTo>
                    <a:pt x="2179" y="1347"/>
                  </a:moveTo>
                  <a:cubicBezTo>
                    <a:pt x="2179" y="1346"/>
                    <a:pt x="2178" y="1345"/>
                    <a:pt x="2178" y="1344"/>
                  </a:cubicBezTo>
                  <a:cubicBezTo>
                    <a:pt x="2180" y="1344"/>
                    <a:pt x="2179" y="1345"/>
                    <a:pt x="2179" y="1347"/>
                  </a:cubicBezTo>
                  <a:close/>
                  <a:moveTo>
                    <a:pt x="2171" y="1071"/>
                  </a:moveTo>
                  <a:cubicBezTo>
                    <a:pt x="2172" y="1064"/>
                    <a:pt x="2178" y="1064"/>
                    <a:pt x="2185" y="1059"/>
                  </a:cubicBezTo>
                  <a:cubicBezTo>
                    <a:pt x="2186" y="1059"/>
                    <a:pt x="2186" y="1066"/>
                    <a:pt x="2186" y="1067"/>
                  </a:cubicBezTo>
                  <a:cubicBezTo>
                    <a:pt x="2184" y="1072"/>
                    <a:pt x="2182" y="1071"/>
                    <a:pt x="2177" y="1073"/>
                  </a:cubicBezTo>
                  <a:cubicBezTo>
                    <a:pt x="2177" y="1071"/>
                    <a:pt x="2174" y="1070"/>
                    <a:pt x="2171" y="1071"/>
                  </a:cubicBezTo>
                  <a:close/>
                  <a:moveTo>
                    <a:pt x="2189" y="466"/>
                  </a:moveTo>
                  <a:cubicBezTo>
                    <a:pt x="2191" y="465"/>
                    <a:pt x="2189" y="471"/>
                    <a:pt x="2188" y="472"/>
                  </a:cubicBezTo>
                  <a:cubicBezTo>
                    <a:pt x="2186" y="474"/>
                    <a:pt x="2179" y="475"/>
                    <a:pt x="2176" y="476"/>
                  </a:cubicBezTo>
                  <a:cubicBezTo>
                    <a:pt x="2180" y="473"/>
                    <a:pt x="2184" y="467"/>
                    <a:pt x="2189" y="466"/>
                  </a:cubicBezTo>
                  <a:close/>
                  <a:moveTo>
                    <a:pt x="2210" y="997"/>
                  </a:moveTo>
                  <a:cubicBezTo>
                    <a:pt x="2210" y="996"/>
                    <a:pt x="2211" y="995"/>
                    <a:pt x="2212" y="995"/>
                  </a:cubicBezTo>
                  <a:cubicBezTo>
                    <a:pt x="2219" y="995"/>
                    <a:pt x="2215" y="1024"/>
                    <a:pt x="2209" y="1027"/>
                  </a:cubicBezTo>
                  <a:cubicBezTo>
                    <a:pt x="2204" y="1029"/>
                    <a:pt x="2201" y="1025"/>
                    <a:pt x="2196" y="1028"/>
                  </a:cubicBezTo>
                  <a:cubicBezTo>
                    <a:pt x="2194" y="1030"/>
                    <a:pt x="2186" y="1046"/>
                    <a:pt x="2185" y="1046"/>
                  </a:cubicBezTo>
                  <a:cubicBezTo>
                    <a:pt x="2177" y="1040"/>
                    <a:pt x="2185" y="1019"/>
                    <a:pt x="2188" y="1013"/>
                  </a:cubicBezTo>
                  <a:cubicBezTo>
                    <a:pt x="2193" y="1016"/>
                    <a:pt x="2193" y="1021"/>
                    <a:pt x="2200" y="1018"/>
                  </a:cubicBezTo>
                  <a:cubicBezTo>
                    <a:pt x="2205" y="1015"/>
                    <a:pt x="2208" y="1002"/>
                    <a:pt x="2210" y="997"/>
                  </a:cubicBezTo>
                  <a:close/>
                  <a:moveTo>
                    <a:pt x="2202" y="711"/>
                  </a:moveTo>
                  <a:cubicBezTo>
                    <a:pt x="2202" y="714"/>
                    <a:pt x="2199" y="718"/>
                    <a:pt x="2197" y="715"/>
                  </a:cubicBezTo>
                  <a:cubicBezTo>
                    <a:pt x="2198" y="713"/>
                    <a:pt x="2200" y="712"/>
                    <a:pt x="2202" y="711"/>
                  </a:cubicBezTo>
                  <a:close/>
                  <a:moveTo>
                    <a:pt x="2210" y="532"/>
                  </a:moveTo>
                  <a:cubicBezTo>
                    <a:pt x="2211" y="532"/>
                    <a:pt x="2213" y="523"/>
                    <a:pt x="2216" y="524"/>
                  </a:cubicBezTo>
                  <a:cubicBezTo>
                    <a:pt x="2218" y="525"/>
                    <a:pt x="2217" y="530"/>
                    <a:pt x="2216" y="532"/>
                  </a:cubicBezTo>
                  <a:cubicBezTo>
                    <a:pt x="2215" y="536"/>
                    <a:pt x="2206" y="538"/>
                    <a:pt x="2210" y="532"/>
                  </a:cubicBezTo>
                  <a:close/>
                  <a:moveTo>
                    <a:pt x="2218" y="487"/>
                  </a:moveTo>
                  <a:cubicBezTo>
                    <a:pt x="2219" y="484"/>
                    <a:pt x="2222" y="477"/>
                    <a:pt x="2226" y="478"/>
                  </a:cubicBezTo>
                  <a:cubicBezTo>
                    <a:pt x="2227" y="478"/>
                    <a:pt x="2218" y="487"/>
                    <a:pt x="2218" y="487"/>
                  </a:cubicBezTo>
                  <a:close/>
                  <a:moveTo>
                    <a:pt x="2234" y="384"/>
                  </a:moveTo>
                  <a:cubicBezTo>
                    <a:pt x="2234" y="382"/>
                    <a:pt x="2235" y="379"/>
                    <a:pt x="2235" y="377"/>
                  </a:cubicBezTo>
                  <a:cubicBezTo>
                    <a:pt x="2238" y="381"/>
                    <a:pt x="2240" y="382"/>
                    <a:pt x="2236" y="385"/>
                  </a:cubicBezTo>
                  <a:cubicBezTo>
                    <a:pt x="2239" y="386"/>
                    <a:pt x="2253" y="390"/>
                    <a:pt x="2254" y="393"/>
                  </a:cubicBezTo>
                  <a:cubicBezTo>
                    <a:pt x="2255" y="397"/>
                    <a:pt x="2244" y="405"/>
                    <a:pt x="2240" y="406"/>
                  </a:cubicBezTo>
                  <a:cubicBezTo>
                    <a:pt x="2223" y="411"/>
                    <a:pt x="2231" y="393"/>
                    <a:pt x="2234" y="384"/>
                  </a:cubicBezTo>
                  <a:close/>
                  <a:moveTo>
                    <a:pt x="2231" y="1181"/>
                  </a:moveTo>
                  <a:cubicBezTo>
                    <a:pt x="2233" y="1178"/>
                    <a:pt x="2234" y="1168"/>
                    <a:pt x="2237" y="1166"/>
                  </a:cubicBezTo>
                  <a:cubicBezTo>
                    <a:pt x="2242" y="1162"/>
                    <a:pt x="2240" y="1169"/>
                    <a:pt x="2244" y="1168"/>
                  </a:cubicBezTo>
                  <a:cubicBezTo>
                    <a:pt x="2247" y="1168"/>
                    <a:pt x="2249" y="1161"/>
                    <a:pt x="2252" y="1160"/>
                  </a:cubicBezTo>
                  <a:cubicBezTo>
                    <a:pt x="2257" y="1158"/>
                    <a:pt x="2258" y="1167"/>
                    <a:pt x="2259" y="1166"/>
                  </a:cubicBezTo>
                  <a:cubicBezTo>
                    <a:pt x="2262" y="1165"/>
                    <a:pt x="2265" y="1157"/>
                    <a:pt x="2269" y="1155"/>
                  </a:cubicBezTo>
                  <a:cubicBezTo>
                    <a:pt x="2272" y="1152"/>
                    <a:pt x="2277" y="1152"/>
                    <a:pt x="2280" y="1149"/>
                  </a:cubicBezTo>
                  <a:cubicBezTo>
                    <a:pt x="2283" y="1147"/>
                    <a:pt x="2298" y="1127"/>
                    <a:pt x="2298" y="1127"/>
                  </a:cubicBezTo>
                  <a:cubicBezTo>
                    <a:pt x="2300" y="1129"/>
                    <a:pt x="2303" y="1147"/>
                    <a:pt x="2304" y="1151"/>
                  </a:cubicBezTo>
                  <a:cubicBezTo>
                    <a:pt x="2306" y="1159"/>
                    <a:pt x="2308" y="1174"/>
                    <a:pt x="2299" y="1179"/>
                  </a:cubicBezTo>
                  <a:cubicBezTo>
                    <a:pt x="2293" y="1182"/>
                    <a:pt x="2285" y="1175"/>
                    <a:pt x="2280" y="1178"/>
                  </a:cubicBezTo>
                  <a:cubicBezTo>
                    <a:pt x="2275" y="1182"/>
                    <a:pt x="2276" y="1201"/>
                    <a:pt x="2270" y="1201"/>
                  </a:cubicBezTo>
                  <a:cubicBezTo>
                    <a:pt x="2265" y="1202"/>
                    <a:pt x="2265" y="1194"/>
                    <a:pt x="2263" y="1193"/>
                  </a:cubicBezTo>
                  <a:cubicBezTo>
                    <a:pt x="2259" y="1190"/>
                    <a:pt x="2255" y="1194"/>
                    <a:pt x="2251" y="1195"/>
                  </a:cubicBezTo>
                  <a:cubicBezTo>
                    <a:pt x="2241" y="1198"/>
                    <a:pt x="2226" y="1196"/>
                    <a:pt x="2231" y="1181"/>
                  </a:cubicBezTo>
                  <a:close/>
                  <a:moveTo>
                    <a:pt x="2310" y="1145"/>
                  </a:moveTo>
                  <a:cubicBezTo>
                    <a:pt x="2312" y="1139"/>
                    <a:pt x="2325" y="1136"/>
                    <a:pt x="2331" y="1134"/>
                  </a:cubicBezTo>
                  <a:cubicBezTo>
                    <a:pt x="2339" y="1132"/>
                    <a:pt x="2340" y="1132"/>
                    <a:pt x="2342" y="1139"/>
                  </a:cubicBezTo>
                  <a:cubicBezTo>
                    <a:pt x="2344" y="1145"/>
                    <a:pt x="2346" y="1156"/>
                    <a:pt x="2343" y="1161"/>
                  </a:cubicBezTo>
                  <a:cubicBezTo>
                    <a:pt x="2342" y="1164"/>
                    <a:pt x="2335" y="1170"/>
                    <a:pt x="2335" y="1162"/>
                  </a:cubicBezTo>
                  <a:cubicBezTo>
                    <a:pt x="2328" y="1166"/>
                    <a:pt x="2315" y="1173"/>
                    <a:pt x="2310" y="1166"/>
                  </a:cubicBezTo>
                  <a:cubicBezTo>
                    <a:pt x="2307" y="1161"/>
                    <a:pt x="2309" y="1150"/>
                    <a:pt x="2310" y="1145"/>
                  </a:cubicBezTo>
                  <a:close/>
                  <a:moveTo>
                    <a:pt x="2362" y="1139"/>
                  </a:moveTo>
                  <a:cubicBezTo>
                    <a:pt x="2364" y="1128"/>
                    <a:pt x="2372" y="1155"/>
                    <a:pt x="2363" y="1156"/>
                  </a:cubicBezTo>
                  <a:cubicBezTo>
                    <a:pt x="2358" y="1157"/>
                    <a:pt x="2357" y="1147"/>
                    <a:pt x="2358" y="1143"/>
                  </a:cubicBezTo>
                  <a:cubicBezTo>
                    <a:pt x="2359" y="1140"/>
                    <a:pt x="2361" y="1144"/>
                    <a:pt x="2362" y="1139"/>
                  </a:cubicBezTo>
                  <a:close/>
                  <a:moveTo>
                    <a:pt x="2388" y="1103"/>
                  </a:moveTo>
                  <a:cubicBezTo>
                    <a:pt x="2388" y="1104"/>
                    <a:pt x="2389" y="1112"/>
                    <a:pt x="2388" y="1111"/>
                  </a:cubicBezTo>
                  <a:cubicBezTo>
                    <a:pt x="2386" y="1110"/>
                    <a:pt x="2387" y="1105"/>
                    <a:pt x="2388" y="1103"/>
                  </a:cubicBezTo>
                  <a:close/>
                  <a:moveTo>
                    <a:pt x="2162" y="1033"/>
                  </a:moveTo>
                  <a:cubicBezTo>
                    <a:pt x="2159" y="1034"/>
                    <a:pt x="2143" y="1036"/>
                    <a:pt x="2141" y="1034"/>
                  </a:cubicBezTo>
                  <a:cubicBezTo>
                    <a:pt x="2135" y="1030"/>
                    <a:pt x="2142" y="1016"/>
                    <a:pt x="2140" y="1013"/>
                  </a:cubicBezTo>
                  <a:cubicBezTo>
                    <a:pt x="2145" y="1022"/>
                    <a:pt x="2151" y="1012"/>
                    <a:pt x="2154" y="1007"/>
                  </a:cubicBezTo>
                  <a:cubicBezTo>
                    <a:pt x="2155" y="1009"/>
                    <a:pt x="2156" y="1010"/>
                    <a:pt x="2157" y="1011"/>
                  </a:cubicBezTo>
                  <a:cubicBezTo>
                    <a:pt x="2157" y="1009"/>
                    <a:pt x="2157" y="1003"/>
                    <a:pt x="2159" y="1002"/>
                  </a:cubicBezTo>
                  <a:cubicBezTo>
                    <a:pt x="2160" y="1005"/>
                    <a:pt x="2160" y="1021"/>
                    <a:pt x="2162" y="1022"/>
                  </a:cubicBezTo>
                  <a:cubicBezTo>
                    <a:pt x="2163" y="1022"/>
                    <a:pt x="2165" y="1013"/>
                    <a:pt x="2166" y="1012"/>
                  </a:cubicBezTo>
                  <a:cubicBezTo>
                    <a:pt x="2167" y="1016"/>
                    <a:pt x="2168" y="1031"/>
                    <a:pt x="2162" y="1033"/>
                  </a:cubicBezTo>
                  <a:close/>
                  <a:moveTo>
                    <a:pt x="2162" y="1323"/>
                  </a:moveTo>
                  <a:cubicBezTo>
                    <a:pt x="2160" y="1325"/>
                    <a:pt x="2159" y="1326"/>
                    <a:pt x="2157" y="1327"/>
                  </a:cubicBezTo>
                  <a:cubicBezTo>
                    <a:pt x="2156" y="1321"/>
                    <a:pt x="2156" y="1315"/>
                    <a:pt x="2156" y="1309"/>
                  </a:cubicBezTo>
                  <a:cubicBezTo>
                    <a:pt x="2162" y="1308"/>
                    <a:pt x="2167" y="1320"/>
                    <a:pt x="2162" y="1323"/>
                  </a:cubicBezTo>
                  <a:close/>
                  <a:moveTo>
                    <a:pt x="2153" y="1198"/>
                  </a:moveTo>
                  <a:cubicBezTo>
                    <a:pt x="2153" y="1198"/>
                    <a:pt x="2152" y="1198"/>
                    <a:pt x="2151" y="1198"/>
                  </a:cubicBezTo>
                  <a:cubicBezTo>
                    <a:pt x="2153" y="1194"/>
                    <a:pt x="2156" y="1190"/>
                    <a:pt x="2158" y="1186"/>
                  </a:cubicBezTo>
                  <a:cubicBezTo>
                    <a:pt x="2155" y="1191"/>
                    <a:pt x="2168" y="1198"/>
                    <a:pt x="2153" y="1198"/>
                  </a:cubicBezTo>
                  <a:close/>
                  <a:moveTo>
                    <a:pt x="2138" y="1079"/>
                  </a:moveTo>
                  <a:cubicBezTo>
                    <a:pt x="2138" y="1078"/>
                    <a:pt x="2138" y="1077"/>
                    <a:pt x="2138" y="1076"/>
                  </a:cubicBezTo>
                  <a:cubicBezTo>
                    <a:pt x="2139" y="1077"/>
                    <a:pt x="2138" y="1078"/>
                    <a:pt x="2138" y="1079"/>
                  </a:cubicBezTo>
                  <a:close/>
                  <a:moveTo>
                    <a:pt x="2135" y="292"/>
                  </a:moveTo>
                  <a:cubicBezTo>
                    <a:pt x="2134" y="294"/>
                    <a:pt x="2129" y="299"/>
                    <a:pt x="2130" y="300"/>
                  </a:cubicBezTo>
                  <a:cubicBezTo>
                    <a:pt x="2128" y="295"/>
                    <a:pt x="2130" y="288"/>
                    <a:pt x="2136" y="289"/>
                  </a:cubicBezTo>
                  <a:cubicBezTo>
                    <a:pt x="2136" y="290"/>
                    <a:pt x="2135" y="291"/>
                    <a:pt x="2135" y="292"/>
                  </a:cubicBezTo>
                  <a:close/>
                  <a:moveTo>
                    <a:pt x="2116" y="1043"/>
                  </a:moveTo>
                  <a:cubicBezTo>
                    <a:pt x="2106" y="1043"/>
                    <a:pt x="2102" y="1005"/>
                    <a:pt x="2115" y="1012"/>
                  </a:cubicBezTo>
                  <a:cubicBezTo>
                    <a:pt x="2120" y="1015"/>
                    <a:pt x="2122" y="1040"/>
                    <a:pt x="2116" y="1043"/>
                  </a:cubicBezTo>
                  <a:close/>
                  <a:moveTo>
                    <a:pt x="2105" y="902"/>
                  </a:moveTo>
                  <a:cubicBezTo>
                    <a:pt x="2098" y="905"/>
                    <a:pt x="2091" y="909"/>
                    <a:pt x="2085" y="913"/>
                  </a:cubicBezTo>
                  <a:cubicBezTo>
                    <a:pt x="2078" y="917"/>
                    <a:pt x="2069" y="917"/>
                    <a:pt x="2061" y="920"/>
                  </a:cubicBezTo>
                  <a:cubicBezTo>
                    <a:pt x="2052" y="923"/>
                    <a:pt x="2044" y="927"/>
                    <a:pt x="2035" y="930"/>
                  </a:cubicBezTo>
                  <a:cubicBezTo>
                    <a:pt x="2027" y="933"/>
                    <a:pt x="2017" y="933"/>
                    <a:pt x="2009" y="936"/>
                  </a:cubicBezTo>
                  <a:cubicBezTo>
                    <a:pt x="2007" y="937"/>
                    <a:pt x="2003" y="943"/>
                    <a:pt x="2000" y="943"/>
                  </a:cubicBezTo>
                  <a:cubicBezTo>
                    <a:pt x="1994" y="941"/>
                    <a:pt x="1997" y="921"/>
                    <a:pt x="1997" y="917"/>
                  </a:cubicBezTo>
                  <a:cubicBezTo>
                    <a:pt x="1997" y="914"/>
                    <a:pt x="1996" y="908"/>
                    <a:pt x="1998" y="906"/>
                  </a:cubicBezTo>
                  <a:cubicBezTo>
                    <a:pt x="2000" y="903"/>
                    <a:pt x="2005" y="903"/>
                    <a:pt x="2010" y="903"/>
                  </a:cubicBezTo>
                  <a:cubicBezTo>
                    <a:pt x="2022" y="901"/>
                    <a:pt x="2034" y="900"/>
                    <a:pt x="2046" y="898"/>
                  </a:cubicBezTo>
                  <a:cubicBezTo>
                    <a:pt x="2045" y="900"/>
                    <a:pt x="2045" y="902"/>
                    <a:pt x="2046" y="903"/>
                  </a:cubicBezTo>
                  <a:cubicBezTo>
                    <a:pt x="2049" y="903"/>
                    <a:pt x="2046" y="892"/>
                    <a:pt x="2054" y="897"/>
                  </a:cubicBezTo>
                  <a:cubicBezTo>
                    <a:pt x="2056" y="898"/>
                    <a:pt x="2053" y="906"/>
                    <a:pt x="2057" y="906"/>
                  </a:cubicBezTo>
                  <a:cubicBezTo>
                    <a:pt x="2059" y="906"/>
                    <a:pt x="2060" y="895"/>
                    <a:pt x="2063" y="897"/>
                  </a:cubicBezTo>
                  <a:cubicBezTo>
                    <a:pt x="2065" y="897"/>
                    <a:pt x="2065" y="905"/>
                    <a:pt x="2067" y="904"/>
                  </a:cubicBezTo>
                  <a:cubicBezTo>
                    <a:pt x="2073" y="902"/>
                    <a:pt x="2071" y="894"/>
                    <a:pt x="2080" y="892"/>
                  </a:cubicBezTo>
                  <a:cubicBezTo>
                    <a:pt x="2080" y="893"/>
                    <a:pt x="2085" y="903"/>
                    <a:pt x="2082" y="904"/>
                  </a:cubicBezTo>
                  <a:cubicBezTo>
                    <a:pt x="2083" y="904"/>
                    <a:pt x="2085" y="899"/>
                    <a:pt x="2086" y="898"/>
                  </a:cubicBezTo>
                  <a:cubicBezTo>
                    <a:pt x="2090" y="891"/>
                    <a:pt x="2090" y="890"/>
                    <a:pt x="2099" y="888"/>
                  </a:cubicBezTo>
                  <a:cubicBezTo>
                    <a:pt x="2105" y="887"/>
                    <a:pt x="2111" y="883"/>
                    <a:pt x="2113" y="890"/>
                  </a:cubicBezTo>
                  <a:cubicBezTo>
                    <a:pt x="2115" y="896"/>
                    <a:pt x="2110" y="899"/>
                    <a:pt x="2105" y="902"/>
                  </a:cubicBezTo>
                  <a:close/>
                  <a:moveTo>
                    <a:pt x="2080" y="1039"/>
                  </a:moveTo>
                  <a:cubicBezTo>
                    <a:pt x="2079" y="1033"/>
                    <a:pt x="2075" y="1024"/>
                    <a:pt x="2079" y="1018"/>
                  </a:cubicBezTo>
                  <a:cubicBezTo>
                    <a:pt x="2079" y="1018"/>
                    <a:pt x="2082" y="1025"/>
                    <a:pt x="2082" y="1025"/>
                  </a:cubicBezTo>
                  <a:cubicBezTo>
                    <a:pt x="2082" y="1029"/>
                    <a:pt x="2081" y="1035"/>
                    <a:pt x="2080" y="1039"/>
                  </a:cubicBezTo>
                  <a:close/>
                  <a:moveTo>
                    <a:pt x="2065" y="1099"/>
                  </a:moveTo>
                  <a:cubicBezTo>
                    <a:pt x="2063" y="1099"/>
                    <a:pt x="2052" y="1098"/>
                    <a:pt x="2057" y="1092"/>
                  </a:cubicBezTo>
                  <a:cubicBezTo>
                    <a:pt x="2064" y="1084"/>
                    <a:pt x="2068" y="1098"/>
                    <a:pt x="2065" y="1099"/>
                  </a:cubicBezTo>
                  <a:close/>
                  <a:moveTo>
                    <a:pt x="2041" y="1101"/>
                  </a:moveTo>
                  <a:cubicBezTo>
                    <a:pt x="2037" y="1105"/>
                    <a:pt x="2032" y="1110"/>
                    <a:pt x="2027" y="1110"/>
                  </a:cubicBezTo>
                  <a:cubicBezTo>
                    <a:pt x="2019" y="1110"/>
                    <a:pt x="2019" y="1106"/>
                    <a:pt x="2023" y="1101"/>
                  </a:cubicBezTo>
                  <a:cubicBezTo>
                    <a:pt x="2027" y="1095"/>
                    <a:pt x="2035" y="1098"/>
                    <a:pt x="2040" y="1093"/>
                  </a:cubicBezTo>
                  <a:cubicBezTo>
                    <a:pt x="2040" y="1093"/>
                    <a:pt x="2043" y="1100"/>
                    <a:pt x="2041" y="1101"/>
                  </a:cubicBezTo>
                  <a:close/>
                  <a:moveTo>
                    <a:pt x="1985" y="1309"/>
                  </a:moveTo>
                  <a:cubicBezTo>
                    <a:pt x="1984" y="1309"/>
                    <a:pt x="1985" y="1307"/>
                    <a:pt x="1986" y="1306"/>
                  </a:cubicBezTo>
                  <a:cubicBezTo>
                    <a:pt x="1988" y="1304"/>
                    <a:pt x="1998" y="1305"/>
                    <a:pt x="2001" y="1305"/>
                  </a:cubicBezTo>
                  <a:cubicBezTo>
                    <a:pt x="2010" y="1304"/>
                    <a:pt x="2019" y="1303"/>
                    <a:pt x="2028" y="1302"/>
                  </a:cubicBezTo>
                  <a:cubicBezTo>
                    <a:pt x="2014" y="1306"/>
                    <a:pt x="2000" y="1310"/>
                    <a:pt x="1985" y="1309"/>
                  </a:cubicBezTo>
                  <a:close/>
                  <a:moveTo>
                    <a:pt x="2017" y="1418"/>
                  </a:moveTo>
                  <a:cubicBezTo>
                    <a:pt x="2005" y="1422"/>
                    <a:pt x="2002" y="1420"/>
                    <a:pt x="2002" y="1408"/>
                  </a:cubicBezTo>
                  <a:cubicBezTo>
                    <a:pt x="2009" y="1409"/>
                    <a:pt x="2016" y="1411"/>
                    <a:pt x="2022" y="1416"/>
                  </a:cubicBezTo>
                  <a:cubicBezTo>
                    <a:pt x="2021" y="1417"/>
                    <a:pt x="2019" y="1417"/>
                    <a:pt x="2017" y="1418"/>
                  </a:cubicBezTo>
                  <a:close/>
                  <a:moveTo>
                    <a:pt x="1998" y="1427"/>
                  </a:moveTo>
                  <a:cubicBezTo>
                    <a:pt x="1996" y="1431"/>
                    <a:pt x="1987" y="1432"/>
                    <a:pt x="1984" y="1432"/>
                  </a:cubicBezTo>
                  <a:cubicBezTo>
                    <a:pt x="1981" y="1432"/>
                    <a:pt x="1980" y="1428"/>
                    <a:pt x="1978" y="1429"/>
                  </a:cubicBezTo>
                  <a:cubicBezTo>
                    <a:pt x="1975" y="1430"/>
                    <a:pt x="1974" y="1434"/>
                    <a:pt x="1973" y="1437"/>
                  </a:cubicBezTo>
                  <a:cubicBezTo>
                    <a:pt x="1972" y="1440"/>
                    <a:pt x="1971" y="1454"/>
                    <a:pt x="1965" y="1453"/>
                  </a:cubicBezTo>
                  <a:cubicBezTo>
                    <a:pt x="1962" y="1452"/>
                    <a:pt x="1963" y="1446"/>
                    <a:pt x="1960" y="1444"/>
                  </a:cubicBezTo>
                  <a:cubicBezTo>
                    <a:pt x="1957" y="1443"/>
                    <a:pt x="1956" y="1444"/>
                    <a:pt x="1953" y="1445"/>
                  </a:cubicBezTo>
                  <a:cubicBezTo>
                    <a:pt x="1945" y="1448"/>
                    <a:pt x="1939" y="1458"/>
                    <a:pt x="1932" y="1450"/>
                  </a:cubicBezTo>
                  <a:cubicBezTo>
                    <a:pt x="1929" y="1445"/>
                    <a:pt x="1931" y="1436"/>
                    <a:pt x="1932" y="1431"/>
                  </a:cubicBezTo>
                  <a:cubicBezTo>
                    <a:pt x="1933" y="1429"/>
                    <a:pt x="1934" y="1422"/>
                    <a:pt x="1936" y="1420"/>
                  </a:cubicBezTo>
                  <a:cubicBezTo>
                    <a:pt x="1939" y="1417"/>
                    <a:pt x="1941" y="1420"/>
                    <a:pt x="1942" y="1420"/>
                  </a:cubicBezTo>
                  <a:cubicBezTo>
                    <a:pt x="1944" y="1419"/>
                    <a:pt x="1946" y="1417"/>
                    <a:pt x="1949" y="1416"/>
                  </a:cubicBezTo>
                  <a:cubicBezTo>
                    <a:pt x="1951" y="1416"/>
                    <a:pt x="1953" y="1415"/>
                    <a:pt x="1955" y="1415"/>
                  </a:cubicBezTo>
                  <a:cubicBezTo>
                    <a:pt x="1955" y="1416"/>
                    <a:pt x="1956" y="1417"/>
                    <a:pt x="1957" y="1418"/>
                  </a:cubicBezTo>
                  <a:cubicBezTo>
                    <a:pt x="1958" y="1417"/>
                    <a:pt x="1959" y="1415"/>
                    <a:pt x="1960" y="1413"/>
                  </a:cubicBezTo>
                  <a:cubicBezTo>
                    <a:pt x="1963" y="1412"/>
                    <a:pt x="1966" y="1411"/>
                    <a:pt x="1970" y="1410"/>
                  </a:cubicBezTo>
                  <a:cubicBezTo>
                    <a:pt x="1976" y="1407"/>
                    <a:pt x="1982" y="1404"/>
                    <a:pt x="1989" y="1404"/>
                  </a:cubicBezTo>
                  <a:cubicBezTo>
                    <a:pt x="2002" y="1404"/>
                    <a:pt x="2002" y="1417"/>
                    <a:pt x="1998" y="1427"/>
                  </a:cubicBezTo>
                  <a:close/>
                  <a:moveTo>
                    <a:pt x="1949" y="1313"/>
                  </a:moveTo>
                  <a:cubicBezTo>
                    <a:pt x="1948" y="1317"/>
                    <a:pt x="1945" y="1322"/>
                    <a:pt x="1944" y="1314"/>
                  </a:cubicBezTo>
                  <a:cubicBezTo>
                    <a:pt x="1945" y="1314"/>
                    <a:pt x="1947" y="1313"/>
                    <a:pt x="1949" y="1313"/>
                  </a:cubicBezTo>
                  <a:close/>
                  <a:moveTo>
                    <a:pt x="1960" y="1314"/>
                  </a:moveTo>
                  <a:cubicBezTo>
                    <a:pt x="1956" y="1315"/>
                    <a:pt x="1955" y="1317"/>
                    <a:pt x="1953" y="1313"/>
                  </a:cubicBezTo>
                  <a:cubicBezTo>
                    <a:pt x="1956" y="1312"/>
                    <a:pt x="1958" y="1312"/>
                    <a:pt x="1960" y="1314"/>
                  </a:cubicBezTo>
                  <a:close/>
                  <a:moveTo>
                    <a:pt x="1977" y="1309"/>
                  </a:moveTo>
                  <a:cubicBezTo>
                    <a:pt x="1975" y="1310"/>
                    <a:pt x="1973" y="1310"/>
                    <a:pt x="1971" y="1310"/>
                  </a:cubicBezTo>
                  <a:cubicBezTo>
                    <a:pt x="1973" y="1307"/>
                    <a:pt x="1975" y="1306"/>
                    <a:pt x="1977" y="1309"/>
                  </a:cubicBezTo>
                  <a:close/>
                  <a:moveTo>
                    <a:pt x="1919" y="1080"/>
                  </a:moveTo>
                  <a:cubicBezTo>
                    <a:pt x="1914" y="1080"/>
                    <a:pt x="1920" y="1039"/>
                    <a:pt x="1925" y="1036"/>
                  </a:cubicBezTo>
                  <a:cubicBezTo>
                    <a:pt x="1936" y="1029"/>
                    <a:pt x="1932" y="1062"/>
                    <a:pt x="1937" y="1060"/>
                  </a:cubicBezTo>
                  <a:cubicBezTo>
                    <a:pt x="1939" y="1060"/>
                    <a:pt x="1939" y="1022"/>
                    <a:pt x="1950" y="1043"/>
                  </a:cubicBezTo>
                  <a:cubicBezTo>
                    <a:pt x="1954" y="1051"/>
                    <a:pt x="1954" y="1063"/>
                    <a:pt x="1957" y="1072"/>
                  </a:cubicBezTo>
                  <a:cubicBezTo>
                    <a:pt x="1959" y="1081"/>
                    <a:pt x="1958" y="1090"/>
                    <a:pt x="1959" y="1100"/>
                  </a:cubicBezTo>
                  <a:cubicBezTo>
                    <a:pt x="1959" y="1106"/>
                    <a:pt x="1958" y="1107"/>
                    <a:pt x="1964" y="1109"/>
                  </a:cubicBezTo>
                  <a:cubicBezTo>
                    <a:pt x="1968" y="1110"/>
                    <a:pt x="1978" y="1107"/>
                    <a:pt x="1982" y="1106"/>
                  </a:cubicBezTo>
                  <a:cubicBezTo>
                    <a:pt x="1987" y="1105"/>
                    <a:pt x="1991" y="1106"/>
                    <a:pt x="1992" y="1100"/>
                  </a:cubicBezTo>
                  <a:cubicBezTo>
                    <a:pt x="1992" y="1092"/>
                    <a:pt x="1986" y="1096"/>
                    <a:pt x="1982" y="1098"/>
                  </a:cubicBezTo>
                  <a:cubicBezTo>
                    <a:pt x="1979" y="1099"/>
                    <a:pt x="1968" y="1105"/>
                    <a:pt x="1966" y="1102"/>
                  </a:cubicBezTo>
                  <a:cubicBezTo>
                    <a:pt x="1957" y="1095"/>
                    <a:pt x="1971" y="1085"/>
                    <a:pt x="1974" y="1082"/>
                  </a:cubicBezTo>
                  <a:cubicBezTo>
                    <a:pt x="1978" y="1076"/>
                    <a:pt x="1970" y="1041"/>
                    <a:pt x="1981" y="1040"/>
                  </a:cubicBezTo>
                  <a:cubicBezTo>
                    <a:pt x="1989" y="1039"/>
                    <a:pt x="1986" y="1075"/>
                    <a:pt x="1992" y="1081"/>
                  </a:cubicBezTo>
                  <a:cubicBezTo>
                    <a:pt x="1995" y="1084"/>
                    <a:pt x="2002" y="1082"/>
                    <a:pt x="2005" y="1086"/>
                  </a:cubicBezTo>
                  <a:cubicBezTo>
                    <a:pt x="2010" y="1091"/>
                    <a:pt x="2019" y="1106"/>
                    <a:pt x="2018" y="1112"/>
                  </a:cubicBezTo>
                  <a:cubicBezTo>
                    <a:pt x="2018" y="1119"/>
                    <a:pt x="2016" y="1122"/>
                    <a:pt x="2010" y="1125"/>
                  </a:cubicBezTo>
                  <a:cubicBezTo>
                    <a:pt x="2005" y="1127"/>
                    <a:pt x="1999" y="1128"/>
                    <a:pt x="1995" y="1129"/>
                  </a:cubicBezTo>
                  <a:cubicBezTo>
                    <a:pt x="1992" y="1130"/>
                    <a:pt x="1988" y="1132"/>
                    <a:pt x="1985" y="1132"/>
                  </a:cubicBezTo>
                  <a:cubicBezTo>
                    <a:pt x="1979" y="1132"/>
                    <a:pt x="1985" y="1131"/>
                    <a:pt x="1981" y="1130"/>
                  </a:cubicBezTo>
                  <a:cubicBezTo>
                    <a:pt x="1980" y="1129"/>
                    <a:pt x="1977" y="1127"/>
                    <a:pt x="1975" y="1127"/>
                  </a:cubicBezTo>
                  <a:cubicBezTo>
                    <a:pt x="1970" y="1127"/>
                    <a:pt x="1974" y="1130"/>
                    <a:pt x="1970" y="1132"/>
                  </a:cubicBezTo>
                  <a:cubicBezTo>
                    <a:pt x="1967" y="1135"/>
                    <a:pt x="1941" y="1139"/>
                    <a:pt x="1935" y="1134"/>
                  </a:cubicBezTo>
                  <a:cubicBezTo>
                    <a:pt x="1927" y="1128"/>
                    <a:pt x="1929" y="1079"/>
                    <a:pt x="1919" y="1080"/>
                  </a:cubicBezTo>
                  <a:close/>
                  <a:moveTo>
                    <a:pt x="1910" y="949"/>
                  </a:moveTo>
                  <a:cubicBezTo>
                    <a:pt x="1904" y="956"/>
                    <a:pt x="1898" y="932"/>
                    <a:pt x="1906" y="929"/>
                  </a:cubicBezTo>
                  <a:cubicBezTo>
                    <a:pt x="1915" y="926"/>
                    <a:pt x="1917" y="942"/>
                    <a:pt x="1921" y="945"/>
                  </a:cubicBezTo>
                  <a:cubicBezTo>
                    <a:pt x="1920" y="944"/>
                    <a:pt x="1928" y="882"/>
                    <a:pt x="1936" y="941"/>
                  </a:cubicBezTo>
                  <a:cubicBezTo>
                    <a:pt x="1927" y="940"/>
                    <a:pt x="1926" y="952"/>
                    <a:pt x="1923" y="957"/>
                  </a:cubicBezTo>
                  <a:cubicBezTo>
                    <a:pt x="1921" y="952"/>
                    <a:pt x="1916" y="940"/>
                    <a:pt x="1910" y="949"/>
                  </a:cubicBezTo>
                  <a:close/>
                  <a:moveTo>
                    <a:pt x="1907" y="1081"/>
                  </a:moveTo>
                  <a:cubicBezTo>
                    <a:pt x="1903" y="1083"/>
                    <a:pt x="1901" y="1082"/>
                    <a:pt x="1897" y="1086"/>
                  </a:cubicBezTo>
                  <a:cubicBezTo>
                    <a:pt x="1896" y="1088"/>
                    <a:pt x="1895" y="1093"/>
                    <a:pt x="1893" y="1093"/>
                  </a:cubicBezTo>
                  <a:cubicBezTo>
                    <a:pt x="1890" y="1094"/>
                    <a:pt x="1890" y="1088"/>
                    <a:pt x="1888" y="1086"/>
                  </a:cubicBezTo>
                  <a:cubicBezTo>
                    <a:pt x="1884" y="1082"/>
                    <a:pt x="1883" y="1083"/>
                    <a:pt x="1875" y="1083"/>
                  </a:cubicBezTo>
                  <a:cubicBezTo>
                    <a:pt x="1869" y="1083"/>
                    <a:pt x="1863" y="1083"/>
                    <a:pt x="1857" y="1085"/>
                  </a:cubicBezTo>
                  <a:cubicBezTo>
                    <a:pt x="1855" y="1085"/>
                    <a:pt x="1854" y="1088"/>
                    <a:pt x="1852" y="1088"/>
                  </a:cubicBezTo>
                  <a:cubicBezTo>
                    <a:pt x="1849" y="1088"/>
                    <a:pt x="1848" y="1084"/>
                    <a:pt x="1846" y="1084"/>
                  </a:cubicBezTo>
                  <a:cubicBezTo>
                    <a:pt x="1840" y="1084"/>
                    <a:pt x="1839" y="1086"/>
                    <a:pt x="1836" y="1093"/>
                  </a:cubicBezTo>
                  <a:cubicBezTo>
                    <a:pt x="1834" y="1096"/>
                    <a:pt x="1832" y="1108"/>
                    <a:pt x="1829" y="1109"/>
                  </a:cubicBezTo>
                  <a:cubicBezTo>
                    <a:pt x="1827" y="1109"/>
                    <a:pt x="1824" y="1055"/>
                    <a:pt x="1825" y="1051"/>
                  </a:cubicBezTo>
                  <a:cubicBezTo>
                    <a:pt x="1826" y="1045"/>
                    <a:pt x="1828" y="1040"/>
                    <a:pt x="1830" y="1035"/>
                  </a:cubicBezTo>
                  <a:cubicBezTo>
                    <a:pt x="1834" y="1027"/>
                    <a:pt x="1837" y="1020"/>
                    <a:pt x="1848" y="1019"/>
                  </a:cubicBezTo>
                  <a:cubicBezTo>
                    <a:pt x="1848" y="1027"/>
                    <a:pt x="1847" y="1035"/>
                    <a:pt x="1850" y="1043"/>
                  </a:cubicBezTo>
                  <a:cubicBezTo>
                    <a:pt x="1851" y="1045"/>
                    <a:pt x="1857" y="1059"/>
                    <a:pt x="1859" y="1060"/>
                  </a:cubicBezTo>
                  <a:cubicBezTo>
                    <a:pt x="1860" y="1060"/>
                    <a:pt x="1861" y="1041"/>
                    <a:pt x="1866" y="1040"/>
                  </a:cubicBezTo>
                  <a:cubicBezTo>
                    <a:pt x="1868" y="1040"/>
                    <a:pt x="1870" y="1045"/>
                    <a:pt x="1872" y="1045"/>
                  </a:cubicBezTo>
                  <a:cubicBezTo>
                    <a:pt x="1879" y="1047"/>
                    <a:pt x="1875" y="1041"/>
                    <a:pt x="1880" y="1038"/>
                  </a:cubicBezTo>
                  <a:cubicBezTo>
                    <a:pt x="1882" y="1036"/>
                    <a:pt x="1887" y="1051"/>
                    <a:pt x="1888" y="1052"/>
                  </a:cubicBezTo>
                  <a:cubicBezTo>
                    <a:pt x="1883" y="1047"/>
                    <a:pt x="1895" y="1037"/>
                    <a:pt x="1902" y="1042"/>
                  </a:cubicBezTo>
                  <a:cubicBezTo>
                    <a:pt x="1907" y="1046"/>
                    <a:pt x="1912" y="1078"/>
                    <a:pt x="1907" y="1081"/>
                  </a:cubicBezTo>
                  <a:close/>
                  <a:moveTo>
                    <a:pt x="1897" y="1129"/>
                  </a:moveTo>
                  <a:cubicBezTo>
                    <a:pt x="1891" y="1133"/>
                    <a:pt x="1880" y="1129"/>
                    <a:pt x="1873" y="1131"/>
                  </a:cubicBezTo>
                  <a:cubicBezTo>
                    <a:pt x="1873" y="1132"/>
                    <a:pt x="1872" y="1133"/>
                    <a:pt x="1872" y="1134"/>
                  </a:cubicBezTo>
                  <a:cubicBezTo>
                    <a:pt x="1869" y="1134"/>
                    <a:pt x="1866" y="1135"/>
                    <a:pt x="1863" y="1135"/>
                  </a:cubicBezTo>
                  <a:cubicBezTo>
                    <a:pt x="1860" y="1136"/>
                    <a:pt x="1856" y="1137"/>
                    <a:pt x="1852" y="1135"/>
                  </a:cubicBezTo>
                  <a:cubicBezTo>
                    <a:pt x="1841" y="1130"/>
                    <a:pt x="1840" y="1115"/>
                    <a:pt x="1840" y="1105"/>
                  </a:cubicBezTo>
                  <a:cubicBezTo>
                    <a:pt x="1840" y="1100"/>
                    <a:pt x="1839" y="1092"/>
                    <a:pt x="1845" y="1091"/>
                  </a:cubicBezTo>
                  <a:cubicBezTo>
                    <a:pt x="1854" y="1088"/>
                    <a:pt x="1848" y="1107"/>
                    <a:pt x="1855" y="1108"/>
                  </a:cubicBezTo>
                  <a:cubicBezTo>
                    <a:pt x="1857" y="1109"/>
                    <a:pt x="1857" y="1097"/>
                    <a:pt x="1858" y="1096"/>
                  </a:cubicBezTo>
                  <a:cubicBezTo>
                    <a:pt x="1862" y="1092"/>
                    <a:pt x="1861" y="1097"/>
                    <a:pt x="1864" y="1101"/>
                  </a:cubicBezTo>
                  <a:cubicBezTo>
                    <a:pt x="1874" y="1113"/>
                    <a:pt x="1871" y="1092"/>
                    <a:pt x="1877" y="1095"/>
                  </a:cubicBezTo>
                  <a:cubicBezTo>
                    <a:pt x="1881" y="1097"/>
                    <a:pt x="1879" y="1107"/>
                    <a:pt x="1883" y="1109"/>
                  </a:cubicBezTo>
                  <a:cubicBezTo>
                    <a:pt x="1886" y="1111"/>
                    <a:pt x="1886" y="1108"/>
                    <a:pt x="1888" y="1109"/>
                  </a:cubicBezTo>
                  <a:cubicBezTo>
                    <a:pt x="1892" y="1110"/>
                    <a:pt x="1893" y="1110"/>
                    <a:pt x="1896" y="1115"/>
                  </a:cubicBezTo>
                  <a:cubicBezTo>
                    <a:pt x="1897" y="1117"/>
                    <a:pt x="1900" y="1127"/>
                    <a:pt x="1897" y="1129"/>
                  </a:cubicBezTo>
                  <a:close/>
                  <a:moveTo>
                    <a:pt x="1858" y="1483"/>
                  </a:moveTo>
                  <a:cubicBezTo>
                    <a:pt x="1859" y="1482"/>
                    <a:pt x="1856" y="1469"/>
                    <a:pt x="1856" y="1465"/>
                  </a:cubicBezTo>
                  <a:cubicBezTo>
                    <a:pt x="1856" y="1454"/>
                    <a:pt x="1859" y="1446"/>
                    <a:pt x="1865" y="1437"/>
                  </a:cubicBezTo>
                  <a:cubicBezTo>
                    <a:pt x="1865" y="1437"/>
                    <a:pt x="1867" y="1441"/>
                    <a:pt x="1867" y="1442"/>
                  </a:cubicBezTo>
                  <a:cubicBezTo>
                    <a:pt x="1867" y="1447"/>
                    <a:pt x="1865" y="1452"/>
                    <a:pt x="1865" y="1456"/>
                  </a:cubicBezTo>
                  <a:cubicBezTo>
                    <a:pt x="1863" y="1465"/>
                    <a:pt x="1861" y="1474"/>
                    <a:pt x="1858" y="1483"/>
                  </a:cubicBezTo>
                  <a:close/>
                  <a:moveTo>
                    <a:pt x="1851" y="1483"/>
                  </a:moveTo>
                  <a:cubicBezTo>
                    <a:pt x="1850" y="1481"/>
                    <a:pt x="1851" y="1478"/>
                    <a:pt x="1850" y="1477"/>
                  </a:cubicBezTo>
                  <a:cubicBezTo>
                    <a:pt x="1852" y="1483"/>
                    <a:pt x="1851" y="1479"/>
                    <a:pt x="1851" y="1483"/>
                  </a:cubicBezTo>
                  <a:close/>
                  <a:moveTo>
                    <a:pt x="1833" y="1474"/>
                  </a:moveTo>
                  <a:cubicBezTo>
                    <a:pt x="1831" y="1475"/>
                    <a:pt x="1835" y="1465"/>
                    <a:pt x="1836" y="1463"/>
                  </a:cubicBezTo>
                  <a:cubicBezTo>
                    <a:pt x="1832" y="1467"/>
                    <a:pt x="1842" y="1472"/>
                    <a:pt x="1833" y="1474"/>
                  </a:cubicBezTo>
                  <a:close/>
                  <a:moveTo>
                    <a:pt x="1856" y="1048"/>
                  </a:moveTo>
                  <a:cubicBezTo>
                    <a:pt x="1857" y="1050"/>
                    <a:pt x="1857" y="1050"/>
                    <a:pt x="1856" y="1051"/>
                  </a:cubicBezTo>
                  <a:cubicBezTo>
                    <a:pt x="1856" y="1050"/>
                    <a:pt x="1856" y="1049"/>
                    <a:pt x="1856" y="1048"/>
                  </a:cubicBezTo>
                  <a:close/>
                  <a:moveTo>
                    <a:pt x="1807" y="977"/>
                  </a:moveTo>
                  <a:cubicBezTo>
                    <a:pt x="1805" y="971"/>
                    <a:pt x="1805" y="974"/>
                    <a:pt x="1801" y="976"/>
                  </a:cubicBezTo>
                  <a:cubicBezTo>
                    <a:pt x="1799" y="969"/>
                    <a:pt x="1779" y="968"/>
                    <a:pt x="1773" y="966"/>
                  </a:cubicBezTo>
                  <a:cubicBezTo>
                    <a:pt x="1761" y="964"/>
                    <a:pt x="1753" y="964"/>
                    <a:pt x="1741" y="968"/>
                  </a:cubicBezTo>
                  <a:cubicBezTo>
                    <a:pt x="1741" y="963"/>
                    <a:pt x="1740" y="955"/>
                    <a:pt x="1746" y="954"/>
                  </a:cubicBezTo>
                  <a:cubicBezTo>
                    <a:pt x="1749" y="953"/>
                    <a:pt x="1758" y="956"/>
                    <a:pt x="1761" y="957"/>
                  </a:cubicBezTo>
                  <a:cubicBezTo>
                    <a:pt x="1762" y="957"/>
                    <a:pt x="1764" y="953"/>
                    <a:pt x="1765" y="954"/>
                  </a:cubicBezTo>
                  <a:cubicBezTo>
                    <a:pt x="1768" y="954"/>
                    <a:pt x="1769" y="959"/>
                    <a:pt x="1773" y="959"/>
                  </a:cubicBezTo>
                  <a:cubicBezTo>
                    <a:pt x="1777" y="959"/>
                    <a:pt x="1779" y="955"/>
                    <a:pt x="1782" y="954"/>
                  </a:cubicBezTo>
                  <a:cubicBezTo>
                    <a:pt x="1790" y="950"/>
                    <a:pt x="1798" y="946"/>
                    <a:pt x="1806" y="942"/>
                  </a:cubicBezTo>
                  <a:cubicBezTo>
                    <a:pt x="1815" y="937"/>
                    <a:pt x="1824" y="935"/>
                    <a:pt x="1831" y="942"/>
                  </a:cubicBezTo>
                  <a:cubicBezTo>
                    <a:pt x="1836" y="947"/>
                    <a:pt x="1834" y="957"/>
                    <a:pt x="1843" y="951"/>
                  </a:cubicBezTo>
                  <a:cubicBezTo>
                    <a:pt x="1851" y="947"/>
                    <a:pt x="1848" y="933"/>
                    <a:pt x="1856" y="929"/>
                  </a:cubicBezTo>
                  <a:cubicBezTo>
                    <a:pt x="1858" y="927"/>
                    <a:pt x="1871" y="926"/>
                    <a:pt x="1873" y="927"/>
                  </a:cubicBezTo>
                  <a:cubicBezTo>
                    <a:pt x="1878" y="928"/>
                    <a:pt x="1877" y="934"/>
                    <a:pt x="1878" y="940"/>
                  </a:cubicBezTo>
                  <a:cubicBezTo>
                    <a:pt x="1878" y="944"/>
                    <a:pt x="1878" y="949"/>
                    <a:pt x="1880" y="953"/>
                  </a:cubicBezTo>
                  <a:cubicBezTo>
                    <a:pt x="1882" y="958"/>
                    <a:pt x="1883" y="957"/>
                    <a:pt x="1887" y="959"/>
                  </a:cubicBezTo>
                  <a:cubicBezTo>
                    <a:pt x="1892" y="963"/>
                    <a:pt x="1894" y="965"/>
                    <a:pt x="1893" y="972"/>
                  </a:cubicBezTo>
                  <a:cubicBezTo>
                    <a:pt x="1892" y="979"/>
                    <a:pt x="1892" y="981"/>
                    <a:pt x="1884" y="982"/>
                  </a:cubicBezTo>
                  <a:cubicBezTo>
                    <a:pt x="1882" y="982"/>
                    <a:pt x="1881" y="983"/>
                    <a:pt x="1879" y="983"/>
                  </a:cubicBezTo>
                  <a:cubicBezTo>
                    <a:pt x="1874" y="982"/>
                    <a:pt x="1874" y="969"/>
                    <a:pt x="1870" y="969"/>
                  </a:cubicBezTo>
                  <a:cubicBezTo>
                    <a:pt x="1864" y="970"/>
                    <a:pt x="1866" y="988"/>
                    <a:pt x="1864" y="991"/>
                  </a:cubicBezTo>
                  <a:cubicBezTo>
                    <a:pt x="1861" y="998"/>
                    <a:pt x="1852" y="996"/>
                    <a:pt x="1844" y="995"/>
                  </a:cubicBezTo>
                  <a:cubicBezTo>
                    <a:pt x="1838" y="994"/>
                    <a:pt x="1837" y="992"/>
                    <a:pt x="1831" y="990"/>
                  </a:cubicBezTo>
                  <a:cubicBezTo>
                    <a:pt x="1826" y="989"/>
                    <a:pt x="1825" y="991"/>
                    <a:pt x="1820" y="990"/>
                  </a:cubicBezTo>
                  <a:cubicBezTo>
                    <a:pt x="1812" y="989"/>
                    <a:pt x="1810" y="986"/>
                    <a:pt x="1807" y="977"/>
                  </a:cubicBezTo>
                  <a:close/>
                  <a:moveTo>
                    <a:pt x="1820" y="1096"/>
                  </a:moveTo>
                  <a:cubicBezTo>
                    <a:pt x="1818" y="1100"/>
                    <a:pt x="1805" y="1116"/>
                    <a:pt x="1801" y="1115"/>
                  </a:cubicBezTo>
                  <a:cubicBezTo>
                    <a:pt x="1797" y="1114"/>
                    <a:pt x="1800" y="1046"/>
                    <a:pt x="1804" y="1043"/>
                  </a:cubicBezTo>
                  <a:cubicBezTo>
                    <a:pt x="1804" y="1044"/>
                    <a:pt x="1806" y="1048"/>
                    <a:pt x="1806" y="1048"/>
                  </a:cubicBezTo>
                  <a:cubicBezTo>
                    <a:pt x="1811" y="1035"/>
                    <a:pt x="1818" y="1058"/>
                    <a:pt x="1819" y="1062"/>
                  </a:cubicBezTo>
                  <a:cubicBezTo>
                    <a:pt x="1821" y="1072"/>
                    <a:pt x="1822" y="1085"/>
                    <a:pt x="1820" y="1096"/>
                  </a:cubicBezTo>
                  <a:close/>
                  <a:moveTo>
                    <a:pt x="1815" y="1219"/>
                  </a:moveTo>
                  <a:cubicBezTo>
                    <a:pt x="1814" y="1220"/>
                    <a:pt x="1807" y="1220"/>
                    <a:pt x="1805" y="1221"/>
                  </a:cubicBezTo>
                  <a:cubicBezTo>
                    <a:pt x="1805" y="1218"/>
                    <a:pt x="1803" y="1203"/>
                    <a:pt x="1808" y="1203"/>
                  </a:cubicBezTo>
                  <a:cubicBezTo>
                    <a:pt x="1811" y="1203"/>
                    <a:pt x="1820" y="1216"/>
                    <a:pt x="1815" y="1219"/>
                  </a:cubicBezTo>
                  <a:close/>
                  <a:moveTo>
                    <a:pt x="1794" y="1228"/>
                  </a:moveTo>
                  <a:cubicBezTo>
                    <a:pt x="1783" y="1234"/>
                    <a:pt x="1789" y="1214"/>
                    <a:pt x="1793" y="1212"/>
                  </a:cubicBezTo>
                  <a:cubicBezTo>
                    <a:pt x="1796" y="1211"/>
                    <a:pt x="1797" y="1211"/>
                    <a:pt x="1799" y="1215"/>
                  </a:cubicBezTo>
                  <a:cubicBezTo>
                    <a:pt x="1804" y="1221"/>
                    <a:pt x="1800" y="1224"/>
                    <a:pt x="1794" y="1228"/>
                  </a:cubicBezTo>
                  <a:close/>
                  <a:moveTo>
                    <a:pt x="1782" y="1347"/>
                  </a:moveTo>
                  <a:cubicBezTo>
                    <a:pt x="1780" y="1348"/>
                    <a:pt x="1770" y="1346"/>
                    <a:pt x="1775" y="1341"/>
                  </a:cubicBezTo>
                  <a:cubicBezTo>
                    <a:pt x="1782" y="1333"/>
                    <a:pt x="1785" y="1347"/>
                    <a:pt x="1782" y="1347"/>
                  </a:cubicBezTo>
                  <a:close/>
                  <a:moveTo>
                    <a:pt x="1766" y="1078"/>
                  </a:moveTo>
                  <a:cubicBezTo>
                    <a:pt x="1773" y="1080"/>
                    <a:pt x="1776" y="1081"/>
                    <a:pt x="1775" y="1090"/>
                  </a:cubicBezTo>
                  <a:cubicBezTo>
                    <a:pt x="1774" y="1097"/>
                    <a:pt x="1776" y="1095"/>
                    <a:pt x="1768" y="1099"/>
                  </a:cubicBezTo>
                  <a:cubicBezTo>
                    <a:pt x="1763" y="1102"/>
                    <a:pt x="1759" y="1105"/>
                    <a:pt x="1756" y="1100"/>
                  </a:cubicBezTo>
                  <a:cubicBezTo>
                    <a:pt x="1755" y="1099"/>
                    <a:pt x="1756" y="1088"/>
                    <a:pt x="1757" y="1089"/>
                  </a:cubicBezTo>
                  <a:cubicBezTo>
                    <a:pt x="1757" y="1089"/>
                    <a:pt x="1761" y="1097"/>
                    <a:pt x="1761" y="1096"/>
                  </a:cubicBezTo>
                  <a:cubicBezTo>
                    <a:pt x="1766" y="1090"/>
                    <a:pt x="1768" y="1085"/>
                    <a:pt x="1766" y="1078"/>
                  </a:cubicBezTo>
                  <a:close/>
                  <a:moveTo>
                    <a:pt x="1770" y="1228"/>
                  </a:moveTo>
                  <a:cubicBezTo>
                    <a:pt x="1760" y="1216"/>
                    <a:pt x="1756" y="1243"/>
                    <a:pt x="1745" y="1232"/>
                  </a:cubicBezTo>
                  <a:cubicBezTo>
                    <a:pt x="1743" y="1230"/>
                    <a:pt x="1740" y="1218"/>
                    <a:pt x="1744" y="1216"/>
                  </a:cubicBezTo>
                  <a:cubicBezTo>
                    <a:pt x="1747" y="1213"/>
                    <a:pt x="1755" y="1215"/>
                    <a:pt x="1754" y="1220"/>
                  </a:cubicBezTo>
                  <a:cubicBezTo>
                    <a:pt x="1757" y="1218"/>
                    <a:pt x="1761" y="1217"/>
                    <a:pt x="1765" y="1216"/>
                  </a:cubicBezTo>
                  <a:cubicBezTo>
                    <a:pt x="1767" y="1215"/>
                    <a:pt x="1773" y="1211"/>
                    <a:pt x="1775" y="1212"/>
                  </a:cubicBezTo>
                  <a:cubicBezTo>
                    <a:pt x="1789" y="1214"/>
                    <a:pt x="1778" y="1237"/>
                    <a:pt x="1770" y="1228"/>
                  </a:cubicBezTo>
                  <a:close/>
                  <a:moveTo>
                    <a:pt x="1761" y="1347"/>
                  </a:moveTo>
                  <a:cubicBezTo>
                    <a:pt x="1759" y="1351"/>
                    <a:pt x="1756" y="1356"/>
                    <a:pt x="1751" y="1358"/>
                  </a:cubicBezTo>
                  <a:cubicBezTo>
                    <a:pt x="1744" y="1359"/>
                    <a:pt x="1740" y="1356"/>
                    <a:pt x="1743" y="1350"/>
                  </a:cubicBezTo>
                  <a:cubicBezTo>
                    <a:pt x="1746" y="1345"/>
                    <a:pt x="1755" y="1342"/>
                    <a:pt x="1761" y="1342"/>
                  </a:cubicBezTo>
                  <a:cubicBezTo>
                    <a:pt x="1761" y="1343"/>
                    <a:pt x="1761" y="1345"/>
                    <a:pt x="1761" y="1347"/>
                  </a:cubicBezTo>
                  <a:close/>
                  <a:moveTo>
                    <a:pt x="1735" y="1371"/>
                  </a:moveTo>
                  <a:cubicBezTo>
                    <a:pt x="1728" y="1370"/>
                    <a:pt x="1722" y="1365"/>
                    <a:pt x="1715" y="1365"/>
                  </a:cubicBezTo>
                  <a:cubicBezTo>
                    <a:pt x="1708" y="1364"/>
                    <a:pt x="1705" y="1371"/>
                    <a:pt x="1699" y="1362"/>
                  </a:cubicBezTo>
                  <a:cubicBezTo>
                    <a:pt x="1705" y="1359"/>
                    <a:pt x="1710" y="1358"/>
                    <a:pt x="1716" y="1356"/>
                  </a:cubicBezTo>
                  <a:cubicBezTo>
                    <a:pt x="1720" y="1355"/>
                    <a:pt x="1734" y="1347"/>
                    <a:pt x="1736" y="1348"/>
                  </a:cubicBezTo>
                  <a:cubicBezTo>
                    <a:pt x="1743" y="1351"/>
                    <a:pt x="1741" y="1368"/>
                    <a:pt x="1735" y="1371"/>
                  </a:cubicBezTo>
                  <a:close/>
                  <a:moveTo>
                    <a:pt x="1721" y="1217"/>
                  </a:moveTo>
                  <a:cubicBezTo>
                    <a:pt x="1719" y="1217"/>
                    <a:pt x="1719" y="1217"/>
                    <a:pt x="1721" y="1215"/>
                  </a:cubicBezTo>
                  <a:cubicBezTo>
                    <a:pt x="1721" y="1216"/>
                    <a:pt x="1721" y="1217"/>
                    <a:pt x="1721" y="1217"/>
                  </a:cubicBezTo>
                  <a:close/>
                  <a:moveTo>
                    <a:pt x="1743" y="1097"/>
                  </a:moveTo>
                  <a:cubicBezTo>
                    <a:pt x="1741" y="1100"/>
                    <a:pt x="1740" y="1107"/>
                    <a:pt x="1738" y="1108"/>
                  </a:cubicBezTo>
                  <a:cubicBezTo>
                    <a:pt x="1733" y="1110"/>
                    <a:pt x="1735" y="1080"/>
                    <a:pt x="1738" y="1082"/>
                  </a:cubicBezTo>
                  <a:cubicBezTo>
                    <a:pt x="1741" y="1085"/>
                    <a:pt x="1742" y="1093"/>
                    <a:pt x="1743" y="1097"/>
                  </a:cubicBezTo>
                  <a:close/>
                  <a:moveTo>
                    <a:pt x="1696" y="970"/>
                  </a:moveTo>
                  <a:cubicBezTo>
                    <a:pt x="1693" y="968"/>
                    <a:pt x="1687" y="955"/>
                    <a:pt x="1690" y="952"/>
                  </a:cubicBezTo>
                  <a:cubicBezTo>
                    <a:pt x="1693" y="949"/>
                    <a:pt x="1702" y="951"/>
                    <a:pt x="1704" y="951"/>
                  </a:cubicBezTo>
                  <a:cubicBezTo>
                    <a:pt x="1720" y="950"/>
                    <a:pt x="1734" y="951"/>
                    <a:pt x="1740" y="969"/>
                  </a:cubicBezTo>
                  <a:cubicBezTo>
                    <a:pt x="1727" y="973"/>
                    <a:pt x="1708" y="977"/>
                    <a:pt x="1696" y="970"/>
                  </a:cubicBezTo>
                  <a:close/>
                  <a:moveTo>
                    <a:pt x="1699" y="602"/>
                  </a:moveTo>
                  <a:cubicBezTo>
                    <a:pt x="1698" y="601"/>
                    <a:pt x="1698" y="600"/>
                    <a:pt x="1698" y="598"/>
                  </a:cubicBezTo>
                  <a:cubicBezTo>
                    <a:pt x="1699" y="599"/>
                    <a:pt x="1699" y="601"/>
                    <a:pt x="1699" y="602"/>
                  </a:cubicBezTo>
                  <a:close/>
                  <a:moveTo>
                    <a:pt x="1676" y="527"/>
                  </a:moveTo>
                  <a:cubicBezTo>
                    <a:pt x="1675" y="525"/>
                    <a:pt x="1675" y="523"/>
                    <a:pt x="1677" y="521"/>
                  </a:cubicBezTo>
                  <a:cubicBezTo>
                    <a:pt x="1678" y="520"/>
                    <a:pt x="1680" y="527"/>
                    <a:pt x="1684" y="527"/>
                  </a:cubicBezTo>
                  <a:cubicBezTo>
                    <a:pt x="1690" y="525"/>
                    <a:pt x="1691" y="514"/>
                    <a:pt x="1689" y="509"/>
                  </a:cubicBezTo>
                  <a:cubicBezTo>
                    <a:pt x="1687" y="503"/>
                    <a:pt x="1682" y="504"/>
                    <a:pt x="1681" y="499"/>
                  </a:cubicBezTo>
                  <a:cubicBezTo>
                    <a:pt x="1684" y="500"/>
                    <a:pt x="1686" y="504"/>
                    <a:pt x="1689" y="505"/>
                  </a:cubicBezTo>
                  <a:cubicBezTo>
                    <a:pt x="1695" y="506"/>
                    <a:pt x="1697" y="497"/>
                    <a:pt x="1699" y="497"/>
                  </a:cubicBezTo>
                  <a:cubicBezTo>
                    <a:pt x="1701" y="498"/>
                    <a:pt x="1701" y="519"/>
                    <a:pt x="1700" y="522"/>
                  </a:cubicBezTo>
                  <a:cubicBezTo>
                    <a:pt x="1697" y="537"/>
                    <a:pt x="1687" y="529"/>
                    <a:pt x="1676" y="527"/>
                  </a:cubicBezTo>
                  <a:close/>
                  <a:moveTo>
                    <a:pt x="1684" y="1103"/>
                  </a:moveTo>
                  <a:cubicBezTo>
                    <a:pt x="1679" y="1100"/>
                    <a:pt x="1681" y="1093"/>
                    <a:pt x="1676" y="1099"/>
                  </a:cubicBezTo>
                  <a:cubicBezTo>
                    <a:pt x="1674" y="1102"/>
                    <a:pt x="1677" y="1108"/>
                    <a:pt x="1675" y="1110"/>
                  </a:cubicBezTo>
                  <a:cubicBezTo>
                    <a:pt x="1674" y="1111"/>
                    <a:pt x="1662" y="1111"/>
                    <a:pt x="1662" y="1111"/>
                  </a:cubicBezTo>
                  <a:cubicBezTo>
                    <a:pt x="1659" y="1110"/>
                    <a:pt x="1654" y="1100"/>
                    <a:pt x="1652" y="1100"/>
                  </a:cubicBezTo>
                  <a:cubicBezTo>
                    <a:pt x="1647" y="1100"/>
                    <a:pt x="1650" y="1105"/>
                    <a:pt x="1648" y="1107"/>
                  </a:cubicBezTo>
                  <a:cubicBezTo>
                    <a:pt x="1647" y="1108"/>
                    <a:pt x="1634" y="1110"/>
                    <a:pt x="1632" y="1109"/>
                  </a:cubicBezTo>
                  <a:cubicBezTo>
                    <a:pt x="1626" y="1104"/>
                    <a:pt x="1627" y="1085"/>
                    <a:pt x="1626" y="1078"/>
                  </a:cubicBezTo>
                  <a:cubicBezTo>
                    <a:pt x="1634" y="1078"/>
                    <a:pt x="1643" y="1079"/>
                    <a:pt x="1652" y="1079"/>
                  </a:cubicBezTo>
                  <a:cubicBezTo>
                    <a:pt x="1660" y="1079"/>
                    <a:pt x="1665" y="1076"/>
                    <a:pt x="1674" y="1079"/>
                  </a:cubicBezTo>
                  <a:cubicBezTo>
                    <a:pt x="1680" y="1081"/>
                    <a:pt x="1684" y="1083"/>
                    <a:pt x="1686" y="1089"/>
                  </a:cubicBezTo>
                  <a:cubicBezTo>
                    <a:pt x="1687" y="1091"/>
                    <a:pt x="1686" y="1104"/>
                    <a:pt x="1684" y="1103"/>
                  </a:cubicBezTo>
                  <a:close/>
                  <a:moveTo>
                    <a:pt x="1631" y="1372"/>
                  </a:moveTo>
                  <a:cubicBezTo>
                    <a:pt x="1630" y="1372"/>
                    <a:pt x="1629" y="1372"/>
                    <a:pt x="1628" y="1373"/>
                  </a:cubicBezTo>
                  <a:cubicBezTo>
                    <a:pt x="1626" y="1366"/>
                    <a:pt x="1625" y="1358"/>
                    <a:pt x="1624" y="1350"/>
                  </a:cubicBezTo>
                  <a:cubicBezTo>
                    <a:pt x="1629" y="1350"/>
                    <a:pt x="1635" y="1369"/>
                    <a:pt x="1631" y="1372"/>
                  </a:cubicBezTo>
                  <a:close/>
                  <a:moveTo>
                    <a:pt x="1622" y="256"/>
                  </a:moveTo>
                  <a:cubicBezTo>
                    <a:pt x="1620" y="256"/>
                    <a:pt x="1613" y="254"/>
                    <a:pt x="1617" y="249"/>
                  </a:cubicBezTo>
                  <a:cubicBezTo>
                    <a:pt x="1624" y="240"/>
                    <a:pt x="1625" y="256"/>
                    <a:pt x="1622" y="256"/>
                  </a:cubicBezTo>
                  <a:close/>
                  <a:moveTo>
                    <a:pt x="1620" y="1108"/>
                  </a:moveTo>
                  <a:cubicBezTo>
                    <a:pt x="1616" y="1102"/>
                    <a:pt x="1612" y="1097"/>
                    <a:pt x="1608" y="1092"/>
                  </a:cubicBezTo>
                  <a:cubicBezTo>
                    <a:pt x="1607" y="1091"/>
                    <a:pt x="1606" y="1092"/>
                    <a:pt x="1605" y="1091"/>
                  </a:cubicBezTo>
                  <a:cubicBezTo>
                    <a:pt x="1603" y="1088"/>
                    <a:pt x="1603" y="1081"/>
                    <a:pt x="1602" y="1078"/>
                  </a:cubicBezTo>
                  <a:cubicBezTo>
                    <a:pt x="1606" y="1078"/>
                    <a:pt x="1616" y="1075"/>
                    <a:pt x="1620" y="1078"/>
                  </a:cubicBezTo>
                  <a:cubicBezTo>
                    <a:pt x="1624" y="1080"/>
                    <a:pt x="1623" y="1089"/>
                    <a:pt x="1623" y="1093"/>
                  </a:cubicBezTo>
                  <a:cubicBezTo>
                    <a:pt x="1623" y="1093"/>
                    <a:pt x="1624" y="1114"/>
                    <a:pt x="1620" y="1108"/>
                  </a:cubicBezTo>
                  <a:close/>
                  <a:moveTo>
                    <a:pt x="1617" y="1370"/>
                  </a:moveTo>
                  <a:cubicBezTo>
                    <a:pt x="1606" y="1371"/>
                    <a:pt x="1586" y="1374"/>
                    <a:pt x="1581" y="1363"/>
                  </a:cubicBezTo>
                  <a:cubicBezTo>
                    <a:pt x="1575" y="1350"/>
                    <a:pt x="1581" y="1350"/>
                    <a:pt x="1591" y="1349"/>
                  </a:cubicBezTo>
                  <a:cubicBezTo>
                    <a:pt x="1595" y="1348"/>
                    <a:pt x="1601" y="1347"/>
                    <a:pt x="1605" y="1347"/>
                  </a:cubicBezTo>
                  <a:cubicBezTo>
                    <a:pt x="1608" y="1347"/>
                    <a:pt x="1611" y="1346"/>
                    <a:pt x="1614" y="1347"/>
                  </a:cubicBezTo>
                  <a:cubicBezTo>
                    <a:pt x="1619" y="1349"/>
                    <a:pt x="1617" y="1355"/>
                    <a:pt x="1623" y="1351"/>
                  </a:cubicBezTo>
                  <a:cubicBezTo>
                    <a:pt x="1623" y="1353"/>
                    <a:pt x="1622" y="1370"/>
                    <a:pt x="1617" y="1370"/>
                  </a:cubicBezTo>
                  <a:close/>
                  <a:moveTo>
                    <a:pt x="1576" y="975"/>
                  </a:moveTo>
                  <a:cubicBezTo>
                    <a:pt x="1572" y="978"/>
                    <a:pt x="1562" y="981"/>
                    <a:pt x="1558" y="976"/>
                  </a:cubicBezTo>
                  <a:cubicBezTo>
                    <a:pt x="1562" y="977"/>
                    <a:pt x="1561" y="971"/>
                    <a:pt x="1563" y="970"/>
                  </a:cubicBezTo>
                  <a:cubicBezTo>
                    <a:pt x="1567" y="969"/>
                    <a:pt x="1565" y="971"/>
                    <a:pt x="1569" y="972"/>
                  </a:cubicBezTo>
                  <a:cubicBezTo>
                    <a:pt x="1572" y="973"/>
                    <a:pt x="1572" y="975"/>
                    <a:pt x="1575" y="974"/>
                  </a:cubicBezTo>
                  <a:cubicBezTo>
                    <a:pt x="1578" y="973"/>
                    <a:pt x="1577" y="967"/>
                    <a:pt x="1581" y="967"/>
                  </a:cubicBezTo>
                  <a:cubicBezTo>
                    <a:pt x="1581" y="970"/>
                    <a:pt x="1579" y="973"/>
                    <a:pt x="1576" y="975"/>
                  </a:cubicBezTo>
                  <a:close/>
                  <a:moveTo>
                    <a:pt x="1580" y="266"/>
                  </a:moveTo>
                  <a:cubicBezTo>
                    <a:pt x="1580" y="265"/>
                    <a:pt x="1581" y="263"/>
                    <a:pt x="1581" y="261"/>
                  </a:cubicBezTo>
                  <a:cubicBezTo>
                    <a:pt x="1581" y="265"/>
                    <a:pt x="1579" y="270"/>
                    <a:pt x="1579" y="273"/>
                  </a:cubicBezTo>
                  <a:cubicBezTo>
                    <a:pt x="1579" y="271"/>
                    <a:pt x="1580" y="269"/>
                    <a:pt x="1580" y="266"/>
                  </a:cubicBezTo>
                  <a:close/>
                  <a:moveTo>
                    <a:pt x="1589" y="519"/>
                  </a:moveTo>
                  <a:cubicBezTo>
                    <a:pt x="1591" y="519"/>
                    <a:pt x="1588" y="525"/>
                    <a:pt x="1587" y="526"/>
                  </a:cubicBezTo>
                  <a:cubicBezTo>
                    <a:pt x="1587" y="525"/>
                    <a:pt x="1587" y="519"/>
                    <a:pt x="1589" y="519"/>
                  </a:cubicBezTo>
                  <a:close/>
                  <a:moveTo>
                    <a:pt x="1600" y="1082"/>
                  </a:moveTo>
                  <a:cubicBezTo>
                    <a:pt x="1600" y="1084"/>
                    <a:pt x="1599" y="1086"/>
                    <a:pt x="1599" y="1088"/>
                  </a:cubicBezTo>
                  <a:cubicBezTo>
                    <a:pt x="1597" y="1089"/>
                    <a:pt x="1595" y="1080"/>
                    <a:pt x="1595" y="1079"/>
                  </a:cubicBezTo>
                  <a:cubicBezTo>
                    <a:pt x="1599" y="1077"/>
                    <a:pt x="1601" y="1078"/>
                    <a:pt x="1600" y="1082"/>
                  </a:cubicBezTo>
                  <a:close/>
                  <a:moveTo>
                    <a:pt x="1594" y="250"/>
                  </a:moveTo>
                  <a:cubicBezTo>
                    <a:pt x="1597" y="250"/>
                    <a:pt x="1599" y="250"/>
                    <a:pt x="1602" y="249"/>
                  </a:cubicBezTo>
                  <a:cubicBezTo>
                    <a:pt x="1601" y="254"/>
                    <a:pt x="1600" y="265"/>
                    <a:pt x="1592" y="263"/>
                  </a:cubicBezTo>
                  <a:cubicBezTo>
                    <a:pt x="1593" y="259"/>
                    <a:pt x="1593" y="255"/>
                    <a:pt x="1594" y="250"/>
                  </a:cubicBezTo>
                  <a:close/>
                  <a:moveTo>
                    <a:pt x="1620" y="966"/>
                  </a:moveTo>
                  <a:cubicBezTo>
                    <a:pt x="1619" y="970"/>
                    <a:pt x="1616" y="973"/>
                    <a:pt x="1615" y="967"/>
                  </a:cubicBezTo>
                  <a:cubicBezTo>
                    <a:pt x="1617" y="967"/>
                    <a:pt x="1618" y="966"/>
                    <a:pt x="1620" y="966"/>
                  </a:cubicBezTo>
                  <a:close/>
                  <a:moveTo>
                    <a:pt x="1631" y="708"/>
                  </a:moveTo>
                  <a:cubicBezTo>
                    <a:pt x="1631" y="710"/>
                    <a:pt x="1632" y="712"/>
                    <a:pt x="1632" y="714"/>
                  </a:cubicBezTo>
                  <a:cubicBezTo>
                    <a:pt x="1627" y="712"/>
                    <a:pt x="1628" y="711"/>
                    <a:pt x="1627" y="706"/>
                  </a:cubicBezTo>
                  <a:cubicBezTo>
                    <a:pt x="1629" y="707"/>
                    <a:pt x="1630" y="707"/>
                    <a:pt x="1631" y="708"/>
                  </a:cubicBezTo>
                  <a:close/>
                  <a:moveTo>
                    <a:pt x="1639" y="185"/>
                  </a:moveTo>
                  <a:cubicBezTo>
                    <a:pt x="1644" y="188"/>
                    <a:pt x="1641" y="194"/>
                    <a:pt x="1640" y="199"/>
                  </a:cubicBezTo>
                  <a:cubicBezTo>
                    <a:pt x="1640" y="194"/>
                    <a:pt x="1638" y="189"/>
                    <a:pt x="1639" y="185"/>
                  </a:cubicBezTo>
                  <a:close/>
                  <a:moveTo>
                    <a:pt x="1641" y="726"/>
                  </a:moveTo>
                  <a:cubicBezTo>
                    <a:pt x="1642" y="726"/>
                    <a:pt x="1644" y="727"/>
                    <a:pt x="1644" y="728"/>
                  </a:cubicBezTo>
                  <a:cubicBezTo>
                    <a:pt x="1643" y="727"/>
                    <a:pt x="1642" y="727"/>
                    <a:pt x="1641" y="726"/>
                  </a:cubicBezTo>
                  <a:close/>
                  <a:moveTo>
                    <a:pt x="1643" y="701"/>
                  </a:moveTo>
                  <a:cubicBezTo>
                    <a:pt x="1645" y="700"/>
                    <a:pt x="1647" y="703"/>
                    <a:pt x="1648" y="704"/>
                  </a:cubicBezTo>
                  <a:cubicBezTo>
                    <a:pt x="1648" y="706"/>
                    <a:pt x="1645" y="707"/>
                    <a:pt x="1644" y="710"/>
                  </a:cubicBezTo>
                  <a:cubicBezTo>
                    <a:pt x="1642" y="707"/>
                    <a:pt x="1642" y="704"/>
                    <a:pt x="1643" y="701"/>
                  </a:cubicBezTo>
                  <a:close/>
                  <a:moveTo>
                    <a:pt x="1653" y="512"/>
                  </a:moveTo>
                  <a:cubicBezTo>
                    <a:pt x="1653" y="511"/>
                    <a:pt x="1656" y="516"/>
                    <a:pt x="1656" y="516"/>
                  </a:cubicBezTo>
                  <a:cubicBezTo>
                    <a:pt x="1656" y="517"/>
                    <a:pt x="1653" y="518"/>
                    <a:pt x="1653" y="519"/>
                  </a:cubicBezTo>
                  <a:cubicBezTo>
                    <a:pt x="1653" y="520"/>
                    <a:pt x="1648" y="530"/>
                    <a:pt x="1648" y="530"/>
                  </a:cubicBezTo>
                  <a:cubicBezTo>
                    <a:pt x="1642" y="525"/>
                    <a:pt x="1650" y="516"/>
                    <a:pt x="1653" y="512"/>
                  </a:cubicBezTo>
                  <a:close/>
                  <a:moveTo>
                    <a:pt x="1660" y="699"/>
                  </a:moveTo>
                  <a:cubicBezTo>
                    <a:pt x="1661" y="702"/>
                    <a:pt x="1662" y="705"/>
                    <a:pt x="1664" y="707"/>
                  </a:cubicBezTo>
                  <a:cubicBezTo>
                    <a:pt x="1659" y="710"/>
                    <a:pt x="1655" y="709"/>
                    <a:pt x="1655" y="705"/>
                  </a:cubicBezTo>
                  <a:cubicBezTo>
                    <a:pt x="1655" y="704"/>
                    <a:pt x="1659" y="695"/>
                    <a:pt x="1660" y="699"/>
                  </a:cubicBezTo>
                  <a:close/>
                  <a:moveTo>
                    <a:pt x="1673" y="976"/>
                  </a:moveTo>
                  <a:cubicBezTo>
                    <a:pt x="1671" y="977"/>
                    <a:pt x="1668" y="977"/>
                    <a:pt x="1666" y="977"/>
                  </a:cubicBezTo>
                  <a:cubicBezTo>
                    <a:pt x="1669" y="973"/>
                    <a:pt x="1668" y="975"/>
                    <a:pt x="1673" y="976"/>
                  </a:cubicBezTo>
                  <a:close/>
                  <a:moveTo>
                    <a:pt x="1664" y="200"/>
                  </a:moveTo>
                  <a:cubicBezTo>
                    <a:pt x="1665" y="199"/>
                    <a:pt x="1667" y="198"/>
                    <a:pt x="1669" y="199"/>
                  </a:cubicBezTo>
                  <a:cubicBezTo>
                    <a:pt x="1668" y="214"/>
                    <a:pt x="1663" y="201"/>
                    <a:pt x="1664" y="200"/>
                  </a:cubicBezTo>
                  <a:close/>
                  <a:moveTo>
                    <a:pt x="1709" y="241"/>
                  </a:moveTo>
                  <a:cubicBezTo>
                    <a:pt x="1711" y="239"/>
                    <a:pt x="1713" y="236"/>
                    <a:pt x="1716" y="233"/>
                  </a:cubicBezTo>
                  <a:cubicBezTo>
                    <a:pt x="1715" y="237"/>
                    <a:pt x="1713" y="245"/>
                    <a:pt x="1709" y="241"/>
                  </a:cubicBezTo>
                  <a:close/>
                  <a:moveTo>
                    <a:pt x="1717" y="534"/>
                  </a:moveTo>
                  <a:cubicBezTo>
                    <a:pt x="1716" y="534"/>
                    <a:pt x="1715" y="534"/>
                    <a:pt x="1714" y="534"/>
                  </a:cubicBezTo>
                  <a:cubicBezTo>
                    <a:pt x="1715" y="532"/>
                    <a:pt x="1715" y="531"/>
                    <a:pt x="1715" y="529"/>
                  </a:cubicBezTo>
                  <a:cubicBezTo>
                    <a:pt x="1716" y="530"/>
                    <a:pt x="1716" y="533"/>
                    <a:pt x="1717" y="534"/>
                  </a:cubicBezTo>
                  <a:close/>
                  <a:moveTo>
                    <a:pt x="1718" y="518"/>
                  </a:moveTo>
                  <a:cubicBezTo>
                    <a:pt x="1715" y="516"/>
                    <a:pt x="1712" y="512"/>
                    <a:pt x="1714" y="506"/>
                  </a:cubicBezTo>
                  <a:cubicBezTo>
                    <a:pt x="1718" y="510"/>
                    <a:pt x="1718" y="513"/>
                    <a:pt x="1718" y="518"/>
                  </a:cubicBezTo>
                  <a:close/>
                  <a:moveTo>
                    <a:pt x="1723" y="519"/>
                  </a:moveTo>
                  <a:cubicBezTo>
                    <a:pt x="1723" y="517"/>
                    <a:pt x="1724" y="516"/>
                    <a:pt x="1724" y="514"/>
                  </a:cubicBezTo>
                  <a:cubicBezTo>
                    <a:pt x="1723" y="517"/>
                    <a:pt x="1723" y="520"/>
                    <a:pt x="1722" y="523"/>
                  </a:cubicBezTo>
                  <a:cubicBezTo>
                    <a:pt x="1722" y="521"/>
                    <a:pt x="1723" y="520"/>
                    <a:pt x="1723" y="519"/>
                  </a:cubicBezTo>
                  <a:close/>
                  <a:moveTo>
                    <a:pt x="1732" y="515"/>
                  </a:moveTo>
                  <a:cubicBezTo>
                    <a:pt x="1734" y="523"/>
                    <a:pt x="1729" y="526"/>
                    <a:pt x="1727" y="534"/>
                  </a:cubicBezTo>
                  <a:cubicBezTo>
                    <a:pt x="1726" y="529"/>
                    <a:pt x="1725" y="522"/>
                    <a:pt x="1725" y="517"/>
                  </a:cubicBezTo>
                  <a:cubicBezTo>
                    <a:pt x="1725" y="510"/>
                    <a:pt x="1730" y="504"/>
                    <a:pt x="1732" y="515"/>
                  </a:cubicBezTo>
                  <a:close/>
                  <a:moveTo>
                    <a:pt x="1735" y="511"/>
                  </a:moveTo>
                  <a:cubicBezTo>
                    <a:pt x="1736" y="504"/>
                    <a:pt x="1736" y="500"/>
                    <a:pt x="1741" y="506"/>
                  </a:cubicBezTo>
                  <a:cubicBezTo>
                    <a:pt x="1749" y="515"/>
                    <a:pt x="1740" y="516"/>
                    <a:pt x="1734" y="521"/>
                  </a:cubicBezTo>
                  <a:cubicBezTo>
                    <a:pt x="1735" y="518"/>
                    <a:pt x="1735" y="515"/>
                    <a:pt x="1735" y="511"/>
                  </a:cubicBezTo>
                  <a:close/>
                  <a:moveTo>
                    <a:pt x="1756" y="517"/>
                  </a:moveTo>
                  <a:cubicBezTo>
                    <a:pt x="1751" y="519"/>
                    <a:pt x="1743" y="518"/>
                    <a:pt x="1751" y="511"/>
                  </a:cubicBezTo>
                  <a:cubicBezTo>
                    <a:pt x="1754" y="508"/>
                    <a:pt x="1755" y="514"/>
                    <a:pt x="1756" y="517"/>
                  </a:cubicBezTo>
                  <a:close/>
                  <a:moveTo>
                    <a:pt x="1747" y="125"/>
                  </a:moveTo>
                  <a:cubicBezTo>
                    <a:pt x="1749" y="120"/>
                    <a:pt x="1752" y="98"/>
                    <a:pt x="1761" y="104"/>
                  </a:cubicBezTo>
                  <a:cubicBezTo>
                    <a:pt x="1766" y="109"/>
                    <a:pt x="1755" y="137"/>
                    <a:pt x="1750" y="142"/>
                  </a:cubicBezTo>
                  <a:cubicBezTo>
                    <a:pt x="1749" y="137"/>
                    <a:pt x="1746" y="130"/>
                    <a:pt x="1747" y="125"/>
                  </a:cubicBezTo>
                  <a:close/>
                  <a:moveTo>
                    <a:pt x="1765" y="157"/>
                  </a:moveTo>
                  <a:cubicBezTo>
                    <a:pt x="1764" y="159"/>
                    <a:pt x="1763" y="160"/>
                    <a:pt x="1763" y="161"/>
                  </a:cubicBezTo>
                  <a:cubicBezTo>
                    <a:pt x="1761" y="160"/>
                    <a:pt x="1761" y="159"/>
                    <a:pt x="1765" y="157"/>
                  </a:cubicBezTo>
                  <a:close/>
                  <a:moveTo>
                    <a:pt x="1800" y="576"/>
                  </a:moveTo>
                  <a:cubicBezTo>
                    <a:pt x="1802" y="574"/>
                    <a:pt x="1803" y="574"/>
                    <a:pt x="1804" y="576"/>
                  </a:cubicBezTo>
                  <a:cubicBezTo>
                    <a:pt x="1803" y="576"/>
                    <a:pt x="1802" y="576"/>
                    <a:pt x="1800" y="576"/>
                  </a:cubicBezTo>
                  <a:close/>
                  <a:moveTo>
                    <a:pt x="1771" y="649"/>
                  </a:moveTo>
                  <a:cubicBezTo>
                    <a:pt x="1773" y="646"/>
                    <a:pt x="1782" y="645"/>
                    <a:pt x="1785" y="645"/>
                  </a:cubicBezTo>
                  <a:cubicBezTo>
                    <a:pt x="1793" y="644"/>
                    <a:pt x="1801" y="646"/>
                    <a:pt x="1809" y="647"/>
                  </a:cubicBezTo>
                  <a:cubicBezTo>
                    <a:pt x="1807" y="650"/>
                    <a:pt x="1774" y="649"/>
                    <a:pt x="1771" y="649"/>
                  </a:cubicBezTo>
                  <a:close/>
                  <a:moveTo>
                    <a:pt x="1829" y="540"/>
                  </a:moveTo>
                  <a:cubicBezTo>
                    <a:pt x="1827" y="540"/>
                    <a:pt x="1825" y="539"/>
                    <a:pt x="1825" y="536"/>
                  </a:cubicBezTo>
                  <a:cubicBezTo>
                    <a:pt x="1828" y="536"/>
                    <a:pt x="1829" y="537"/>
                    <a:pt x="1829" y="540"/>
                  </a:cubicBezTo>
                  <a:close/>
                  <a:moveTo>
                    <a:pt x="1765" y="515"/>
                  </a:moveTo>
                  <a:cubicBezTo>
                    <a:pt x="1765" y="514"/>
                    <a:pt x="1765" y="512"/>
                    <a:pt x="1765" y="511"/>
                  </a:cubicBezTo>
                  <a:cubicBezTo>
                    <a:pt x="1767" y="512"/>
                    <a:pt x="1768" y="511"/>
                    <a:pt x="1771" y="510"/>
                  </a:cubicBezTo>
                  <a:cubicBezTo>
                    <a:pt x="1775" y="509"/>
                    <a:pt x="1778" y="512"/>
                    <a:pt x="1782" y="512"/>
                  </a:cubicBezTo>
                  <a:cubicBezTo>
                    <a:pt x="1794" y="513"/>
                    <a:pt x="1807" y="514"/>
                    <a:pt x="1818" y="515"/>
                  </a:cubicBezTo>
                  <a:cubicBezTo>
                    <a:pt x="1827" y="515"/>
                    <a:pt x="1838" y="512"/>
                    <a:pt x="1845" y="518"/>
                  </a:cubicBezTo>
                  <a:cubicBezTo>
                    <a:pt x="1849" y="522"/>
                    <a:pt x="1850" y="523"/>
                    <a:pt x="1848" y="529"/>
                  </a:cubicBezTo>
                  <a:cubicBezTo>
                    <a:pt x="1847" y="533"/>
                    <a:pt x="1848" y="536"/>
                    <a:pt x="1844" y="533"/>
                  </a:cubicBezTo>
                  <a:cubicBezTo>
                    <a:pt x="1842" y="531"/>
                    <a:pt x="1843" y="527"/>
                    <a:pt x="1841" y="525"/>
                  </a:cubicBezTo>
                  <a:cubicBezTo>
                    <a:pt x="1838" y="524"/>
                    <a:pt x="1826" y="524"/>
                    <a:pt x="1823" y="524"/>
                  </a:cubicBezTo>
                  <a:cubicBezTo>
                    <a:pt x="1818" y="524"/>
                    <a:pt x="1812" y="523"/>
                    <a:pt x="1807" y="524"/>
                  </a:cubicBezTo>
                  <a:cubicBezTo>
                    <a:pt x="1802" y="525"/>
                    <a:pt x="1797" y="529"/>
                    <a:pt x="1793" y="526"/>
                  </a:cubicBezTo>
                  <a:cubicBezTo>
                    <a:pt x="1791" y="525"/>
                    <a:pt x="1791" y="518"/>
                    <a:pt x="1789" y="517"/>
                  </a:cubicBezTo>
                  <a:cubicBezTo>
                    <a:pt x="1786" y="516"/>
                    <a:pt x="1786" y="519"/>
                    <a:pt x="1783" y="520"/>
                  </a:cubicBezTo>
                  <a:cubicBezTo>
                    <a:pt x="1776" y="520"/>
                    <a:pt x="1771" y="513"/>
                    <a:pt x="1766" y="521"/>
                  </a:cubicBezTo>
                  <a:cubicBezTo>
                    <a:pt x="1764" y="519"/>
                    <a:pt x="1764" y="517"/>
                    <a:pt x="1765" y="515"/>
                  </a:cubicBezTo>
                  <a:close/>
                  <a:moveTo>
                    <a:pt x="1770" y="344"/>
                  </a:moveTo>
                  <a:cubicBezTo>
                    <a:pt x="1773" y="342"/>
                    <a:pt x="1771" y="335"/>
                    <a:pt x="1772" y="333"/>
                  </a:cubicBezTo>
                  <a:cubicBezTo>
                    <a:pt x="1770" y="337"/>
                    <a:pt x="1771" y="346"/>
                    <a:pt x="1770" y="350"/>
                  </a:cubicBezTo>
                  <a:cubicBezTo>
                    <a:pt x="1769" y="348"/>
                    <a:pt x="1766" y="345"/>
                    <a:pt x="1770" y="344"/>
                  </a:cubicBezTo>
                  <a:close/>
                  <a:moveTo>
                    <a:pt x="1773" y="330"/>
                  </a:moveTo>
                  <a:cubicBezTo>
                    <a:pt x="1776" y="328"/>
                    <a:pt x="1776" y="329"/>
                    <a:pt x="1772" y="333"/>
                  </a:cubicBezTo>
                  <a:cubicBezTo>
                    <a:pt x="1772" y="332"/>
                    <a:pt x="1773" y="331"/>
                    <a:pt x="1773" y="330"/>
                  </a:cubicBezTo>
                  <a:close/>
                  <a:moveTo>
                    <a:pt x="1777" y="336"/>
                  </a:moveTo>
                  <a:cubicBezTo>
                    <a:pt x="1778" y="328"/>
                    <a:pt x="1779" y="327"/>
                    <a:pt x="1784" y="321"/>
                  </a:cubicBezTo>
                  <a:cubicBezTo>
                    <a:pt x="1788" y="316"/>
                    <a:pt x="1791" y="314"/>
                    <a:pt x="1794" y="309"/>
                  </a:cubicBezTo>
                  <a:cubicBezTo>
                    <a:pt x="1794" y="312"/>
                    <a:pt x="1794" y="315"/>
                    <a:pt x="1795" y="318"/>
                  </a:cubicBezTo>
                  <a:cubicBezTo>
                    <a:pt x="1775" y="315"/>
                    <a:pt x="1794" y="352"/>
                    <a:pt x="1779" y="354"/>
                  </a:cubicBezTo>
                  <a:cubicBezTo>
                    <a:pt x="1779" y="351"/>
                    <a:pt x="1785" y="333"/>
                    <a:pt x="1782" y="331"/>
                  </a:cubicBezTo>
                  <a:cubicBezTo>
                    <a:pt x="1783" y="332"/>
                    <a:pt x="1775" y="344"/>
                    <a:pt x="1776" y="345"/>
                  </a:cubicBezTo>
                  <a:cubicBezTo>
                    <a:pt x="1775" y="343"/>
                    <a:pt x="1777" y="337"/>
                    <a:pt x="1777" y="336"/>
                  </a:cubicBezTo>
                  <a:close/>
                  <a:moveTo>
                    <a:pt x="1800" y="405"/>
                  </a:moveTo>
                  <a:cubicBezTo>
                    <a:pt x="1800" y="407"/>
                    <a:pt x="1800" y="409"/>
                    <a:pt x="1801" y="412"/>
                  </a:cubicBezTo>
                  <a:cubicBezTo>
                    <a:pt x="1800" y="411"/>
                    <a:pt x="1799" y="406"/>
                    <a:pt x="1800" y="405"/>
                  </a:cubicBezTo>
                  <a:close/>
                  <a:moveTo>
                    <a:pt x="1807" y="320"/>
                  </a:moveTo>
                  <a:cubicBezTo>
                    <a:pt x="1811" y="318"/>
                    <a:pt x="1816" y="316"/>
                    <a:pt x="1821" y="314"/>
                  </a:cubicBezTo>
                  <a:cubicBezTo>
                    <a:pt x="1819" y="320"/>
                    <a:pt x="1820" y="321"/>
                    <a:pt x="1816" y="321"/>
                  </a:cubicBezTo>
                  <a:cubicBezTo>
                    <a:pt x="1815" y="322"/>
                    <a:pt x="1807" y="319"/>
                    <a:pt x="1807" y="320"/>
                  </a:cubicBezTo>
                  <a:close/>
                  <a:moveTo>
                    <a:pt x="1823" y="314"/>
                  </a:moveTo>
                  <a:cubicBezTo>
                    <a:pt x="1827" y="314"/>
                    <a:pt x="1824" y="325"/>
                    <a:pt x="1822" y="327"/>
                  </a:cubicBezTo>
                  <a:cubicBezTo>
                    <a:pt x="1820" y="322"/>
                    <a:pt x="1821" y="320"/>
                    <a:pt x="1823" y="314"/>
                  </a:cubicBezTo>
                  <a:close/>
                  <a:moveTo>
                    <a:pt x="1851" y="409"/>
                  </a:moveTo>
                  <a:cubicBezTo>
                    <a:pt x="1852" y="410"/>
                    <a:pt x="1839" y="414"/>
                    <a:pt x="1837" y="412"/>
                  </a:cubicBezTo>
                  <a:cubicBezTo>
                    <a:pt x="1832" y="409"/>
                    <a:pt x="1835" y="401"/>
                    <a:pt x="1833" y="396"/>
                  </a:cubicBezTo>
                  <a:cubicBezTo>
                    <a:pt x="1843" y="395"/>
                    <a:pt x="1848" y="400"/>
                    <a:pt x="1851" y="409"/>
                  </a:cubicBezTo>
                  <a:close/>
                  <a:moveTo>
                    <a:pt x="1854" y="442"/>
                  </a:moveTo>
                  <a:cubicBezTo>
                    <a:pt x="1861" y="453"/>
                    <a:pt x="1842" y="455"/>
                    <a:pt x="1838" y="448"/>
                  </a:cubicBezTo>
                  <a:cubicBezTo>
                    <a:pt x="1832" y="436"/>
                    <a:pt x="1848" y="433"/>
                    <a:pt x="1854" y="442"/>
                  </a:cubicBezTo>
                  <a:close/>
                  <a:moveTo>
                    <a:pt x="1861" y="647"/>
                  </a:moveTo>
                  <a:cubicBezTo>
                    <a:pt x="1860" y="647"/>
                    <a:pt x="1859" y="648"/>
                    <a:pt x="1858" y="649"/>
                  </a:cubicBezTo>
                  <a:cubicBezTo>
                    <a:pt x="1858" y="648"/>
                    <a:pt x="1858" y="647"/>
                    <a:pt x="1857" y="647"/>
                  </a:cubicBezTo>
                  <a:cubicBezTo>
                    <a:pt x="1859" y="647"/>
                    <a:pt x="1860" y="647"/>
                    <a:pt x="1861" y="647"/>
                  </a:cubicBezTo>
                  <a:close/>
                  <a:moveTo>
                    <a:pt x="1857" y="524"/>
                  </a:moveTo>
                  <a:cubicBezTo>
                    <a:pt x="1861" y="519"/>
                    <a:pt x="1864" y="520"/>
                    <a:pt x="1868" y="524"/>
                  </a:cubicBezTo>
                  <a:cubicBezTo>
                    <a:pt x="1867" y="525"/>
                    <a:pt x="1855" y="527"/>
                    <a:pt x="1857" y="524"/>
                  </a:cubicBezTo>
                  <a:close/>
                  <a:moveTo>
                    <a:pt x="1864" y="389"/>
                  </a:moveTo>
                  <a:cubicBezTo>
                    <a:pt x="1864" y="387"/>
                    <a:pt x="1864" y="386"/>
                    <a:pt x="1865" y="384"/>
                  </a:cubicBezTo>
                  <a:cubicBezTo>
                    <a:pt x="1864" y="386"/>
                    <a:pt x="1869" y="396"/>
                    <a:pt x="1863" y="395"/>
                  </a:cubicBezTo>
                  <a:cubicBezTo>
                    <a:pt x="1864" y="393"/>
                    <a:pt x="1864" y="391"/>
                    <a:pt x="1864" y="389"/>
                  </a:cubicBezTo>
                  <a:close/>
                  <a:moveTo>
                    <a:pt x="1872" y="384"/>
                  </a:moveTo>
                  <a:cubicBezTo>
                    <a:pt x="1872" y="383"/>
                    <a:pt x="1872" y="383"/>
                    <a:pt x="1873" y="382"/>
                  </a:cubicBezTo>
                  <a:cubicBezTo>
                    <a:pt x="1879" y="392"/>
                    <a:pt x="1874" y="403"/>
                    <a:pt x="1864" y="406"/>
                  </a:cubicBezTo>
                  <a:cubicBezTo>
                    <a:pt x="1865" y="403"/>
                    <a:pt x="1869" y="402"/>
                    <a:pt x="1871" y="400"/>
                  </a:cubicBezTo>
                  <a:cubicBezTo>
                    <a:pt x="1873" y="396"/>
                    <a:pt x="1872" y="388"/>
                    <a:pt x="1872" y="384"/>
                  </a:cubicBezTo>
                  <a:close/>
                  <a:moveTo>
                    <a:pt x="1884" y="646"/>
                  </a:moveTo>
                  <a:cubicBezTo>
                    <a:pt x="1881" y="647"/>
                    <a:pt x="1878" y="650"/>
                    <a:pt x="1876" y="647"/>
                  </a:cubicBezTo>
                  <a:cubicBezTo>
                    <a:pt x="1879" y="647"/>
                    <a:pt x="1881" y="646"/>
                    <a:pt x="1884" y="646"/>
                  </a:cubicBezTo>
                  <a:close/>
                  <a:moveTo>
                    <a:pt x="1878" y="385"/>
                  </a:moveTo>
                  <a:cubicBezTo>
                    <a:pt x="1879" y="384"/>
                    <a:pt x="1880" y="380"/>
                    <a:pt x="1882" y="379"/>
                  </a:cubicBezTo>
                  <a:cubicBezTo>
                    <a:pt x="1882" y="384"/>
                    <a:pt x="1879" y="398"/>
                    <a:pt x="1884" y="402"/>
                  </a:cubicBezTo>
                  <a:cubicBezTo>
                    <a:pt x="1876" y="406"/>
                    <a:pt x="1877" y="390"/>
                    <a:pt x="1878" y="385"/>
                  </a:cubicBezTo>
                  <a:close/>
                  <a:moveTo>
                    <a:pt x="1889" y="524"/>
                  </a:moveTo>
                  <a:cubicBezTo>
                    <a:pt x="1883" y="525"/>
                    <a:pt x="1881" y="526"/>
                    <a:pt x="1880" y="519"/>
                  </a:cubicBezTo>
                  <a:cubicBezTo>
                    <a:pt x="1882" y="519"/>
                    <a:pt x="1888" y="522"/>
                    <a:pt x="1889" y="524"/>
                  </a:cubicBezTo>
                  <a:close/>
                  <a:moveTo>
                    <a:pt x="1896" y="937"/>
                  </a:moveTo>
                  <a:cubicBezTo>
                    <a:pt x="1895" y="943"/>
                    <a:pt x="1894" y="951"/>
                    <a:pt x="1886" y="948"/>
                  </a:cubicBezTo>
                  <a:cubicBezTo>
                    <a:pt x="1880" y="946"/>
                    <a:pt x="1880" y="935"/>
                    <a:pt x="1880" y="928"/>
                  </a:cubicBezTo>
                  <a:cubicBezTo>
                    <a:pt x="1892" y="931"/>
                    <a:pt x="1887" y="935"/>
                    <a:pt x="1895" y="927"/>
                  </a:cubicBezTo>
                  <a:cubicBezTo>
                    <a:pt x="1896" y="926"/>
                    <a:pt x="1896" y="938"/>
                    <a:pt x="1896" y="937"/>
                  </a:cubicBezTo>
                  <a:close/>
                  <a:moveTo>
                    <a:pt x="1900" y="1015"/>
                  </a:moveTo>
                  <a:cubicBezTo>
                    <a:pt x="1901" y="1017"/>
                    <a:pt x="1905" y="1025"/>
                    <a:pt x="1909" y="1021"/>
                  </a:cubicBezTo>
                  <a:cubicBezTo>
                    <a:pt x="1904" y="1034"/>
                    <a:pt x="1902" y="1022"/>
                    <a:pt x="1898" y="1016"/>
                  </a:cubicBezTo>
                  <a:cubicBezTo>
                    <a:pt x="1898" y="1015"/>
                    <a:pt x="1899" y="1015"/>
                    <a:pt x="1900" y="1015"/>
                  </a:cubicBezTo>
                  <a:close/>
                  <a:moveTo>
                    <a:pt x="1879" y="309"/>
                  </a:moveTo>
                  <a:cubicBezTo>
                    <a:pt x="1882" y="303"/>
                    <a:pt x="1881" y="304"/>
                    <a:pt x="1887" y="302"/>
                  </a:cubicBezTo>
                  <a:cubicBezTo>
                    <a:pt x="1889" y="302"/>
                    <a:pt x="1899" y="301"/>
                    <a:pt x="1900" y="303"/>
                  </a:cubicBezTo>
                  <a:cubicBezTo>
                    <a:pt x="1907" y="309"/>
                    <a:pt x="1898" y="317"/>
                    <a:pt x="1910" y="319"/>
                  </a:cubicBezTo>
                  <a:cubicBezTo>
                    <a:pt x="1907" y="320"/>
                    <a:pt x="1898" y="328"/>
                    <a:pt x="1895" y="328"/>
                  </a:cubicBezTo>
                  <a:cubicBezTo>
                    <a:pt x="1893" y="327"/>
                    <a:pt x="1891" y="323"/>
                    <a:pt x="1889" y="322"/>
                  </a:cubicBezTo>
                  <a:cubicBezTo>
                    <a:pt x="1883" y="317"/>
                    <a:pt x="1878" y="318"/>
                    <a:pt x="1879" y="309"/>
                  </a:cubicBezTo>
                  <a:close/>
                  <a:moveTo>
                    <a:pt x="1941" y="118"/>
                  </a:moveTo>
                  <a:cubicBezTo>
                    <a:pt x="1943" y="115"/>
                    <a:pt x="1945" y="112"/>
                    <a:pt x="1947" y="109"/>
                  </a:cubicBezTo>
                  <a:cubicBezTo>
                    <a:pt x="1948" y="113"/>
                    <a:pt x="1948" y="118"/>
                    <a:pt x="1945" y="121"/>
                  </a:cubicBezTo>
                  <a:cubicBezTo>
                    <a:pt x="1942" y="124"/>
                    <a:pt x="1937" y="123"/>
                    <a:pt x="1941" y="118"/>
                  </a:cubicBezTo>
                  <a:close/>
                  <a:moveTo>
                    <a:pt x="1957" y="957"/>
                  </a:moveTo>
                  <a:cubicBezTo>
                    <a:pt x="1956" y="958"/>
                    <a:pt x="1955" y="958"/>
                    <a:pt x="1955" y="958"/>
                  </a:cubicBezTo>
                  <a:cubicBezTo>
                    <a:pt x="1955" y="957"/>
                    <a:pt x="1955" y="956"/>
                    <a:pt x="1956" y="956"/>
                  </a:cubicBezTo>
                  <a:cubicBezTo>
                    <a:pt x="1956" y="956"/>
                    <a:pt x="1957" y="957"/>
                    <a:pt x="1957" y="957"/>
                  </a:cubicBezTo>
                  <a:close/>
                  <a:moveTo>
                    <a:pt x="1992" y="357"/>
                  </a:moveTo>
                  <a:cubicBezTo>
                    <a:pt x="1992" y="356"/>
                    <a:pt x="1993" y="355"/>
                    <a:pt x="1993" y="354"/>
                  </a:cubicBezTo>
                  <a:cubicBezTo>
                    <a:pt x="1994" y="356"/>
                    <a:pt x="1993" y="362"/>
                    <a:pt x="1993" y="362"/>
                  </a:cubicBezTo>
                  <a:cubicBezTo>
                    <a:pt x="1993" y="360"/>
                    <a:pt x="1992" y="358"/>
                    <a:pt x="1992" y="357"/>
                  </a:cubicBezTo>
                  <a:close/>
                  <a:moveTo>
                    <a:pt x="1953" y="916"/>
                  </a:moveTo>
                  <a:cubicBezTo>
                    <a:pt x="1955" y="899"/>
                    <a:pt x="1957" y="916"/>
                    <a:pt x="1961" y="918"/>
                  </a:cubicBezTo>
                  <a:cubicBezTo>
                    <a:pt x="1962" y="919"/>
                    <a:pt x="1964" y="908"/>
                    <a:pt x="1964" y="907"/>
                  </a:cubicBezTo>
                  <a:cubicBezTo>
                    <a:pt x="1969" y="904"/>
                    <a:pt x="1988" y="905"/>
                    <a:pt x="1994" y="904"/>
                  </a:cubicBezTo>
                  <a:cubicBezTo>
                    <a:pt x="1995" y="915"/>
                    <a:pt x="1995" y="928"/>
                    <a:pt x="1994" y="938"/>
                  </a:cubicBezTo>
                  <a:cubicBezTo>
                    <a:pt x="1991" y="949"/>
                    <a:pt x="1981" y="950"/>
                    <a:pt x="1971" y="954"/>
                  </a:cubicBezTo>
                  <a:cubicBezTo>
                    <a:pt x="1971" y="953"/>
                    <a:pt x="1971" y="953"/>
                    <a:pt x="1971" y="952"/>
                  </a:cubicBezTo>
                  <a:cubicBezTo>
                    <a:pt x="1963" y="955"/>
                    <a:pt x="1970" y="950"/>
                    <a:pt x="1964" y="949"/>
                  </a:cubicBezTo>
                  <a:cubicBezTo>
                    <a:pt x="1960" y="948"/>
                    <a:pt x="1956" y="948"/>
                    <a:pt x="1953" y="947"/>
                  </a:cubicBezTo>
                  <a:cubicBezTo>
                    <a:pt x="1943" y="945"/>
                    <a:pt x="1940" y="943"/>
                    <a:pt x="1943" y="933"/>
                  </a:cubicBezTo>
                  <a:cubicBezTo>
                    <a:pt x="1946" y="923"/>
                    <a:pt x="1952" y="927"/>
                    <a:pt x="1953" y="916"/>
                  </a:cubicBezTo>
                  <a:close/>
                  <a:moveTo>
                    <a:pt x="1958" y="1050"/>
                  </a:moveTo>
                  <a:cubicBezTo>
                    <a:pt x="1953" y="1042"/>
                    <a:pt x="1957" y="1031"/>
                    <a:pt x="1963" y="1026"/>
                  </a:cubicBezTo>
                  <a:cubicBezTo>
                    <a:pt x="1965" y="1031"/>
                    <a:pt x="1962" y="1058"/>
                    <a:pt x="1958" y="1050"/>
                  </a:cubicBezTo>
                  <a:close/>
                  <a:moveTo>
                    <a:pt x="1965" y="1066"/>
                  </a:moveTo>
                  <a:cubicBezTo>
                    <a:pt x="1965" y="1066"/>
                    <a:pt x="1967" y="1072"/>
                    <a:pt x="1967" y="1073"/>
                  </a:cubicBezTo>
                  <a:cubicBezTo>
                    <a:pt x="1966" y="1078"/>
                    <a:pt x="1964" y="1077"/>
                    <a:pt x="1959" y="1077"/>
                  </a:cubicBezTo>
                  <a:cubicBezTo>
                    <a:pt x="1961" y="1073"/>
                    <a:pt x="1963" y="1069"/>
                    <a:pt x="1965" y="1066"/>
                  </a:cubicBezTo>
                  <a:close/>
                  <a:moveTo>
                    <a:pt x="2004" y="1039"/>
                  </a:moveTo>
                  <a:cubicBezTo>
                    <a:pt x="2004" y="1041"/>
                    <a:pt x="2003" y="1042"/>
                    <a:pt x="2003" y="1044"/>
                  </a:cubicBezTo>
                  <a:cubicBezTo>
                    <a:pt x="2002" y="1041"/>
                    <a:pt x="2003" y="1035"/>
                    <a:pt x="2002" y="1032"/>
                  </a:cubicBezTo>
                  <a:cubicBezTo>
                    <a:pt x="2003" y="1034"/>
                    <a:pt x="2003" y="1037"/>
                    <a:pt x="2004" y="1039"/>
                  </a:cubicBezTo>
                  <a:close/>
                  <a:moveTo>
                    <a:pt x="2001" y="1004"/>
                  </a:moveTo>
                  <a:cubicBezTo>
                    <a:pt x="1996" y="1007"/>
                    <a:pt x="1996" y="1001"/>
                    <a:pt x="1991" y="1001"/>
                  </a:cubicBezTo>
                  <a:cubicBezTo>
                    <a:pt x="1985" y="1000"/>
                    <a:pt x="1982" y="1007"/>
                    <a:pt x="1978" y="1009"/>
                  </a:cubicBezTo>
                  <a:cubicBezTo>
                    <a:pt x="1973" y="1011"/>
                    <a:pt x="1968" y="1008"/>
                    <a:pt x="1962" y="1009"/>
                  </a:cubicBezTo>
                  <a:cubicBezTo>
                    <a:pt x="1956" y="1009"/>
                    <a:pt x="1951" y="1013"/>
                    <a:pt x="1944" y="1011"/>
                  </a:cubicBezTo>
                  <a:cubicBezTo>
                    <a:pt x="1949" y="1007"/>
                    <a:pt x="1955" y="1010"/>
                    <a:pt x="1960" y="1008"/>
                  </a:cubicBezTo>
                  <a:cubicBezTo>
                    <a:pt x="1960" y="1007"/>
                    <a:pt x="1960" y="1006"/>
                    <a:pt x="1961" y="1005"/>
                  </a:cubicBezTo>
                  <a:cubicBezTo>
                    <a:pt x="1965" y="1004"/>
                    <a:pt x="1968" y="1003"/>
                    <a:pt x="1972" y="1002"/>
                  </a:cubicBezTo>
                  <a:cubicBezTo>
                    <a:pt x="1985" y="1000"/>
                    <a:pt x="1996" y="995"/>
                    <a:pt x="2008" y="989"/>
                  </a:cubicBezTo>
                  <a:cubicBezTo>
                    <a:pt x="2011" y="999"/>
                    <a:pt x="2012" y="999"/>
                    <a:pt x="2001" y="1004"/>
                  </a:cubicBezTo>
                  <a:close/>
                  <a:moveTo>
                    <a:pt x="2009" y="360"/>
                  </a:moveTo>
                  <a:cubicBezTo>
                    <a:pt x="2009" y="362"/>
                    <a:pt x="2009" y="368"/>
                    <a:pt x="2007" y="369"/>
                  </a:cubicBezTo>
                  <a:cubicBezTo>
                    <a:pt x="2004" y="364"/>
                    <a:pt x="2002" y="353"/>
                    <a:pt x="2007" y="348"/>
                  </a:cubicBezTo>
                  <a:cubicBezTo>
                    <a:pt x="2007" y="352"/>
                    <a:pt x="2009" y="354"/>
                    <a:pt x="2009" y="360"/>
                  </a:cubicBezTo>
                  <a:close/>
                  <a:moveTo>
                    <a:pt x="2030" y="362"/>
                  </a:moveTo>
                  <a:cubicBezTo>
                    <a:pt x="2030" y="373"/>
                    <a:pt x="2019" y="378"/>
                    <a:pt x="2023" y="362"/>
                  </a:cubicBezTo>
                  <a:cubicBezTo>
                    <a:pt x="2025" y="354"/>
                    <a:pt x="2030" y="352"/>
                    <a:pt x="2030" y="362"/>
                  </a:cubicBezTo>
                  <a:close/>
                  <a:moveTo>
                    <a:pt x="1950" y="173"/>
                  </a:moveTo>
                  <a:cubicBezTo>
                    <a:pt x="1955" y="167"/>
                    <a:pt x="1961" y="168"/>
                    <a:pt x="1967" y="165"/>
                  </a:cubicBezTo>
                  <a:cubicBezTo>
                    <a:pt x="1971" y="162"/>
                    <a:pt x="1974" y="156"/>
                    <a:pt x="1978" y="155"/>
                  </a:cubicBezTo>
                  <a:cubicBezTo>
                    <a:pt x="1981" y="153"/>
                    <a:pt x="1987" y="155"/>
                    <a:pt x="1991" y="158"/>
                  </a:cubicBezTo>
                  <a:cubicBezTo>
                    <a:pt x="1994" y="160"/>
                    <a:pt x="1994" y="166"/>
                    <a:pt x="1996" y="168"/>
                  </a:cubicBezTo>
                  <a:cubicBezTo>
                    <a:pt x="1997" y="168"/>
                    <a:pt x="2003" y="157"/>
                    <a:pt x="2006" y="157"/>
                  </a:cubicBezTo>
                  <a:cubicBezTo>
                    <a:pt x="2008" y="157"/>
                    <a:pt x="2008" y="161"/>
                    <a:pt x="2010" y="162"/>
                  </a:cubicBezTo>
                  <a:cubicBezTo>
                    <a:pt x="2014" y="163"/>
                    <a:pt x="2023" y="157"/>
                    <a:pt x="2025" y="158"/>
                  </a:cubicBezTo>
                  <a:cubicBezTo>
                    <a:pt x="2027" y="160"/>
                    <a:pt x="2025" y="172"/>
                    <a:pt x="2025" y="172"/>
                  </a:cubicBezTo>
                  <a:cubicBezTo>
                    <a:pt x="2029" y="171"/>
                    <a:pt x="2044" y="141"/>
                    <a:pt x="2044" y="163"/>
                  </a:cubicBezTo>
                  <a:cubicBezTo>
                    <a:pt x="2044" y="172"/>
                    <a:pt x="2036" y="206"/>
                    <a:pt x="2024" y="200"/>
                  </a:cubicBezTo>
                  <a:cubicBezTo>
                    <a:pt x="2024" y="200"/>
                    <a:pt x="2024" y="201"/>
                    <a:pt x="2023" y="202"/>
                  </a:cubicBezTo>
                  <a:cubicBezTo>
                    <a:pt x="2020" y="193"/>
                    <a:pt x="2021" y="188"/>
                    <a:pt x="2014" y="195"/>
                  </a:cubicBezTo>
                  <a:cubicBezTo>
                    <a:pt x="2008" y="199"/>
                    <a:pt x="2009" y="200"/>
                    <a:pt x="2003" y="201"/>
                  </a:cubicBezTo>
                  <a:cubicBezTo>
                    <a:pt x="2003" y="201"/>
                    <a:pt x="2001" y="199"/>
                    <a:pt x="1999" y="199"/>
                  </a:cubicBezTo>
                  <a:cubicBezTo>
                    <a:pt x="1997" y="199"/>
                    <a:pt x="1995" y="201"/>
                    <a:pt x="1993" y="201"/>
                  </a:cubicBezTo>
                  <a:cubicBezTo>
                    <a:pt x="1991" y="202"/>
                    <a:pt x="1990" y="204"/>
                    <a:pt x="1988" y="202"/>
                  </a:cubicBezTo>
                  <a:cubicBezTo>
                    <a:pt x="1987" y="201"/>
                    <a:pt x="1988" y="195"/>
                    <a:pt x="1987" y="195"/>
                  </a:cubicBezTo>
                  <a:cubicBezTo>
                    <a:pt x="1985" y="195"/>
                    <a:pt x="1983" y="199"/>
                    <a:pt x="1981" y="199"/>
                  </a:cubicBezTo>
                  <a:cubicBezTo>
                    <a:pt x="1980" y="200"/>
                    <a:pt x="1982" y="191"/>
                    <a:pt x="1981" y="191"/>
                  </a:cubicBezTo>
                  <a:cubicBezTo>
                    <a:pt x="1975" y="193"/>
                    <a:pt x="1974" y="208"/>
                    <a:pt x="1969" y="210"/>
                  </a:cubicBezTo>
                  <a:cubicBezTo>
                    <a:pt x="1969" y="211"/>
                    <a:pt x="1975" y="177"/>
                    <a:pt x="1973" y="177"/>
                  </a:cubicBezTo>
                  <a:cubicBezTo>
                    <a:pt x="1971" y="177"/>
                    <a:pt x="1968" y="185"/>
                    <a:pt x="1967" y="186"/>
                  </a:cubicBezTo>
                  <a:cubicBezTo>
                    <a:pt x="1963" y="191"/>
                    <a:pt x="1958" y="191"/>
                    <a:pt x="1952" y="193"/>
                  </a:cubicBezTo>
                  <a:cubicBezTo>
                    <a:pt x="1944" y="195"/>
                    <a:pt x="1944" y="196"/>
                    <a:pt x="1944" y="189"/>
                  </a:cubicBezTo>
                  <a:cubicBezTo>
                    <a:pt x="1944" y="184"/>
                    <a:pt x="1947" y="176"/>
                    <a:pt x="1950" y="173"/>
                  </a:cubicBezTo>
                  <a:close/>
                  <a:moveTo>
                    <a:pt x="2072" y="382"/>
                  </a:moveTo>
                  <a:cubicBezTo>
                    <a:pt x="2072" y="383"/>
                    <a:pt x="2072" y="384"/>
                    <a:pt x="2072" y="385"/>
                  </a:cubicBezTo>
                  <a:cubicBezTo>
                    <a:pt x="2071" y="384"/>
                    <a:pt x="2071" y="383"/>
                    <a:pt x="2072" y="382"/>
                  </a:cubicBezTo>
                  <a:close/>
                  <a:moveTo>
                    <a:pt x="1641" y="1513"/>
                  </a:moveTo>
                  <a:cubicBezTo>
                    <a:pt x="1641" y="1512"/>
                    <a:pt x="1641" y="1507"/>
                    <a:pt x="1641" y="1507"/>
                  </a:cubicBezTo>
                  <a:cubicBezTo>
                    <a:pt x="1642" y="1509"/>
                    <a:pt x="1641" y="1511"/>
                    <a:pt x="1641" y="1513"/>
                  </a:cubicBezTo>
                  <a:close/>
                  <a:moveTo>
                    <a:pt x="1547" y="1354"/>
                  </a:moveTo>
                  <a:cubicBezTo>
                    <a:pt x="1546" y="1355"/>
                    <a:pt x="1545" y="1355"/>
                    <a:pt x="1544" y="1353"/>
                  </a:cubicBezTo>
                  <a:cubicBezTo>
                    <a:pt x="1548" y="1352"/>
                    <a:pt x="1549" y="1352"/>
                    <a:pt x="1547" y="1354"/>
                  </a:cubicBezTo>
                  <a:close/>
                  <a:moveTo>
                    <a:pt x="1541" y="75"/>
                  </a:moveTo>
                  <a:cubicBezTo>
                    <a:pt x="1544" y="72"/>
                    <a:pt x="1538" y="66"/>
                    <a:pt x="1545" y="65"/>
                  </a:cubicBezTo>
                  <a:cubicBezTo>
                    <a:pt x="1546" y="65"/>
                    <a:pt x="1542" y="74"/>
                    <a:pt x="1541" y="75"/>
                  </a:cubicBezTo>
                  <a:close/>
                  <a:moveTo>
                    <a:pt x="1541" y="1487"/>
                  </a:moveTo>
                  <a:cubicBezTo>
                    <a:pt x="1540" y="1490"/>
                    <a:pt x="1533" y="1492"/>
                    <a:pt x="1530" y="1490"/>
                  </a:cubicBezTo>
                  <a:cubicBezTo>
                    <a:pt x="1525" y="1486"/>
                    <a:pt x="1528" y="1466"/>
                    <a:pt x="1530" y="1460"/>
                  </a:cubicBezTo>
                  <a:cubicBezTo>
                    <a:pt x="1531" y="1449"/>
                    <a:pt x="1537" y="1444"/>
                    <a:pt x="1541" y="1457"/>
                  </a:cubicBezTo>
                  <a:cubicBezTo>
                    <a:pt x="1543" y="1465"/>
                    <a:pt x="1544" y="1480"/>
                    <a:pt x="1541" y="1487"/>
                  </a:cubicBezTo>
                  <a:close/>
                  <a:moveTo>
                    <a:pt x="1527" y="72"/>
                  </a:moveTo>
                  <a:cubicBezTo>
                    <a:pt x="1525" y="82"/>
                    <a:pt x="1521" y="89"/>
                    <a:pt x="1515" y="97"/>
                  </a:cubicBezTo>
                  <a:cubicBezTo>
                    <a:pt x="1515" y="96"/>
                    <a:pt x="1515" y="90"/>
                    <a:pt x="1515" y="90"/>
                  </a:cubicBezTo>
                  <a:cubicBezTo>
                    <a:pt x="1516" y="85"/>
                    <a:pt x="1518" y="80"/>
                    <a:pt x="1520" y="76"/>
                  </a:cubicBezTo>
                  <a:cubicBezTo>
                    <a:pt x="1521" y="73"/>
                    <a:pt x="1529" y="53"/>
                    <a:pt x="1529" y="52"/>
                  </a:cubicBezTo>
                  <a:cubicBezTo>
                    <a:pt x="1531" y="54"/>
                    <a:pt x="1527" y="70"/>
                    <a:pt x="1527" y="72"/>
                  </a:cubicBezTo>
                  <a:close/>
                  <a:moveTo>
                    <a:pt x="1517" y="350"/>
                  </a:moveTo>
                  <a:cubicBezTo>
                    <a:pt x="1516" y="350"/>
                    <a:pt x="1517" y="341"/>
                    <a:pt x="1517" y="341"/>
                  </a:cubicBezTo>
                  <a:cubicBezTo>
                    <a:pt x="1520" y="341"/>
                    <a:pt x="1519" y="348"/>
                    <a:pt x="1519" y="351"/>
                  </a:cubicBezTo>
                  <a:cubicBezTo>
                    <a:pt x="1519" y="351"/>
                    <a:pt x="1518" y="350"/>
                    <a:pt x="1517" y="350"/>
                  </a:cubicBezTo>
                  <a:close/>
                  <a:moveTo>
                    <a:pt x="1511" y="713"/>
                  </a:moveTo>
                  <a:cubicBezTo>
                    <a:pt x="1508" y="719"/>
                    <a:pt x="1500" y="718"/>
                    <a:pt x="1501" y="710"/>
                  </a:cubicBezTo>
                  <a:cubicBezTo>
                    <a:pt x="1501" y="706"/>
                    <a:pt x="1512" y="700"/>
                    <a:pt x="1515" y="704"/>
                  </a:cubicBezTo>
                  <a:cubicBezTo>
                    <a:pt x="1513" y="706"/>
                    <a:pt x="1512" y="709"/>
                    <a:pt x="1511" y="713"/>
                  </a:cubicBezTo>
                  <a:close/>
                  <a:moveTo>
                    <a:pt x="1514" y="1118"/>
                  </a:moveTo>
                  <a:cubicBezTo>
                    <a:pt x="1506" y="1121"/>
                    <a:pt x="1497" y="1122"/>
                    <a:pt x="1490" y="1125"/>
                  </a:cubicBezTo>
                  <a:cubicBezTo>
                    <a:pt x="1494" y="1118"/>
                    <a:pt x="1497" y="1122"/>
                    <a:pt x="1500" y="1114"/>
                  </a:cubicBezTo>
                  <a:cubicBezTo>
                    <a:pt x="1500" y="1114"/>
                    <a:pt x="1501" y="1105"/>
                    <a:pt x="1502" y="1104"/>
                  </a:cubicBezTo>
                  <a:cubicBezTo>
                    <a:pt x="1508" y="1100"/>
                    <a:pt x="1505" y="1111"/>
                    <a:pt x="1508" y="1112"/>
                  </a:cubicBezTo>
                  <a:cubicBezTo>
                    <a:pt x="1510" y="1113"/>
                    <a:pt x="1512" y="1105"/>
                    <a:pt x="1512" y="1105"/>
                  </a:cubicBezTo>
                  <a:cubicBezTo>
                    <a:pt x="1515" y="1105"/>
                    <a:pt x="1516" y="1117"/>
                    <a:pt x="1514" y="1118"/>
                  </a:cubicBezTo>
                  <a:close/>
                  <a:moveTo>
                    <a:pt x="1481" y="996"/>
                  </a:moveTo>
                  <a:cubicBezTo>
                    <a:pt x="1483" y="993"/>
                    <a:pt x="1460" y="997"/>
                    <a:pt x="1459" y="997"/>
                  </a:cubicBezTo>
                  <a:cubicBezTo>
                    <a:pt x="1458" y="995"/>
                    <a:pt x="1457" y="993"/>
                    <a:pt x="1458" y="991"/>
                  </a:cubicBezTo>
                  <a:cubicBezTo>
                    <a:pt x="1476" y="994"/>
                    <a:pt x="1485" y="978"/>
                    <a:pt x="1503" y="978"/>
                  </a:cubicBezTo>
                  <a:cubicBezTo>
                    <a:pt x="1499" y="990"/>
                    <a:pt x="1486" y="985"/>
                    <a:pt x="1481" y="996"/>
                  </a:cubicBezTo>
                  <a:close/>
                  <a:moveTo>
                    <a:pt x="1468" y="1115"/>
                  </a:moveTo>
                  <a:cubicBezTo>
                    <a:pt x="1471" y="1103"/>
                    <a:pt x="1477" y="1111"/>
                    <a:pt x="1478" y="1118"/>
                  </a:cubicBezTo>
                  <a:cubicBezTo>
                    <a:pt x="1476" y="1115"/>
                    <a:pt x="1472" y="1114"/>
                    <a:pt x="1468" y="1115"/>
                  </a:cubicBezTo>
                  <a:close/>
                  <a:moveTo>
                    <a:pt x="1464" y="1015"/>
                  </a:moveTo>
                  <a:cubicBezTo>
                    <a:pt x="1464" y="1014"/>
                    <a:pt x="1464" y="1013"/>
                    <a:pt x="1464" y="1013"/>
                  </a:cubicBezTo>
                  <a:cubicBezTo>
                    <a:pt x="1465" y="1012"/>
                    <a:pt x="1466" y="1014"/>
                    <a:pt x="1466" y="1015"/>
                  </a:cubicBezTo>
                  <a:cubicBezTo>
                    <a:pt x="1466" y="1015"/>
                    <a:pt x="1465" y="1015"/>
                    <a:pt x="1464" y="1015"/>
                  </a:cubicBezTo>
                  <a:close/>
                  <a:moveTo>
                    <a:pt x="1452" y="357"/>
                  </a:moveTo>
                  <a:cubicBezTo>
                    <a:pt x="1451" y="356"/>
                    <a:pt x="1452" y="355"/>
                    <a:pt x="1454" y="354"/>
                  </a:cubicBezTo>
                  <a:cubicBezTo>
                    <a:pt x="1456" y="356"/>
                    <a:pt x="1459" y="359"/>
                    <a:pt x="1462" y="359"/>
                  </a:cubicBezTo>
                  <a:cubicBezTo>
                    <a:pt x="1458" y="363"/>
                    <a:pt x="1454" y="365"/>
                    <a:pt x="1452" y="357"/>
                  </a:cubicBezTo>
                  <a:close/>
                  <a:moveTo>
                    <a:pt x="1448" y="103"/>
                  </a:moveTo>
                  <a:cubicBezTo>
                    <a:pt x="1448" y="104"/>
                    <a:pt x="1412" y="132"/>
                    <a:pt x="1417" y="136"/>
                  </a:cubicBezTo>
                  <a:cubicBezTo>
                    <a:pt x="1415" y="134"/>
                    <a:pt x="1417" y="115"/>
                    <a:pt x="1417" y="113"/>
                  </a:cubicBezTo>
                  <a:cubicBezTo>
                    <a:pt x="1417" y="106"/>
                    <a:pt x="1417" y="93"/>
                    <a:pt x="1421" y="88"/>
                  </a:cubicBezTo>
                  <a:cubicBezTo>
                    <a:pt x="1426" y="82"/>
                    <a:pt x="1428" y="87"/>
                    <a:pt x="1433" y="87"/>
                  </a:cubicBezTo>
                  <a:cubicBezTo>
                    <a:pt x="1437" y="87"/>
                    <a:pt x="1432" y="89"/>
                    <a:pt x="1437" y="88"/>
                  </a:cubicBezTo>
                  <a:cubicBezTo>
                    <a:pt x="1439" y="87"/>
                    <a:pt x="1442" y="77"/>
                    <a:pt x="1443" y="74"/>
                  </a:cubicBezTo>
                  <a:cubicBezTo>
                    <a:pt x="1449" y="59"/>
                    <a:pt x="1445" y="71"/>
                    <a:pt x="1450" y="76"/>
                  </a:cubicBezTo>
                  <a:cubicBezTo>
                    <a:pt x="1455" y="81"/>
                    <a:pt x="1463" y="68"/>
                    <a:pt x="1468" y="71"/>
                  </a:cubicBezTo>
                  <a:cubicBezTo>
                    <a:pt x="1475" y="74"/>
                    <a:pt x="1466" y="107"/>
                    <a:pt x="1460" y="107"/>
                  </a:cubicBezTo>
                  <a:cubicBezTo>
                    <a:pt x="1458" y="107"/>
                    <a:pt x="1459" y="102"/>
                    <a:pt x="1458" y="102"/>
                  </a:cubicBezTo>
                  <a:cubicBezTo>
                    <a:pt x="1454" y="102"/>
                    <a:pt x="1448" y="120"/>
                    <a:pt x="1448" y="103"/>
                  </a:cubicBezTo>
                  <a:close/>
                  <a:moveTo>
                    <a:pt x="1448" y="359"/>
                  </a:moveTo>
                  <a:cubicBezTo>
                    <a:pt x="1447" y="360"/>
                    <a:pt x="1446" y="361"/>
                    <a:pt x="1445" y="362"/>
                  </a:cubicBezTo>
                  <a:cubicBezTo>
                    <a:pt x="1442" y="364"/>
                    <a:pt x="1445" y="351"/>
                    <a:pt x="1440" y="357"/>
                  </a:cubicBezTo>
                  <a:cubicBezTo>
                    <a:pt x="1436" y="361"/>
                    <a:pt x="1440" y="373"/>
                    <a:pt x="1435" y="376"/>
                  </a:cubicBezTo>
                  <a:cubicBezTo>
                    <a:pt x="1434" y="377"/>
                    <a:pt x="1429" y="354"/>
                    <a:pt x="1429" y="352"/>
                  </a:cubicBezTo>
                  <a:cubicBezTo>
                    <a:pt x="1429" y="350"/>
                    <a:pt x="1428" y="344"/>
                    <a:pt x="1433" y="344"/>
                  </a:cubicBezTo>
                  <a:cubicBezTo>
                    <a:pt x="1438" y="344"/>
                    <a:pt x="1437" y="349"/>
                    <a:pt x="1439" y="351"/>
                  </a:cubicBezTo>
                  <a:cubicBezTo>
                    <a:pt x="1440" y="351"/>
                    <a:pt x="1440" y="350"/>
                    <a:pt x="1440" y="349"/>
                  </a:cubicBezTo>
                  <a:cubicBezTo>
                    <a:pt x="1442" y="351"/>
                    <a:pt x="1450" y="358"/>
                    <a:pt x="1448" y="359"/>
                  </a:cubicBezTo>
                  <a:close/>
                  <a:moveTo>
                    <a:pt x="1446" y="995"/>
                  </a:moveTo>
                  <a:cubicBezTo>
                    <a:pt x="1445" y="998"/>
                    <a:pt x="1441" y="1000"/>
                    <a:pt x="1439" y="1002"/>
                  </a:cubicBezTo>
                  <a:cubicBezTo>
                    <a:pt x="1437" y="997"/>
                    <a:pt x="1439" y="999"/>
                    <a:pt x="1442" y="997"/>
                  </a:cubicBezTo>
                  <a:cubicBezTo>
                    <a:pt x="1443" y="996"/>
                    <a:pt x="1447" y="991"/>
                    <a:pt x="1446" y="995"/>
                  </a:cubicBezTo>
                  <a:close/>
                  <a:moveTo>
                    <a:pt x="1429" y="1124"/>
                  </a:moveTo>
                  <a:cubicBezTo>
                    <a:pt x="1428" y="1127"/>
                    <a:pt x="1413" y="1122"/>
                    <a:pt x="1411" y="1122"/>
                  </a:cubicBezTo>
                  <a:cubicBezTo>
                    <a:pt x="1402" y="1123"/>
                    <a:pt x="1395" y="1128"/>
                    <a:pt x="1387" y="1131"/>
                  </a:cubicBezTo>
                  <a:cubicBezTo>
                    <a:pt x="1378" y="1134"/>
                    <a:pt x="1371" y="1133"/>
                    <a:pt x="1362" y="1134"/>
                  </a:cubicBezTo>
                  <a:cubicBezTo>
                    <a:pt x="1358" y="1135"/>
                    <a:pt x="1349" y="1140"/>
                    <a:pt x="1345" y="1136"/>
                  </a:cubicBezTo>
                  <a:cubicBezTo>
                    <a:pt x="1337" y="1130"/>
                    <a:pt x="1347" y="1127"/>
                    <a:pt x="1352" y="1126"/>
                  </a:cubicBezTo>
                  <a:cubicBezTo>
                    <a:pt x="1362" y="1122"/>
                    <a:pt x="1374" y="1121"/>
                    <a:pt x="1385" y="1120"/>
                  </a:cubicBezTo>
                  <a:cubicBezTo>
                    <a:pt x="1393" y="1119"/>
                    <a:pt x="1401" y="1118"/>
                    <a:pt x="1408" y="1118"/>
                  </a:cubicBezTo>
                  <a:cubicBezTo>
                    <a:pt x="1411" y="1118"/>
                    <a:pt x="1432" y="1120"/>
                    <a:pt x="1429" y="1124"/>
                  </a:cubicBezTo>
                  <a:close/>
                  <a:moveTo>
                    <a:pt x="1340" y="215"/>
                  </a:moveTo>
                  <a:cubicBezTo>
                    <a:pt x="1338" y="222"/>
                    <a:pt x="1326" y="222"/>
                    <a:pt x="1320" y="219"/>
                  </a:cubicBezTo>
                  <a:cubicBezTo>
                    <a:pt x="1317" y="218"/>
                    <a:pt x="1318" y="218"/>
                    <a:pt x="1316" y="213"/>
                  </a:cubicBezTo>
                  <a:cubicBezTo>
                    <a:pt x="1313" y="208"/>
                    <a:pt x="1315" y="208"/>
                    <a:pt x="1311" y="208"/>
                  </a:cubicBezTo>
                  <a:cubicBezTo>
                    <a:pt x="1311" y="209"/>
                    <a:pt x="1310" y="210"/>
                    <a:pt x="1310" y="210"/>
                  </a:cubicBezTo>
                  <a:cubicBezTo>
                    <a:pt x="1310" y="215"/>
                    <a:pt x="1308" y="216"/>
                    <a:pt x="1304" y="214"/>
                  </a:cubicBezTo>
                  <a:cubicBezTo>
                    <a:pt x="1300" y="214"/>
                    <a:pt x="1299" y="215"/>
                    <a:pt x="1297" y="213"/>
                  </a:cubicBezTo>
                  <a:cubicBezTo>
                    <a:pt x="1293" y="211"/>
                    <a:pt x="1296" y="196"/>
                    <a:pt x="1296" y="193"/>
                  </a:cubicBezTo>
                  <a:cubicBezTo>
                    <a:pt x="1296" y="183"/>
                    <a:pt x="1295" y="173"/>
                    <a:pt x="1296" y="163"/>
                  </a:cubicBezTo>
                  <a:cubicBezTo>
                    <a:pt x="1297" y="159"/>
                    <a:pt x="1297" y="155"/>
                    <a:pt x="1301" y="153"/>
                  </a:cubicBezTo>
                  <a:cubicBezTo>
                    <a:pt x="1302" y="152"/>
                    <a:pt x="1303" y="150"/>
                    <a:pt x="1305" y="150"/>
                  </a:cubicBezTo>
                  <a:cubicBezTo>
                    <a:pt x="1306" y="151"/>
                    <a:pt x="1308" y="159"/>
                    <a:pt x="1309" y="158"/>
                  </a:cubicBezTo>
                  <a:cubicBezTo>
                    <a:pt x="1311" y="156"/>
                    <a:pt x="1315" y="133"/>
                    <a:pt x="1316" y="133"/>
                  </a:cubicBezTo>
                  <a:cubicBezTo>
                    <a:pt x="1320" y="137"/>
                    <a:pt x="1315" y="155"/>
                    <a:pt x="1319" y="157"/>
                  </a:cubicBezTo>
                  <a:cubicBezTo>
                    <a:pt x="1319" y="157"/>
                    <a:pt x="1324" y="143"/>
                    <a:pt x="1324" y="143"/>
                  </a:cubicBezTo>
                  <a:cubicBezTo>
                    <a:pt x="1328" y="148"/>
                    <a:pt x="1325" y="177"/>
                    <a:pt x="1331" y="153"/>
                  </a:cubicBezTo>
                  <a:cubicBezTo>
                    <a:pt x="1334" y="168"/>
                    <a:pt x="1342" y="155"/>
                    <a:pt x="1343" y="169"/>
                  </a:cubicBezTo>
                  <a:cubicBezTo>
                    <a:pt x="1344" y="177"/>
                    <a:pt x="1342" y="186"/>
                    <a:pt x="1341" y="193"/>
                  </a:cubicBezTo>
                  <a:cubicBezTo>
                    <a:pt x="1341" y="200"/>
                    <a:pt x="1342" y="208"/>
                    <a:pt x="1340" y="215"/>
                  </a:cubicBezTo>
                  <a:close/>
                  <a:moveTo>
                    <a:pt x="1332" y="1137"/>
                  </a:moveTo>
                  <a:cubicBezTo>
                    <a:pt x="1330" y="1136"/>
                    <a:pt x="1331" y="1135"/>
                    <a:pt x="1335" y="1134"/>
                  </a:cubicBezTo>
                  <a:cubicBezTo>
                    <a:pt x="1335" y="1136"/>
                    <a:pt x="1334" y="1138"/>
                    <a:pt x="1333" y="1139"/>
                  </a:cubicBezTo>
                  <a:cubicBezTo>
                    <a:pt x="1333" y="1138"/>
                    <a:pt x="1332" y="1138"/>
                    <a:pt x="1332" y="1137"/>
                  </a:cubicBezTo>
                  <a:close/>
                  <a:moveTo>
                    <a:pt x="1319" y="1140"/>
                  </a:moveTo>
                  <a:cubicBezTo>
                    <a:pt x="1316" y="1140"/>
                    <a:pt x="1321" y="1139"/>
                    <a:pt x="1322" y="1139"/>
                  </a:cubicBezTo>
                  <a:cubicBezTo>
                    <a:pt x="1321" y="1140"/>
                    <a:pt x="1320" y="1140"/>
                    <a:pt x="1319" y="1140"/>
                  </a:cubicBezTo>
                  <a:close/>
                  <a:moveTo>
                    <a:pt x="1297" y="1534"/>
                  </a:moveTo>
                  <a:cubicBezTo>
                    <a:pt x="1296" y="1538"/>
                    <a:pt x="1294" y="1542"/>
                    <a:pt x="1293" y="1546"/>
                  </a:cubicBezTo>
                  <a:cubicBezTo>
                    <a:pt x="1290" y="1542"/>
                    <a:pt x="1288" y="1538"/>
                    <a:pt x="1290" y="1533"/>
                  </a:cubicBezTo>
                  <a:cubicBezTo>
                    <a:pt x="1292" y="1529"/>
                    <a:pt x="1299" y="1529"/>
                    <a:pt x="1297" y="1534"/>
                  </a:cubicBezTo>
                  <a:close/>
                  <a:moveTo>
                    <a:pt x="1288" y="212"/>
                  </a:moveTo>
                  <a:cubicBezTo>
                    <a:pt x="1285" y="201"/>
                    <a:pt x="1278" y="195"/>
                    <a:pt x="1278" y="185"/>
                  </a:cubicBezTo>
                  <a:cubicBezTo>
                    <a:pt x="1277" y="180"/>
                    <a:pt x="1277" y="175"/>
                    <a:pt x="1279" y="171"/>
                  </a:cubicBezTo>
                  <a:cubicBezTo>
                    <a:pt x="1279" y="169"/>
                    <a:pt x="1287" y="160"/>
                    <a:pt x="1289" y="161"/>
                  </a:cubicBezTo>
                  <a:cubicBezTo>
                    <a:pt x="1296" y="163"/>
                    <a:pt x="1292" y="190"/>
                    <a:pt x="1292" y="196"/>
                  </a:cubicBezTo>
                  <a:cubicBezTo>
                    <a:pt x="1292" y="196"/>
                    <a:pt x="1290" y="217"/>
                    <a:pt x="1288" y="212"/>
                  </a:cubicBezTo>
                  <a:close/>
                  <a:moveTo>
                    <a:pt x="1283" y="868"/>
                  </a:moveTo>
                  <a:cubicBezTo>
                    <a:pt x="1281" y="869"/>
                    <a:pt x="1278" y="869"/>
                    <a:pt x="1276" y="870"/>
                  </a:cubicBezTo>
                  <a:cubicBezTo>
                    <a:pt x="1277" y="867"/>
                    <a:pt x="1277" y="863"/>
                    <a:pt x="1280" y="862"/>
                  </a:cubicBezTo>
                  <a:cubicBezTo>
                    <a:pt x="1286" y="859"/>
                    <a:pt x="1290" y="866"/>
                    <a:pt x="1283" y="868"/>
                  </a:cubicBezTo>
                  <a:close/>
                  <a:moveTo>
                    <a:pt x="1280" y="1141"/>
                  </a:moveTo>
                  <a:cubicBezTo>
                    <a:pt x="1278" y="1142"/>
                    <a:pt x="1276" y="1142"/>
                    <a:pt x="1275" y="1140"/>
                  </a:cubicBezTo>
                  <a:cubicBezTo>
                    <a:pt x="1277" y="1139"/>
                    <a:pt x="1281" y="1141"/>
                    <a:pt x="1280" y="1141"/>
                  </a:cubicBezTo>
                  <a:close/>
                  <a:moveTo>
                    <a:pt x="1266" y="366"/>
                  </a:moveTo>
                  <a:cubicBezTo>
                    <a:pt x="1264" y="362"/>
                    <a:pt x="1262" y="363"/>
                    <a:pt x="1262" y="359"/>
                  </a:cubicBezTo>
                  <a:cubicBezTo>
                    <a:pt x="1267" y="360"/>
                    <a:pt x="1271" y="363"/>
                    <a:pt x="1276" y="363"/>
                  </a:cubicBezTo>
                  <a:cubicBezTo>
                    <a:pt x="1274" y="366"/>
                    <a:pt x="1270" y="372"/>
                    <a:pt x="1266" y="366"/>
                  </a:cubicBezTo>
                  <a:close/>
                  <a:moveTo>
                    <a:pt x="1233" y="880"/>
                  </a:moveTo>
                  <a:cubicBezTo>
                    <a:pt x="1225" y="882"/>
                    <a:pt x="1211" y="879"/>
                    <a:pt x="1203" y="876"/>
                  </a:cubicBezTo>
                  <a:cubicBezTo>
                    <a:pt x="1203" y="877"/>
                    <a:pt x="1216" y="876"/>
                    <a:pt x="1218" y="876"/>
                  </a:cubicBezTo>
                  <a:cubicBezTo>
                    <a:pt x="1226" y="874"/>
                    <a:pt x="1233" y="870"/>
                    <a:pt x="1241" y="867"/>
                  </a:cubicBezTo>
                  <a:cubicBezTo>
                    <a:pt x="1246" y="866"/>
                    <a:pt x="1252" y="864"/>
                    <a:pt x="1256" y="864"/>
                  </a:cubicBezTo>
                  <a:cubicBezTo>
                    <a:pt x="1264" y="863"/>
                    <a:pt x="1267" y="863"/>
                    <a:pt x="1270" y="871"/>
                  </a:cubicBezTo>
                  <a:cubicBezTo>
                    <a:pt x="1257" y="874"/>
                    <a:pt x="1245" y="877"/>
                    <a:pt x="1233" y="880"/>
                  </a:cubicBezTo>
                  <a:close/>
                  <a:moveTo>
                    <a:pt x="1233" y="1008"/>
                  </a:moveTo>
                  <a:cubicBezTo>
                    <a:pt x="1233" y="1007"/>
                    <a:pt x="1234" y="1006"/>
                    <a:pt x="1234" y="1006"/>
                  </a:cubicBezTo>
                  <a:cubicBezTo>
                    <a:pt x="1236" y="1006"/>
                    <a:pt x="1238" y="1012"/>
                    <a:pt x="1239" y="1013"/>
                  </a:cubicBezTo>
                  <a:cubicBezTo>
                    <a:pt x="1237" y="1017"/>
                    <a:pt x="1234" y="1009"/>
                    <a:pt x="1233" y="1008"/>
                  </a:cubicBezTo>
                  <a:close/>
                  <a:moveTo>
                    <a:pt x="1238" y="1135"/>
                  </a:moveTo>
                  <a:cubicBezTo>
                    <a:pt x="1241" y="1134"/>
                    <a:pt x="1244" y="1135"/>
                    <a:pt x="1247" y="1135"/>
                  </a:cubicBezTo>
                  <a:cubicBezTo>
                    <a:pt x="1239" y="1135"/>
                    <a:pt x="1231" y="1137"/>
                    <a:pt x="1224" y="1134"/>
                  </a:cubicBezTo>
                  <a:cubicBezTo>
                    <a:pt x="1230" y="1133"/>
                    <a:pt x="1232" y="1134"/>
                    <a:pt x="1238" y="1135"/>
                  </a:cubicBezTo>
                  <a:close/>
                  <a:moveTo>
                    <a:pt x="1209" y="1031"/>
                  </a:moveTo>
                  <a:cubicBezTo>
                    <a:pt x="1215" y="1029"/>
                    <a:pt x="1211" y="1042"/>
                    <a:pt x="1212" y="1043"/>
                  </a:cubicBezTo>
                  <a:cubicBezTo>
                    <a:pt x="1209" y="1041"/>
                    <a:pt x="1210" y="1034"/>
                    <a:pt x="1209" y="1031"/>
                  </a:cubicBezTo>
                  <a:close/>
                  <a:moveTo>
                    <a:pt x="1261" y="1487"/>
                  </a:moveTo>
                  <a:cubicBezTo>
                    <a:pt x="1257" y="1494"/>
                    <a:pt x="1249" y="1496"/>
                    <a:pt x="1243" y="1500"/>
                  </a:cubicBezTo>
                  <a:cubicBezTo>
                    <a:pt x="1238" y="1504"/>
                    <a:pt x="1239" y="1510"/>
                    <a:pt x="1235" y="1513"/>
                  </a:cubicBezTo>
                  <a:cubicBezTo>
                    <a:pt x="1231" y="1517"/>
                    <a:pt x="1222" y="1516"/>
                    <a:pt x="1218" y="1516"/>
                  </a:cubicBezTo>
                  <a:cubicBezTo>
                    <a:pt x="1213" y="1515"/>
                    <a:pt x="1212" y="1513"/>
                    <a:pt x="1209" y="1512"/>
                  </a:cubicBezTo>
                  <a:cubicBezTo>
                    <a:pt x="1208" y="1512"/>
                    <a:pt x="1207" y="1509"/>
                    <a:pt x="1206" y="1509"/>
                  </a:cubicBezTo>
                  <a:cubicBezTo>
                    <a:pt x="1205" y="1509"/>
                    <a:pt x="1203" y="1521"/>
                    <a:pt x="1200" y="1522"/>
                  </a:cubicBezTo>
                  <a:cubicBezTo>
                    <a:pt x="1197" y="1523"/>
                    <a:pt x="1194" y="1519"/>
                    <a:pt x="1192" y="1520"/>
                  </a:cubicBezTo>
                  <a:cubicBezTo>
                    <a:pt x="1186" y="1520"/>
                    <a:pt x="1181" y="1529"/>
                    <a:pt x="1177" y="1529"/>
                  </a:cubicBezTo>
                  <a:cubicBezTo>
                    <a:pt x="1173" y="1528"/>
                    <a:pt x="1170" y="1515"/>
                    <a:pt x="1169" y="1516"/>
                  </a:cubicBezTo>
                  <a:cubicBezTo>
                    <a:pt x="1165" y="1518"/>
                    <a:pt x="1163" y="1553"/>
                    <a:pt x="1152" y="1532"/>
                  </a:cubicBezTo>
                  <a:cubicBezTo>
                    <a:pt x="1149" y="1525"/>
                    <a:pt x="1144" y="1501"/>
                    <a:pt x="1147" y="1495"/>
                  </a:cubicBezTo>
                  <a:cubicBezTo>
                    <a:pt x="1150" y="1489"/>
                    <a:pt x="1150" y="1490"/>
                    <a:pt x="1156" y="1490"/>
                  </a:cubicBezTo>
                  <a:cubicBezTo>
                    <a:pt x="1156" y="1489"/>
                    <a:pt x="1156" y="1489"/>
                    <a:pt x="1156" y="1488"/>
                  </a:cubicBezTo>
                  <a:cubicBezTo>
                    <a:pt x="1162" y="1493"/>
                    <a:pt x="1165" y="1499"/>
                    <a:pt x="1170" y="1493"/>
                  </a:cubicBezTo>
                  <a:cubicBezTo>
                    <a:pt x="1174" y="1489"/>
                    <a:pt x="1172" y="1483"/>
                    <a:pt x="1179" y="1481"/>
                  </a:cubicBezTo>
                  <a:cubicBezTo>
                    <a:pt x="1181" y="1480"/>
                    <a:pt x="1183" y="1483"/>
                    <a:pt x="1185" y="1482"/>
                  </a:cubicBezTo>
                  <a:cubicBezTo>
                    <a:pt x="1188" y="1481"/>
                    <a:pt x="1190" y="1478"/>
                    <a:pt x="1193" y="1476"/>
                  </a:cubicBezTo>
                  <a:cubicBezTo>
                    <a:pt x="1195" y="1475"/>
                    <a:pt x="1195" y="1473"/>
                    <a:pt x="1198" y="1474"/>
                  </a:cubicBezTo>
                  <a:cubicBezTo>
                    <a:pt x="1200" y="1474"/>
                    <a:pt x="1202" y="1480"/>
                    <a:pt x="1203" y="1480"/>
                  </a:cubicBezTo>
                  <a:cubicBezTo>
                    <a:pt x="1206" y="1479"/>
                    <a:pt x="1207" y="1475"/>
                    <a:pt x="1209" y="1473"/>
                  </a:cubicBezTo>
                  <a:cubicBezTo>
                    <a:pt x="1212" y="1471"/>
                    <a:pt x="1209" y="1484"/>
                    <a:pt x="1215" y="1478"/>
                  </a:cubicBezTo>
                  <a:cubicBezTo>
                    <a:pt x="1218" y="1474"/>
                    <a:pt x="1214" y="1462"/>
                    <a:pt x="1219" y="1459"/>
                  </a:cubicBezTo>
                  <a:cubicBezTo>
                    <a:pt x="1220" y="1458"/>
                    <a:pt x="1225" y="1483"/>
                    <a:pt x="1226" y="1485"/>
                  </a:cubicBezTo>
                  <a:cubicBezTo>
                    <a:pt x="1229" y="1491"/>
                    <a:pt x="1228" y="1493"/>
                    <a:pt x="1232" y="1485"/>
                  </a:cubicBezTo>
                  <a:cubicBezTo>
                    <a:pt x="1235" y="1477"/>
                    <a:pt x="1232" y="1480"/>
                    <a:pt x="1239" y="1474"/>
                  </a:cubicBezTo>
                  <a:cubicBezTo>
                    <a:pt x="1242" y="1471"/>
                    <a:pt x="1249" y="1467"/>
                    <a:pt x="1253" y="1466"/>
                  </a:cubicBezTo>
                  <a:cubicBezTo>
                    <a:pt x="1260" y="1465"/>
                    <a:pt x="1259" y="1463"/>
                    <a:pt x="1261" y="1471"/>
                  </a:cubicBezTo>
                  <a:cubicBezTo>
                    <a:pt x="1262" y="1476"/>
                    <a:pt x="1263" y="1482"/>
                    <a:pt x="1261" y="1487"/>
                  </a:cubicBezTo>
                  <a:close/>
                  <a:moveTo>
                    <a:pt x="1144" y="373"/>
                  </a:moveTo>
                  <a:cubicBezTo>
                    <a:pt x="1144" y="369"/>
                    <a:pt x="1136" y="359"/>
                    <a:pt x="1137" y="358"/>
                  </a:cubicBezTo>
                  <a:cubicBezTo>
                    <a:pt x="1138" y="354"/>
                    <a:pt x="1143" y="355"/>
                    <a:pt x="1146" y="356"/>
                  </a:cubicBezTo>
                  <a:cubicBezTo>
                    <a:pt x="1149" y="356"/>
                    <a:pt x="1151" y="356"/>
                    <a:pt x="1154" y="356"/>
                  </a:cubicBezTo>
                  <a:cubicBezTo>
                    <a:pt x="1154" y="357"/>
                    <a:pt x="1154" y="359"/>
                    <a:pt x="1155" y="360"/>
                  </a:cubicBezTo>
                  <a:cubicBezTo>
                    <a:pt x="1156" y="360"/>
                    <a:pt x="1156" y="357"/>
                    <a:pt x="1159" y="357"/>
                  </a:cubicBezTo>
                  <a:cubicBezTo>
                    <a:pt x="1163" y="358"/>
                    <a:pt x="1166" y="364"/>
                    <a:pt x="1170" y="362"/>
                  </a:cubicBezTo>
                  <a:cubicBezTo>
                    <a:pt x="1170" y="362"/>
                    <a:pt x="1170" y="363"/>
                    <a:pt x="1170" y="363"/>
                  </a:cubicBezTo>
                  <a:cubicBezTo>
                    <a:pt x="1165" y="361"/>
                    <a:pt x="1165" y="364"/>
                    <a:pt x="1161" y="365"/>
                  </a:cubicBezTo>
                  <a:cubicBezTo>
                    <a:pt x="1161" y="368"/>
                    <a:pt x="1159" y="369"/>
                    <a:pt x="1157" y="370"/>
                  </a:cubicBezTo>
                  <a:cubicBezTo>
                    <a:pt x="1156" y="369"/>
                    <a:pt x="1155" y="368"/>
                    <a:pt x="1154" y="366"/>
                  </a:cubicBezTo>
                  <a:cubicBezTo>
                    <a:pt x="1150" y="365"/>
                    <a:pt x="1154" y="363"/>
                    <a:pt x="1149" y="364"/>
                  </a:cubicBezTo>
                  <a:cubicBezTo>
                    <a:pt x="1149" y="365"/>
                    <a:pt x="1145" y="377"/>
                    <a:pt x="1144" y="373"/>
                  </a:cubicBezTo>
                  <a:close/>
                  <a:moveTo>
                    <a:pt x="1143" y="741"/>
                  </a:moveTo>
                  <a:cubicBezTo>
                    <a:pt x="1139" y="743"/>
                    <a:pt x="1136" y="743"/>
                    <a:pt x="1133" y="740"/>
                  </a:cubicBezTo>
                  <a:cubicBezTo>
                    <a:pt x="1134" y="740"/>
                    <a:pt x="1145" y="740"/>
                    <a:pt x="1143" y="741"/>
                  </a:cubicBezTo>
                  <a:close/>
                  <a:moveTo>
                    <a:pt x="1135" y="1158"/>
                  </a:moveTo>
                  <a:cubicBezTo>
                    <a:pt x="1132" y="1157"/>
                    <a:pt x="1135" y="1147"/>
                    <a:pt x="1140" y="1158"/>
                  </a:cubicBezTo>
                  <a:cubicBezTo>
                    <a:pt x="1139" y="1158"/>
                    <a:pt x="1137" y="1158"/>
                    <a:pt x="1135" y="1158"/>
                  </a:cubicBezTo>
                  <a:close/>
                  <a:moveTo>
                    <a:pt x="1119" y="1152"/>
                  </a:moveTo>
                  <a:cubicBezTo>
                    <a:pt x="1124" y="1148"/>
                    <a:pt x="1125" y="1148"/>
                    <a:pt x="1129" y="1156"/>
                  </a:cubicBezTo>
                  <a:cubicBezTo>
                    <a:pt x="1125" y="1155"/>
                    <a:pt x="1122" y="1154"/>
                    <a:pt x="1119" y="1152"/>
                  </a:cubicBezTo>
                  <a:close/>
                  <a:moveTo>
                    <a:pt x="1115" y="1036"/>
                  </a:moveTo>
                  <a:cubicBezTo>
                    <a:pt x="1119" y="1036"/>
                    <a:pt x="1119" y="1038"/>
                    <a:pt x="1119" y="1041"/>
                  </a:cubicBezTo>
                  <a:cubicBezTo>
                    <a:pt x="1117" y="1040"/>
                    <a:pt x="1115" y="1038"/>
                    <a:pt x="1115" y="1036"/>
                  </a:cubicBezTo>
                  <a:close/>
                  <a:moveTo>
                    <a:pt x="1104" y="896"/>
                  </a:moveTo>
                  <a:cubicBezTo>
                    <a:pt x="1103" y="893"/>
                    <a:pt x="1101" y="887"/>
                    <a:pt x="1102" y="884"/>
                  </a:cubicBezTo>
                  <a:cubicBezTo>
                    <a:pt x="1104" y="879"/>
                    <a:pt x="1110" y="879"/>
                    <a:pt x="1116" y="878"/>
                  </a:cubicBezTo>
                  <a:cubicBezTo>
                    <a:pt x="1116" y="881"/>
                    <a:pt x="1117" y="893"/>
                    <a:pt x="1115" y="895"/>
                  </a:cubicBezTo>
                  <a:cubicBezTo>
                    <a:pt x="1113" y="897"/>
                    <a:pt x="1108" y="896"/>
                    <a:pt x="1104" y="896"/>
                  </a:cubicBezTo>
                  <a:close/>
                  <a:moveTo>
                    <a:pt x="1104" y="1154"/>
                  </a:moveTo>
                  <a:cubicBezTo>
                    <a:pt x="1101" y="1153"/>
                    <a:pt x="1098" y="1152"/>
                    <a:pt x="1095" y="1151"/>
                  </a:cubicBezTo>
                  <a:cubicBezTo>
                    <a:pt x="1096" y="1149"/>
                    <a:pt x="1105" y="1153"/>
                    <a:pt x="1107" y="1154"/>
                  </a:cubicBezTo>
                  <a:cubicBezTo>
                    <a:pt x="1106" y="1154"/>
                    <a:pt x="1105" y="1154"/>
                    <a:pt x="1104" y="1154"/>
                  </a:cubicBezTo>
                  <a:close/>
                  <a:moveTo>
                    <a:pt x="1097" y="883"/>
                  </a:moveTo>
                  <a:cubicBezTo>
                    <a:pt x="1098" y="883"/>
                    <a:pt x="1099" y="882"/>
                    <a:pt x="1100" y="882"/>
                  </a:cubicBezTo>
                  <a:cubicBezTo>
                    <a:pt x="1100" y="887"/>
                    <a:pt x="1101" y="892"/>
                    <a:pt x="1101" y="896"/>
                  </a:cubicBezTo>
                  <a:cubicBezTo>
                    <a:pt x="1097" y="896"/>
                    <a:pt x="1094" y="884"/>
                    <a:pt x="1097" y="883"/>
                  </a:cubicBezTo>
                  <a:close/>
                  <a:moveTo>
                    <a:pt x="1114" y="540"/>
                  </a:moveTo>
                  <a:cubicBezTo>
                    <a:pt x="1126" y="537"/>
                    <a:pt x="1118" y="545"/>
                    <a:pt x="1125" y="550"/>
                  </a:cubicBezTo>
                  <a:cubicBezTo>
                    <a:pt x="1127" y="551"/>
                    <a:pt x="1129" y="545"/>
                    <a:pt x="1129" y="545"/>
                  </a:cubicBezTo>
                  <a:cubicBezTo>
                    <a:pt x="1129" y="547"/>
                    <a:pt x="1129" y="549"/>
                    <a:pt x="1130" y="550"/>
                  </a:cubicBezTo>
                  <a:cubicBezTo>
                    <a:pt x="1126" y="552"/>
                    <a:pt x="1111" y="544"/>
                    <a:pt x="1114" y="540"/>
                  </a:cubicBezTo>
                  <a:close/>
                  <a:moveTo>
                    <a:pt x="1119" y="512"/>
                  </a:moveTo>
                  <a:cubicBezTo>
                    <a:pt x="1121" y="514"/>
                    <a:pt x="1120" y="517"/>
                    <a:pt x="1118" y="519"/>
                  </a:cubicBezTo>
                  <a:cubicBezTo>
                    <a:pt x="1118" y="517"/>
                    <a:pt x="1118" y="515"/>
                    <a:pt x="1119" y="512"/>
                  </a:cubicBezTo>
                  <a:close/>
                  <a:moveTo>
                    <a:pt x="1127" y="511"/>
                  </a:moveTo>
                  <a:cubicBezTo>
                    <a:pt x="1127" y="511"/>
                    <a:pt x="1129" y="517"/>
                    <a:pt x="1126" y="516"/>
                  </a:cubicBezTo>
                  <a:cubicBezTo>
                    <a:pt x="1124" y="514"/>
                    <a:pt x="1125" y="512"/>
                    <a:pt x="1127" y="511"/>
                  </a:cubicBezTo>
                  <a:close/>
                  <a:moveTo>
                    <a:pt x="1132" y="878"/>
                  </a:moveTo>
                  <a:cubicBezTo>
                    <a:pt x="1134" y="880"/>
                    <a:pt x="1136" y="882"/>
                    <a:pt x="1138" y="884"/>
                  </a:cubicBezTo>
                  <a:cubicBezTo>
                    <a:pt x="1132" y="885"/>
                    <a:pt x="1126" y="890"/>
                    <a:pt x="1121" y="893"/>
                  </a:cubicBezTo>
                  <a:cubicBezTo>
                    <a:pt x="1120" y="890"/>
                    <a:pt x="1118" y="879"/>
                    <a:pt x="1120" y="877"/>
                  </a:cubicBezTo>
                  <a:cubicBezTo>
                    <a:pt x="1123" y="873"/>
                    <a:pt x="1130" y="874"/>
                    <a:pt x="1132" y="878"/>
                  </a:cubicBezTo>
                  <a:close/>
                  <a:moveTo>
                    <a:pt x="1149" y="331"/>
                  </a:moveTo>
                  <a:cubicBezTo>
                    <a:pt x="1148" y="331"/>
                    <a:pt x="1147" y="331"/>
                    <a:pt x="1146" y="331"/>
                  </a:cubicBezTo>
                  <a:cubicBezTo>
                    <a:pt x="1147" y="325"/>
                    <a:pt x="1148" y="327"/>
                    <a:pt x="1149" y="331"/>
                  </a:cubicBezTo>
                  <a:close/>
                  <a:moveTo>
                    <a:pt x="1163" y="1143"/>
                  </a:moveTo>
                  <a:cubicBezTo>
                    <a:pt x="1163" y="1144"/>
                    <a:pt x="1162" y="1144"/>
                    <a:pt x="1161" y="1144"/>
                  </a:cubicBezTo>
                  <a:cubicBezTo>
                    <a:pt x="1161" y="1144"/>
                    <a:pt x="1162" y="1144"/>
                    <a:pt x="1163" y="1143"/>
                  </a:cubicBezTo>
                  <a:close/>
                  <a:moveTo>
                    <a:pt x="1162" y="1033"/>
                  </a:moveTo>
                  <a:cubicBezTo>
                    <a:pt x="1161" y="1030"/>
                    <a:pt x="1160" y="1028"/>
                    <a:pt x="1159" y="1026"/>
                  </a:cubicBezTo>
                  <a:cubicBezTo>
                    <a:pt x="1163" y="1025"/>
                    <a:pt x="1162" y="1031"/>
                    <a:pt x="1162" y="1033"/>
                  </a:cubicBezTo>
                  <a:close/>
                  <a:moveTo>
                    <a:pt x="1150" y="1153"/>
                  </a:moveTo>
                  <a:cubicBezTo>
                    <a:pt x="1150" y="1152"/>
                    <a:pt x="1150" y="1151"/>
                    <a:pt x="1150" y="1151"/>
                  </a:cubicBezTo>
                  <a:cubicBezTo>
                    <a:pt x="1157" y="1152"/>
                    <a:pt x="1167" y="1150"/>
                    <a:pt x="1170" y="1156"/>
                  </a:cubicBezTo>
                  <a:cubicBezTo>
                    <a:pt x="1163" y="1158"/>
                    <a:pt x="1154" y="1161"/>
                    <a:pt x="1147" y="1159"/>
                  </a:cubicBezTo>
                  <a:cubicBezTo>
                    <a:pt x="1148" y="1156"/>
                    <a:pt x="1149" y="1156"/>
                    <a:pt x="1151" y="1158"/>
                  </a:cubicBezTo>
                  <a:cubicBezTo>
                    <a:pt x="1150" y="1158"/>
                    <a:pt x="1150" y="1154"/>
                    <a:pt x="1150" y="1153"/>
                  </a:cubicBezTo>
                  <a:close/>
                  <a:moveTo>
                    <a:pt x="1178" y="362"/>
                  </a:moveTo>
                  <a:cubicBezTo>
                    <a:pt x="1177" y="363"/>
                    <a:pt x="1175" y="364"/>
                    <a:pt x="1174" y="365"/>
                  </a:cubicBezTo>
                  <a:cubicBezTo>
                    <a:pt x="1172" y="360"/>
                    <a:pt x="1174" y="358"/>
                    <a:pt x="1178" y="362"/>
                  </a:cubicBezTo>
                  <a:close/>
                  <a:moveTo>
                    <a:pt x="1200" y="1142"/>
                  </a:moveTo>
                  <a:cubicBezTo>
                    <a:pt x="1199" y="1141"/>
                    <a:pt x="1198" y="1141"/>
                    <a:pt x="1196" y="1142"/>
                  </a:cubicBezTo>
                  <a:cubicBezTo>
                    <a:pt x="1196" y="1136"/>
                    <a:pt x="1198" y="1138"/>
                    <a:pt x="1200" y="1142"/>
                  </a:cubicBezTo>
                  <a:close/>
                  <a:moveTo>
                    <a:pt x="1185" y="711"/>
                  </a:moveTo>
                  <a:cubicBezTo>
                    <a:pt x="1189" y="708"/>
                    <a:pt x="1197" y="707"/>
                    <a:pt x="1199" y="712"/>
                  </a:cubicBezTo>
                  <a:cubicBezTo>
                    <a:pt x="1201" y="715"/>
                    <a:pt x="1196" y="727"/>
                    <a:pt x="1193" y="729"/>
                  </a:cubicBezTo>
                  <a:cubicBezTo>
                    <a:pt x="1182" y="735"/>
                    <a:pt x="1178" y="719"/>
                    <a:pt x="1176" y="712"/>
                  </a:cubicBezTo>
                  <a:cubicBezTo>
                    <a:pt x="1179" y="713"/>
                    <a:pt x="1182" y="713"/>
                    <a:pt x="1185" y="711"/>
                  </a:cubicBezTo>
                  <a:close/>
                  <a:moveTo>
                    <a:pt x="1212" y="719"/>
                  </a:moveTo>
                  <a:cubicBezTo>
                    <a:pt x="1212" y="719"/>
                    <a:pt x="1213" y="719"/>
                    <a:pt x="1214" y="720"/>
                  </a:cubicBezTo>
                  <a:cubicBezTo>
                    <a:pt x="1212" y="721"/>
                    <a:pt x="1210" y="720"/>
                    <a:pt x="1209" y="719"/>
                  </a:cubicBezTo>
                  <a:cubicBezTo>
                    <a:pt x="1210" y="719"/>
                    <a:pt x="1211" y="719"/>
                    <a:pt x="1212" y="719"/>
                  </a:cubicBezTo>
                  <a:close/>
                  <a:moveTo>
                    <a:pt x="1273" y="165"/>
                  </a:moveTo>
                  <a:cubicBezTo>
                    <a:pt x="1276" y="165"/>
                    <a:pt x="1276" y="187"/>
                    <a:pt x="1274" y="189"/>
                  </a:cubicBezTo>
                  <a:cubicBezTo>
                    <a:pt x="1274" y="189"/>
                    <a:pt x="1267" y="166"/>
                    <a:pt x="1273" y="165"/>
                  </a:cubicBezTo>
                  <a:close/>
                  <a:moveTo>
                    <a:pt x="1365" y="219"/>
                  </a:moveTo>
                  <a:cubicBezTo>
                    <a:pt x="1369" y="219"/>
                    <a:pt x="1381" y="200"/>
                    <a:pt x="1379" y="199"/>
                  </a:cubicBezTo>
                  <a:cubicBezTo>
                    <a:pt x="1383" y="202"/>
                    <a:pt x="1383" y="218"/>
                    <a:pt x="1382" y="222"/>
                  </a:cubicBezTo>
                  <a:cubicBezTo>
                    <a:pt x="1382" y="223"/>
                    <a:pt x="1382" y="229"/>
                    <a:pt x="1381" y="230"/>
                  </a:cubicBezTo>
                  <a:cubicBezTo>
                    <a:pt x="1378" y="233"/>
                    <a:pt x="1375" y="230"/>
                    <a:pt x="1375" y="227"/>
                  </a:cubicBezTo>
                  <a:cubicBezTo>
                    <a:pt x="1372" y="230"/>
                    <a:pt x="1368" y="233"/>
                    <a:pt x="1365" y="236"/>
                  </a:cubicBezTo>
                  <a:cubicBezTo>
                    <a:pt x="1364" y="236"/>
                    <a:pt x="1362" y="218"/>
                    <a:pt x="1365" y="219"/>
                  </a:cubicBezTo>
                  <a:close/>
                  <a:moveTo>
                    <a:pt x="1377" y="111"/>
                  </a:moveTo>
                  <a:cubicBezTo>
                    <a:pt x="1381" y="88"/>
                    <a:pt x="1385" y="114"/>
                    <a:pt x="1381" y="116"/>
                  </a:cubicBezTo>
                  <a:cubicBezTo>
                    <a:pt x="1381" y="116"/>
                    <a:pt x="1380" y="115"/>
                    <a:pt x="1380" y="115"/>
                  </a:cubicBezTo>
                  <a:cubicBezTo>
                    <a:pt x="1379" y="115"/>
                    <a:pt x="1378" y="122"/>
                    <a:pt x="1376" y="121"/>
                  </a:cubicBezTo>
                  <a:cubicBezTo>
                    <a:pt x="1375" y="120"/>
                    <a:pt x="1377" y="112"/>
                    <a:pt x="1377" y="111"/>
                  </a:cubicBezTo>
                  <a:close/>
                  <a:moveTo>
                    <a:pt x="1383" y="1093"/>
                  </a:moveTo>
                  <a:cubicBezTo>
                    <a:pt x="1384" y="1098"/>
                    <a:pt x="1375" y="1098"/>
                    <a:pt x="1375" y="1093"/>
                  </a:cubicBezTo>
                  <a:cubicBezTo>
                    <a:pt x="1374" y="1086"/>
                    <a:pt x="1383" y="1088"/>
                    <a:pt x="1383" y="1093"/>
                  </a:cubicBezTo>
                  <a:close/>
                  <a:moveTo>
                    <a:pt x="1389" y="992"/>
                  </a:moveTo>
                  <a:cubicBezTo>
                    <a:pt x="1400" y="989"/>
                    <a:pt x="1396" y="995"/>
                    <a:pt x="1406" y="1000"/>
                  </a:cubicBezTo>
                  <a:cubicBezTo>
                    <a:pt x="1400" y="1001"/>
                    <a:pt x="1393" y="1010"/>
                    <a:pt x="1388" y="1010"/>
                  </a:cubicBezTo>
                  <a:cubicBezTo>
                    <a:pt x="1384" y="1010"/>
                    <a:pt x="1386" y="1007"/>
                    <a:pt x="1382" y="1007"/>
                  </a:cubicBezTo>
                  <a:cubicBezTo>
                    <a:pt x="1379" y="1007"/>
                    <a:pt x="1377" y="1010"/>
                    <a:pt x="1375" y="1010"/>
                  </a:cubicBezTo>
                  <a:cubicBezTo>
                    <a:pt x="1371" y="1010"/>
                    <a:pt x="1367" y="1007"/>
                    <a:pt x="1369" y="1001"/>
                  </a:cubicBezTo>
                  <a:cubicBezTo>
                    <a:pt x="1372" y="995"/>
                    <a:pt x="1383" y="993"/>
                    <a:pt x="1389" y="992"/>
                  </a:cubicBezTo>
                  <a:close/>
                  <a:moveTo>
                    <a:pt x="1421" y="233"/>
                  </a:moveTo>
                  <a:cubicBezTo>
                    <a:pt x="1420" y="223"/>
                    <a:pt x="1418" y="212"/>
                    <a:pt x="1416" y="203"/>
                  </a:cubicBezTo>
                  <a:cubicBezTo>
                    <a:pt x="1415" y="200"/>
                    <a:pt x="1415" y="192"/>
                    <a:pt x="1417" y="190"/>
                  </a:cubicBezTo>
                  <a:cubicBezTo>
                    <a:pt x="1419" y="188"/>
                    <a:pt x="1427" y="186"/>
                    <a:pt x="1429" y="189"/>
                  </a:cubicBezTo>
                  <a:cubicBezTo>
                    <a:pt x="1432" y="191"/>
                    <a:pt x="1433" y="209"/>
                    <a:pt x="1434" y="209"/>
                  </a:cubicBezTo>
                  <a:cubicBezTo>
                    <a:pt x="1434" y="208"/>
                    <a:pt x="1438" y="199"/>
                    <a:pt x="1438" y="199"/>
                  </a:cubicBezTo>
                  <a:cubicBezTo>
                    <a:pt x="1446" y="212"/>
                    <a:pt x="1431" y="227"/>
                    <a:pt x="1421" y="233"/>
                  </a:cubicBezTo>
                  <a:close/>
                  <a:moveTo>
                    <a:pt x="1420" y="999"/>
                  </a:moveTo>
                  <a:cubicBezTo>
                    <a:pt x="1423" y="999"/>
                    <a:pt x="1425" y="999"/>
                    <a:pt x="1428" y="999"/>
                  </a:cubicBezTo>
                  <a:cubicBezTo>
                    <a:pt x="1424" y="1004"/>
                    <a:pt x="1422" y="1002"/>
                    <a:pt x="1418" y="999"/>
                  </a:cubicBezTo>
                  <a:cubicBezTo>
                    <a:pt x="1419" y="999"/>
                    <a:pt x="1419" y="999"/>
                    <a:pt x="1420" y="999"/>
                  </a:cubicBezTo>
                  <a:close/>
                  <a:moveTo>
                    <a:pt x="1415" y="348"/>
                  </a:moveTo>
                  <a:cubicBezTo>
                    <a:pt x="1418" y="348"/>
                    <a:pt x="1418" y="343"/>
                    <a:pt x="1422" y="346"/>
                  </a:cubicBezTo>
                  <a:cubicBezTo>
                    <a:pt x="1430" y="351"/>
                    <a:pt x="1417" y="359"/>
                    <a:pt x="1414" y="361"/>
                  </a:cubicBezTo>
                  <a:cubicBezTo>
                    <a:pt x="1414" y="357"/>
                    <a:pt x="1414" y="352"/>
                    <a:pt x="1415" y="348"/>
                  </a:cubicBezTo>
                  <a:close/>
                  <a:moveTo>
                    <a:pt x="1412" y="230"/>
                  </a:moveTo>
                  <a:cubicBezTo>
                    <a:pt x="1412" y="228"/>
                    <a:pt x="1412" y="218"/>
                    <a:pt x="1415" y="218"/>
                  </a:cubicBezTo>
                  <a:cubicBezTo>
                    <a:pt x="1421" y="217"/>
                    <a:pt x="1413" y="238"/>
                    <a:pt x="1413" y="238"/>
                  </a:cubicBezTo>
                  <a:cubicBezTo>
                    <a:pt x="1412" y="235"/>
                    <a:pt x="1412" y="232"/>
                    <a:pt x="1412" y="230"/>
                  </a:cubicBezTo>
                  <a:close/>
                  <a:moveTo>
                    <a:pt x="1398" y="349"/>
                  </a:moveTo>
                  <a:cubicBezTo>
                    <a:pt x="1398" y="351"/>
                    <a:pt x="1399" y="368"/>
                    <a:pt x="1397" y="369"/>
                  </a:cubicBezTo>
                  <a:cubicBezTo>
                    <a:pt x="1392" y="371"/>
                    <a:pt x="1394" y="349"/>
                    <a:pt x="1394" y="348"/>
                  </a:cubicBezTo>
                  <a:cubicBezTo>
                    <a:pt x="1395" y="349"/>
                    <a:pt x="1397" y="349"/>
                    <a:pt x="1398" y="349"/>
                  </a:cubicBezTo>
                  <a:close/>
                  <a:moveTo>
                    <a:pt x="1393" y="230"/>
                  </a:moveTo>
                  <a:cubicBezTo>
                    <a:pt x="1387" y="228"/>
                    <a:pt x="1395" y="210"/>
                    <a:pt x="1393" y="209"/>
                  </a:cubicBezTo>
                  <a:cubicBezTo>
                    <a:pt x="1394" y="209"/>
                    <a:pt x="1396" y="217"/>
                    <a:pt x="1396" y="216"/>
                  </a:cubicBezTo>
                  <a:cubicBezTo>
                    <a:pt x="1402" y="209"/>
                    <a:pt x="1403" y="202"/>
                    <a:pt x="1400" y="193"/>
                  </a:cubicBezTo>
                  <a:cubicBezTo>
                    <a:pt x="1399" y="189"/>
                    <a:pt x="1397" y="193"/>
                    <a:pt x="1397" y="188"/>
                  </a:cubicBezTo>
                  <a:cubicBezTo>
                    <a:pt x="1404" y="188"/>
                    <a:pt x="1403" y="194"/>
                    <a:pt x="1409" y="185"/>
                  </a:cubicBezTo>
                  <a:cubicBezTo>
                    <a:pt x="1408" y="193"/>
                    <a:pt x="1407" y="201"/>
                    <a:pt x="1407" y="209"/>
                  </a:cubicBezTo>
                  <a:cubicBezTo>
                    <a:pt x="1407" y="215"/>
                    <a:pt x="1409" y="228"/>
                    <a:pt x="1406" y="233"/>
                  </a:cubicBezTo>
                  <a:cubicBezTo>
                    <a:pt x="1405" y="235"/>
                    <a:pt x="1406" y="238"/>
                    <a:pt x="1403" y="238"/>
                  </a:cubicBezTo>
                  <a:cubicBezTo>
                    <a:pt x="1401" y="237"/>
                    <a:pt x="1400" y="233"/>
                    <a:pt x="1398" y="232"/>
                  </a:cubicBezTo>
                  <a:cubicBezTo>
                    <a:pt x="1397" y="231"/>
                    <a:pt x="1395" y="231"/>
                    <a:pt x="1393" y="230"/>
                  </a:cubicBezTo>
                  <a:close/>
                  <a:moveTo>
                    <a:pt x="1400" y="367"/>
                  </a:moveTo>
                  <a:cubicBezTo>
                    <a:pt x="1400" y="363"/>
                    <a:pt x="1400" y="353"/>
                    <a:pt x="1402" y="350"/>
                  </a:cubicBezTo>
                  <a:cubicBezTo>
                    <a:pt x="1406" y="345"/>
                    <a:pt x="1407" y="350"/>
                    <a:pt x="1413" y="348"/>
                  </a:cubicBezTo>
                  <a:cubicBezTo>
                    <a:pt x="1413" y="360"/>
                    <a:pt x="1411" y="362"/>
                    <a:pt x="1400" y="367"/>
                  </a:cubicBezTo>
                  <a:close/>
                  <a:moveTo>
                    <a:pt x="1405" y="1034"/>
                  </a:moveTo>
                  <a:lnTo>
                    <a:pt x="1407" y="1034"/>
                  </a:lnTo>
                  <a:cubicBezTo>
                    <a:pt x="1407" y="1037"/>
                    <a:pt x="1406" y="1037"/>
                    <a:pt x="1405" y="1034"/>
                  </a:cubicBezTo>
                  <a:close/>
                  <a:moveTo>
                    <a:pt x="1403" y="1030"/>
                  </a:moveTo>
                  <a:cubicBezTo>
                    <a:pt x="1405" y="1030"/>
                    <a:pt x="1405" y="1032"/>
                    <a:pt x="1404" y="1034"/>
                  </a:cubicBezTo>
                  <a:cubicBezTo>
                    <a:pt x="1404" y="1033"/>
                    <a:pt x="1403" y="1031"/>
                    <a:pt x="1403" y="1030"/>
                  </a:cubicBezTo>
                  <a:close/>
                  <a:moveTo>
                    <a:pt x="1408" y="1098"/>
                  </a:moveTo>
                  <a:cubicBezTo>
                    <a:pt x="1404" y="1099"/>
                    <a:pt x="1397" y="1104"/>
                    <a:pt x="1395" y="1098"/>
                  </a:cubicBezTo>
                  <a:cubicBezTo>
                    <a:pt x="1398" y="1100"/>
                    <a:pt x="1401" y="1097"/>
                    <a:pt x="1403" y="1094"/>
                  </a:cubicBezTo>
                  <a:cubicBezTo>
                    <a:pt x="1404" y="1096"/>
                    <a:pt x="1406" y="1097"/>
                    <a:pt x="1408" y="1098"/>
                  </a:cubicBezTo>
                  <a:close/>
                  <a:moveTo>
                    <a:pt x="1396" y="1057"/>
                  </a:moveTo>
                  <a:cubicBezTo>
                    <a:pt x="1396" y="1051"/>
                    <a:pt x="1394" y="1045"/>
                    <a:pt x="1403" y="1047"/>
                  </a:cubicBezTo>
                  <a:cubicBezTo>
                    <a:pt x="1410" y="1048"/>
                    <a:pt x="1407" y="1049"/>
                    <a:pt x="1410" y="1054"/>
                  </a:cubicBezTo>
                  <a:cubicBezTo>
                    <a:pt x="1405" y="1055"/>
                    <a:pt x="1401" y="1057"/>
                    <a:pt x="1396" y="1057"/>
                  </a:cubicBezTo>
                  <a:close/>
                  <a:moveTo>
                    <a:pt x="1392" y="101"/>
                  </a:moveTo>
                  <a:cubicBezTo>
                    <a:pt x="1394" y="98"/>
                    <a:pt x="1400" y="88"/>
                    <a:pt x="1399" y="98"/>
                  </a:cubicBezTo>
                  <a:cubicBezTo>
                    <a:pt x="1402" y="96"/>
                    <a:pt x="1409" y="91"/>
                    <a:pt x="1413" y="94"/>
                  </a:cubicBezTo>
                  <a:cubicBezTo>
                    <a:pt x="1417" y="96"/>
                    <a:pt x="1415" y="96"/>
                    <a:pt x="1415" y="100"/>
                  </a:cubicBezTo>
                  <a:cubicBezTo>
                    <a:pt x="1416" y="105"/>
                    <a:pt x="1414" y="116"/>
                    <a:pt x="1411" y="120"/>
                  </a:cubicBezTo>
                  <a:cubicBezTo>
                    <a:pt x="1409" y="122"/>
                    <a:pt x="1394" y="129"/>
                    <a:pt x="1392" y="126"/>
                  </a:cubicBezTo>
                  <a:cubicBezTo>
                    <a:pt x="1388" y="122"/>
                    <a:pt x="1392" y="106"/>
                    <a:pt x="1392" y="101"/>
                  </a:cubicBezTo>
                  <a:close/>
                  <a:moveTo>
                    <a:pt x="1472" y="231"/>
                  </a:moveTo>
                  <a:cubicBezTo>
                    <a:pt x="1473" y="239"/>
                    <a:pt x="1471" y="247"/>
                    <a:pt x="1469" y="254"/>
                  </a:cubicBezTo>
                  <a:cubicBezTo>
                    <a:pt x="1465" y="265"/>
                    <a:pt x="1463" y="273"/>
                    <a:pt x="1456" y="260"/>
                  </a:cubicBezTo>
                  <a:cubicBezTo>
                    <a:pt x="1455" y="258"/>
                    <a:pt x="1451" y="251"/>
                    <a:pt x="1453" y="248"/>
                  </a:cubicBezTo>
                  <a:cubicBezTo>
                    <a:pt x="1457" y="242"/>
                    <a:pt x="1456" y="249"/>
                    <a:pt x="1459" y="248"/>
                  </a:cubicBezTo>
                  <a:cubicBezTo>
                    <a:pt x="1467" y="245"/>
                    <a:pt x="1467" y="237"/>
                    <a:pt x="1472" y="231"/>
                  </a:cubicBezTo>
                  <a:close/>
                  <a:moveTo>
                    <a:pt x="1481" y="351"/>
                  </a:moveTo>
                  <a:cubicBezTo>
                    <a:pt x="1478" y="356"/>
                    <a:pt x="1476" y="357"/>
                    <a:pt x="1471" y="355"/>
                  </a:cubicBezTo>
                  <a:cubicBezTo>
                    <a:pt x="1474" y="353"/>
                    <a:pt x="1477" y="352"/>
                    <a:pt x="1481" y="351"/>
                  </a:cubicBezTo>
                  <a:close/>
                  <a:moveTo>
                    <a:pt x="1477" y="206"/>
                  </a:moveTo>
                  <a:cubicBezTo>
                    <a:pt x="1479" y="206"/>
                    <a:pt x="1480" y="205"/>
                    <a:pt x="1482" y="205"/>
                  </a:cubicBezTo>
                  <a:cubicBezTo>
                    <a:pt x="1484" y="207"/>
                    <a:pt x="1487" y="210"/>
                    <a:pt x="1484" y="214"/>
                  </a:cubicBezTo>
                  <a:cubicBezTo>
                    <a:pt x="1485" y="212"/>
                    <a:pt x="1474" y="216"/>
                    <a:pt x="1475" y="216"/>
                  </a:cubicBezTo>
                  <a:cubicBezTo>
                    <a:pt x="1475" y="215"/>
                    <a:pt x="1475" y="208"/>
                    <a:pt x="1477" y="206"/>
                  </a:cubicBezTo>
                  <a:close/>
                  <a:moveTo>
                    <a:pt x="1491" y="248"/>
                  </a:moveTo>
                  <a:cubicBezTo>
                    <a:pt x="1494" y="244"/>
                    <a:pt x="1497" y="264"/>
                    <a:pt x="1493" y="266"/>
                  </a:cubicBezTo>
                  <a:cubicBezTo>
                    <a:pt x="1492" y="265"/>
                    <a:pt x="1481" y="267"/>
                    <a:pt x="1478" y="267"/>
                  </a:cubicBezTo>
                  <a:cubicBezTo>
                    <a:pt x="1479" y="256"/>
                    <a:pt x="1479" y="245"/>
                    <a:pt x="1491" y="248"/>
                  </a:cubicBezTo>
                  <a:close/>
                  <a:moveTo>
                    <a:pt x="1507" y="341"/>
                  </a:moveTo>
                  <a:cubicBezTo>
                    <a:pt x="1505" y="349"/>
                    <a:pt x="1504" y="349"/>
                    <a:pt x="1498" y="348"/>
                  </a:cubicBezTo>
                  <a:cubicBezTo>
                    <a:pt x="1497" y="349"/>
                    <a:pt x="1497" y="350"/>
                    <a:pt x="1497" y="350"/>
                  </a:cubicBezTo>
                  <a:cubicBezTo>
                    <a:pt x="1490" y="344"/>
                    <a:pt x="1500" y="342"/>
                    <a:pt x="1507" y="341"/>
                  </a:cubicBezTo>
                  <a:close/>
                  <a:moveTo>
                    <a:pt x="1507" y="205"/>
                  </a:moveTo>
                  <a:cubicBezTo>
                    <a:pt x="1507" y="206"/>
                    <a:pt x="1507" y="206"/>
                    <a:pt x="1507" y="207"/>
                  </a:cubicBezTo>
                  <a:cubicBezTo>
                    <a:pt x="1507" y="206"/>
                    <a:pt x="1507" y="206"/>
                    <a:pt x="1507" y="205"/>
                  </a:cubicBezTo>
                  <a:close/>
                  <a:moveTo>
                    <a:pt x="1534" y="1354"/>
                  </a:moveTo>
                  <a:cubicBezTo>
                    <a:pt x="1534" y="1355"/>
                    <a:pt x="1532" y="1356"/>
                    <a:pt x="1532" y="1354"/>
                  </a:cubicBezTo>
                  <a:cubicBezTo>
                    <a:pt x="1533" y="1354"/>
                    <a:pt x="1533" y="1354"/>
                    <a:pt x="1534" y="1354"/>
                  </a:cubicBezTo>
                  <a:close/>
                  <a:moveTo>
                    <a:pt x="1531" y="267"/>
                  </a:moveTo>
                  <a:cubicBezTo>
                    <a:pt x="1532" y="262"/>
                    <a:pt x="1533" y="257"/>
                    <a:pt x="1534" y="253"/>
                  </a:cubicBezTo>
                  <a:cubicBezTo>
                    <a:pt x="1534" y="259"/>
                    <a:pt x="1535" y="268"/>
                    <a:pt x="1531" y="274"/>
                  </a:cubicBezTo>
                  <a:cubicBezTo>
                    <a:pt x="1531" y="273"/>
                    <a:pt x="1531" y="267"/>
                    <a:pt x="1531" y="267"/>
                  </a:cubicBezTo>
                  <a:close/>
                  <a:moveTo>
                    <a:pt x="1533" y="56"/>
                  </a:moveTo>
                  <a:cubicBezTo>
                    <a:pt x="1533" y="53"/>
                    <a:pt x="1533" y="58"/>
                    <a:pt x="1533" y="60"/>
                  </a:cubicBezTo>
                  <a:cubicBezTo>
                    <a:pt x="1533" y="58"/>
                    <a:pt x="1533" y="57"/>
                    <a:pt x="1533" y="56"/>
                  </a:cubicBezTo>
                  <a:close/>
                  <a:moveTo>
                    <a:pt x="1538" y="526"/>
                  </a:moveTo>
                  <a:cubicBezTo>
                    <a:pt x="1539" y="528"/>
                    <a:pt x="1538" y="529"/>
                    <a:pt x="1538" y="530"/>
                  </a:cubicBezTo>
                  <a:cubicBezTo>
                    <a:pt x="1536" y="528"/>
                    <a:pt x="1536" y="527"/>
                    <a:pt x="1538" y="526"/>
                  </a:cubicBezTo>
                  <a:close/>
                  <a:moveTo>
                    <a:pt x="1074" y="1350"/>
                  </a:moveTo>
                  <a:cubicBezTo>
                    <a:pt x="1076" y="1350"/>
                    <a:pt x="1077" y="1351"/>
                    <a:pt x="1078" y="1353"/>
                  </a:cubicBezTo>
                  <a:cubicBezTo>
                    <a:pt x="1077" y="1352"/>
                    <a:pt x="1075" y="1351"/>
                    <a:pt x="1074" y="1350"/>
                  </a:cubicBezTo>
                  <a:close/>
                  <a:moveTo>
                    <a:pt x="1061" y="986"/>
                  </a:moveTo>
                  <a:cubicBezTo>
                    <a:pt x="1061" y="985"/>
                    <a:pt x="1060" y="984"/>
                    <a:pt x="1060" y="983"/>
                  </a:cubicBezTo>
                  <a:cubicBezTo>
                    <a:pt x="1061" y="983"/>
                    <a:pt x="1063" y="987"/>
                    <a:pt x="1061" y="986"/>
                  </a:cubicBezTo>
                  <a:close/>
                  <a:moveTo>
                    <a:pt x="1056" y="348"/>
                  </a:moveTo>
                  <a:cubicBezTo>
                    <a:pt x="1057" y="347"/>
                    <a:pt x="1059" y="346"/>
                    <a:pt x="1060" y="346"/>
                  </a:cubicBezTo>
                  <a:cubicBezTo>
                    <a:pt x="1059" y="347"/>
                    <a:pt x="1057" y="347"/>
                    <a:pt x="1056" y="348"/>
                  </a:cubicBezTo>
                  <a:close/>
                  <a:moveTo>
                    <a:pt x="1040" y="353"/>
                  </a:moveTo>
                  <a:cubicBezTo>
                    <a:pt x="1038" y="353"/>
                    <a:pt x="1036" y="352"/>
                    <a:pt x="1033" y="352"/>
                  </a:cubicBezTo>
                  <a:cubicBezTo>
                    <a:pt x="1037" y="344"/>
                    <a:pt x="1038" y="348"/>
                    <a:pt x="1047" y="350"/>
                  </a:cubicBezTo>
                  <a:cubicBezTo>
                    <a:pt x="1044" y="351"/>
                    <a:pt x="1042" y="352"/>
                    <a:pt x="1040" y="353"/>
                  </a:cubicBezTo>
                  <a:close/>
                  <a:moveTo>
                    <a:pt x="1029" y="711"/>
                  </a:moveTo>
                  <a:cubicBezTo>
                    <a:pt x="1033" y="708"/>
                    <a:pt x="1042" y="701"/>
                    <a:pt x="1042" y="712"/>
                  </a:cubicBezTo>
                  <a:cubicBezTo>
                    <a:pt x="1038" y="712"/>
                    <a:pt x="1033" y="712"/>
                    <a:pt x="1029" y="711"/>
                  </a:cubicBezTo>
                  <a:close/>
                  <a:moveTo>
                    <a:pt x="1019" y="1159"/>
                  </a:moveTo>
                  <a:cubicBezTo>
                    <a:pt x="1015" y="1164"/>
                    <a:pt x="1013" y="1156"/>
                    <a:pt x="1011" y="1153"/>
                  </a:cubicBezTo>
                  <a:cubicBezTo>
                    <a:pt x="1015" y="1153"/>
                    <a:pt x="1018" y="1154"/>
                    <a:pt x="1022" y="1153"/>
                  </a:cubicBezTo>
                  <a:cubicBezTo>
                    <a:pt x="1026" y="1153"/>
                    <a:pt x="1029" y="1151"/>
                    <a:pt x="1033" y="1151"/>
                  </a:cubicBezTo>
                  <a:cubicBezTo>
                    <a:pt x="1029" y="1154"/>
                    <a:pt x="1023" y="1155"/>
                    <a:pt x="1019" y="1159"/>
                  </a:cubicBezTo>
                  <a:close/>
                  <a:moveTo>
                    <a:pt x="1028" y="1235"/>
                  </a:moveTo>
                  <a:cubicBezTo>
                    <a:pt x="1028" y="1233"/>
                    <a:pt x="1029" y="1232"/>
                    <a:pt x="1030" y="1235"/>
                  </a:cubicBezTo>
                  <a:cubicBezTo>
                    <a:pt x="1029" y="1235"/>
                    <a:pt x="1028" y="1235"/>
                    <a:pt x="1028" y="1235"/>
                  </a:cubicBezTo>
                  <a:close/>
                  <a:moveTo>
                    <a:pt x="1019" y="1347"/>
                  </a:moveTo>
                  <a:cubicBezTo>
                    <a:pt x="1017" y="1347"/>
                    <a:pt x="1015" y="1348"/>
                    <a:pt x="1014" y="1348"/>
                  </a:cubicBezTo>
                  <a:cubicBezTo>
                    <a:pt x="1015" y="1346"/>
                    <a:pt x="1017" y="1343"/>
                    <a:pt x="1020" y="1342"/>
                  </a:cubicBezTo>
                  <a:cubicBezTo>
                    <a:pt x="1020" y="1344"/>
                    <a:pt x="1019" y="1346"/>
                    <a:pt x="1019" y="1347"/>
                  </a:cubicBezTo>
                  <a:close/>
                  <a:moveTo>
                    <a:pt x="1010" y="1175"/>
                  </a:moveTo>
                  <a:cubicBezTo>
                    <a:pt x="1001" y="1175"/>
                    <a:pt x="995" y="1174"/>
                    <a:pt x="988" y="1172"/>
                  </a:cubicBezTo>
                  <a:cubicBezTo>
                    <a:pt x="987" y="1172"/>
                    <a:pt x="986" y="1175"/>
                    <a:pt x="985" y="1174"/>
                  </a:cubicBezTo>
                  <a:cubicBezTo>
                    <a:pt x="981" y="1172"/>
                    <a:pt x="979" y="1167"/>
                    <a:pt x="977" y="1164"/>
                  </a:cubicBezTo>
                  <a:cubicBezTo>
                    <a:pt x="988" y="1163"/>
                    <a:pt x="998" y="1156"/>
                    <a:pt x="1008" y="1154"/>
                  </a:cubicBezTo>
                  <a:cubicBezTo>
                    <a:pt x="1008" y="1156"/>
                    <a:pt x="1013" y="1174"/>
                    <a:pt x="1010" y="1175"/>
                  </a:cubicBezTo>
                  <a:close/>
                  <a:moveTo>
                    <a:pt x="978" y="1342"/>
                  </a:moveTo>
                  <a:cubicBezTo>
                    <a:pt x="972" y="1342"/>
                    <a:pt x="967" y="1348"/>
                    <a:pt x="964" y="1352"/>
                  </a:cubicBezTo>
                  <a:cubicBezTo>
                    <a:pt x="963" y="1348"/>
                    <a:pt x="962" y="1336"/>
                    <a:pt x="964" y="1333"/>
                  </a:cubicBezTo>
                  <a:cubicBezTo>
                    <a:pt x="969" y="1327"/>
                    <a:pt x="974" y="1335"/>
                    <a:pt x="980" y="1336"/>
                  </a:cubicBezTo>
                  <a:cubicBezTo>
                    <a:pt x="979" y="1338"/>
                    <a:pt x="979" y="1340"/>
                    <a:pt x="978" y="1342"/>
                  </a:cubicBezTo>
                  <a:close/>
                  <a:moveTo>
                    <a:pt x="977" y="1462"/>
                  </a:moveTo>
                  <a:cubicBezTo>
                    <a:pt x="972" y="1468"/>
                    <a:pt x="973" y="1450"/>
                    <a:pt x="973" y="1451"/>
                  </a:cubicBezTo>
                  <a:cubicBezTo>
                    <a:pt x="977" y="1453"/>
                    <a:pt x="980" y="1458"/>
                    <a:pt x="977" y="1462"/>
                  </a:cubicBezTo>
                  <a:close/>
                  <a:moveTo>
                    <a:pt x="963" y="1165"/>
                  </a:moveTo>
                  <a:cubicBezTo>
                    <a:pt x="963" y="1164"/>
                    <a:pt x="963" y="1163"/>
                    <a:pt x="963" y="1162"/>
                  </a:cubicBezTo>
                  <a:cubicBezTo>
                    <a:pt x="963" y="1162"/>
                    <a:pt x="964" y="1162"/>
                    <a:pt x="964" y="1163"/>
                  </a:cubicBezTo>
                  <a:cubicBezTo>
                    <a:pt x="964" y="1166"/>
                    <a:pt x="964" y="1167"/>
                    <a:pt x="963" y="1165"/>
                  </a:cubicBezTo>
                  <a:close/>
                  <a:moveTo>
                    <a:pt x="955" y="908"/>
                  </a:moveTo>
                  <a:cubicBezTo>
                    <a:pt x="950" y="906"/>
                    <a:pt x="948" y="907"/>
                    <a:pt x="943" y="907"/>
                  </a:cubicBezTo>
                  <a:cubicBezTo>
                    <a:pt x="936" y="908"/>
                    <a:pt x="934" y="907"/>
                    <a:pt x="928" y="904"/>
                  </a:cubicBezTo>
                  <a:cubicBezTo>
                    <a:pt x="931" y="903"/>
                    <a:pt x="933" y="902"/>
                    <a:pt x="936" y="901"/>
                  </a:cubicBezTo>
                  <a:cubicBezTo>
                    <a:pt x="936" y="901"/>
                    <a:pt x="936" y="902"/>
                    <a:pt x="936" y="903"/>
                  </a:cubicBezTo>
                  <a:cubicBezTo>
                    <a:pt x="941" y="900"/>
                    <a:pt x="942" y="905"/>
                    <a:pt x="945" y="903"/>
                  </a:cubicBezTo>
                  <a:cubicBezTo>
                    <a:pt x="947" y="902"/>
                    <a:pt x="946" y="898"/>
                    <a:pt x="947" y="897"/>
                  </a:cubicBezTo>
                  <a:cubicBezTo>
                    <a:pt x="950" y="895"/>
                    <a:pt x="954" y="895"/>
                    <a:pt x="957" y="895"/>
                  </a:cubicBezTo>
                  <a:cubicBezTo>
                    <a:pt x="963" y="894"/>
                    <a:pt x="966" y="892"/>
                    <a:pt x="965" y="898"/>
                  </a:cubicBezTo>
                  <a:cubicBezTo>
                    <a:pt x="965" y="902"/>
                    <a:pt x="959" y="908"/>
                    <a:pt x="955" y="908"/>
                  </a:cubicBezTo>
                  <a:close/>
                  <a:moveTo>
                    <a:pt x="953" y="1348"/>
                  </a:moveTo>
                  <a:cubicBezTo>
                    <a:pt x="952" y="1345"/>
                    <a:pt x="950" y="1330"/>
                    <a:pt x="956" y="1330"/>
                  </a:cubicBezTo>
                  <a:cubicBezTo>
                    <a:pt x="956" y="1332"/>
                    <a:pt x="955" y="1351"/>
                    <a:pt x="953" y="1348"/>
                  </a:cubicBezTo>
                  <a:close/>
                  <a:moveTo>
                    <a:pt x="938" y="1343"/>
                  </a:moveTo>
                  <a:cubicBezTo>
                    <a:pt x="939" y="1341"/>
                    <a:pt x="937" y="1352"/>
                    <a:pt x="936" y="1350"/>
                  </a:cubicBezTo>
                  <a:cubicBezTo>
                    <a:pt x="931" y="1347"/>
                    <a:pt x="935" y="1338"/>
                    <a:pt x="928" y="1347"/>
                  </a:cubicBezTo>
                  <a:cubicBezTo>
                    <a:pt x="925" y="1341"/>
                    <a:pt x="926" y="1333"/>
                    <a:pt x="934" y="1331"/>
                  </a:cubicBezTo>
                  <a:cubicBezTo>
                    <a:pt x="940" y="1328"/>
                    <a:pt x="939" y="1335"/>
                    <a:pt x="938" y="1343"/>
                  </a:cubicBezTo>
                  <a:close/>
                  <a:moveTo>
                    <a:pt x="924" y="907"/>
                  </a:moveTo>
                  <a:cubicBezTo>
                    <a:pt x="924" y="909"/>
                    <a:pt x="923" y="909"/>
                    <a:pt x="921" y="908"/>
                  </a:cubicBezTo>
                  <a:cubicBezTo>
                    <a:pt x="924" y="906"/>
                    <a:pt x="925" y="905"/>
                    <a:pt x="924" y="907"/>
                  </a:cubicBezTo>
                  <a:close/>
                  <a:moveTo>
                    <a:pt x="919" y="1351"/>
                  </a:moveTo>
                  <a:cubicBezTo>
                    <a:pt x="919" y="1347"/>
                    <a:pt x="920" y="1343"/>
                    <a:pt x="923" y="1341"/>
                  </a:cubicBezTo>
                  <a:cubicBezTo>
                    <a:pt x="923" y="1343"/>
                    <a:pt x="922" y="1351"/>
                    <a:pt x="919" y="1351"/>
                  </a:cubicBezTo>
                  <a:close/>
                  <a:moveTo>
                    <a:pt x="946" y="323"/>
                  </a:moveTo>
                  <a:cubicBezTo>
                    <a:pt x="948" y="324"/>
                    <a:pt x="951" y="328"/>
                    <a:pt x="950" y="331"/>
                  </a:cubicBezTo>
                  <a:cubicBezTo>
                    <a:pt x="946" y="330"/>
                    <a:pt x="947" y="323"/>
                    <a:pt x="946" y="323"/>
                  </a:cubicBezTo>
                  <a:close/>
                  <a:moveTo>
                    <a:pt x="978" y="894"/>
                  </a:moveTo>
                  <a:cubicBezTo>
                    <a:pt x="981" y="898"/>
                    <a:pt x="983" y="902"/>
                    <a:pt x="986" y="906"/>
                  </a:cubicBezTo>
                  <a:cubicBezTo>
                    <a:pt x="981" y="902"/>
                    <a:pt x="978" y="900"/>
                    <a:pt x="976" y="893"/>
                  </a:cubicBezTo>
                  <a:cubicBezTo>
                    <a:pt x="977" y="893"/>
                    <a:pt x="978" y="894"/>
                    <a:pt x="978" y="894"/>
                  </a:cubicBezTo>
                  <a:close/>
                  <a:moveTo>
                    <a:pt x="978" y="545"/>
                  </a:moveTo>
                  <a:cubicBezTo>
                    <a:pt x="978" y="546"/>
                    <a:pt x="978" y="547"/>
                    <a:pt x="977" y="547"/>
                  </a:cubicBezTo>
                  <a:cubicBezTo>
                    <a:pt x="977" y="546"/>
                    <a:pt x="977" y="545"/>
                    <a:pt x="978" y="545"/>
                  </a:cubicBezTo>
                  <a:close/>
                  <a:moveTo>
                    <a:pt x="986" y="419"/>
                  </a:moveTo>
                  <a:cubicBezTo>
                    <a:pt x="986" y="420"/>
                    <a:pt x="985" y="426"/>
                    <a:pt x="985" y="426"/>
                  </a:cubicBezTo>
                  <a:cubicBezTo>
                    <a:pt x="983" y="424"/>
                    <a:pt x="983" y="422"/>
                    <a:pt x="982" y="419"/>
                  </a:cubicBezTo>
                  <a:cubicBezTo>
                    <a:pt x="983" y="419"/>
                    <a:pt x="985" y="419"/>
                    <a:pt x="986" y="419"/>
                  </a:cubicBezTo>
                  <a:close/>
                  <a:moveTo>
                    <a:pt x="992" y="323"/>
                  </a:moveTo>
                  <a:cubicBezTo>
                    <a:pt x="994" y="320"/>
                    <a:pt x="998" y="337"/>
                    <a:pt x="991" y="335"/>
                  </a:cubicBezTo>
                  <a:cubicBezTo>
                    <a:pt x="984" y="334"/>
                    <a:pt x="990" y="325"/>
                    <a:pt x="992" y="323"/>
                  </a:cubicBezTo>
                  <a:close/>
                  <a:moveTo>
                    <a:pt x="996" y="349"/>
                  </a:moveTo>
                  <a:cubicBezTo>
                    <a:pt x="994" y="349"/>
                    <a:pt x="993" y="349"/>
                    <a:pt x="991" y="349"/>
                  </a:cubicBezTo>
                  <a:cubicBezTo>
                    <a:pt x="992" y="349"/>
                    <a:pt x="996" y="349"/>
                    <a:pt x="996" y="349"/>
                  </a:cubicBezTo>
                  <a:close/>
                  <a:moveTo>
                    <a:pt x="999" y="545"/>
                  </a:moveTo>
                  <a:cubicBezTo>
                    <a:pt x="998" y="545"/>
                    <a:pt x="997" y="545"/>
                    <a:pt x="996" y="545"/>
                  </a:cubicBezTo>
                  <a:cubicBezTo>
                    <a:pt x="997" y="543"/>
                    <a:pt x="998" y="543"/>
                    <a:pt x="999" y="545"/>
                  </a:cubicBezTo>
                  <a:close/>
                  <a:moveTo>
                    <a:pt x="1002" y="708"/>
                  </a:moveTo>
                  <a:cubicBezTo>
                    <a:pt x="1005" y="710"/>
                    <a:pt x="1005" y="710"/>
                    <a:pt x="1001" y="710"/>
                  </a:cubicBezTo>
                  <a:cubicBezTo>
                    <a:pt x="1001" y="709"/>
                    <a:pt x="1002" y="709"/>
                    <a:pt x="1002" y="708"/>
                  </a:cubicBezTo>
                  <a:close/>
                  <a:moveTo>
                    <a:pt x="1015" y="544"/>
                  </a:moveTo>
                  <a:cubicBezTo>
                    <a:pt x="1010" y="546"/>
                    <a:pt x="1008" y="546"/>
                    <a:pt x="1009" y="542"/>
                  </a:cubicBezTo>
                  <a:cubicBezTo>
                    <a:pt x="1012" y="541"/>
                    <a:pt x="1014" y="542"/>
                    <a:pt x="1015" y="544"/>
                  </a:cubicBezTo>
                  <a:close/>
                  <a:moveTo>
                    <a:pt x="1025" y="347"/>
                  </a:moveTo>
                  <a:cubicBezTo>
                    <a:pt x="1025" y="348"/>
                    <a:pt x="1026" y="350"/>
                    <a:pt x="1027" y="351"/>
                  </a:cubicBezTo>
                  <a:cubicBezTo>
                    <a:pt x="1019" y="350"/>
                    <a:pt x="1012" y="349"/>
                    <a:pt x="1004" y="349"/>
                  </a:cubicBezTo>
                  <a:cubicBezTo>
                    <a:pt x="1011" y="348"/>
                    <a:pt x="1018" y="347"/>
                    <a:pt x="1025" y="347"/>
                  </a:cubicBezTo>
                  <a:close/>
                  <a:moveTo>
                    <a:pt x="1020" y="332"/>
                  </a:moveTo>
                  <a:cubicBezTo>
                    <a:pt x="1017" y="332"/>
                    <a:pt x="1014" y="332"/>
                    <a:pt x="1011" y="332"/>
                  </a:cubicBezTo>
                  <a:cubicBezTo>
                    <a:pt x="1013" y="324"/>
                    <a:pt x="1017" y="324"/>
                    <a:pt x="1020" y="332"/>
                  </a:cubicBezTo>
                  <a:close/>
                  <a:moveTo>
                    <a:pt x="910" y="721"/>
                  </a:moveTo>
                  <a:cubicBezTo>
                    <a:pt x="909" y="718"/>
                    <a:pt x="915" y="721"/>
                    <a:pt x="917" y="722"/>
                  </a:cubicBezTo>
                  <a:cubicBezTo>
                    <a:pt x="915" y="721"/>
                    <a:pt x="912" y="721"/>
                    <a:pt x="910" y="721"/>
                  </a:cubicBezTo>
                  <a:close/>
                  <a:moveTo>
                    <a:pt x="906" y="721"/>
                  </a:moveTo>
                  <a:cubicBezTo>
                    <a:pt x="905" y="721"/>
                    <a:pt x="904" y="721"/>
                    <a:pt x="902" y="721"/>
                  </a:cubicBezTo>
                  <a:cubicBezTo>
                    <a:pt x="904" y="721"/>
                    <a:pt x="907" y="719"/>
                    <a:pt x="906" y="721"/>
                  </a:cubicBezTo>
                  <a:close/>
                  <a:moveTo>
                    <a:pt x="904" y="1193"/>
                  </a:moveTo>
                  <a:cubicBezTo>
                    <a:pt x="902" y="1188"/>
                    <a:pt x="901" y="1184"/>
                    <a:pt x="900" y="1180"/>
                  </a:cubicBezTo>
                  <a:cubicBezTo>
                    <a:pt x="907" y="1181"/>
                    <a:pt x="903" y="1181"/>
                    <a:pt x="904" y="1186"/>
                  </a:cubicBezTo>
                  <a:cubicBezTo>
                    <a:pt x="904" y="1187"/>
                    <a:pt x="906" y="1195"/>
                    <a:pt x="904" y="1193"/>
                  </a:cubicBezTo>
                  <a:close/>
                  <a:moveTo>
                    <a:pt x="902" y="1332"/>
                  </a:moveTo>
                  <a:cubicBezTo>
                    <a:pt x="902" y="1330"/>
                    <a:pt x="902" y="1328"/>
                    <a:pt x="903" y="1327"/>
                  </a:cubicBezTo>
                  <a:cubicBezTo>
                    <a:pt x="902" y="1328"/>
                    <a:pt x="902" y="1330"/>
                    <a:pt x="902" y="1332"/>
                  </a:cubicBezTo>
                  <a:close/>
                  <a:moveTo>
                    <a:pt x="896" y="1345"/>
                  </a:moveTo>
                  <a:cubicBezTo>
                    <a:pt x="890" y="1339"/>
                    <a:pt x="893" y="1345"/>
                    <a:pt x="890" y="1337"/>
                  </a:cubicBezTo>
                  <a:cubicBezTo>
                    <a:pt x="890" y="1335"/>
                    <a:pt x="891" y="1328"/>
                    <a:pt x="888" y="1327"/>
                  </a:cubicBezTo>
                  <a:cubicBezTo>
                    <a:pt x="886" y="1326"/>
                    <a:pt x="883" y="1339"/>
                    <a:pt x="882" y="1341"/>
                  </a:cubicBezTo>
                  <a:cubicBezTo>
                    <a:pt x="882" y="1335"/>
                    <a:pt x="882" y="1328"/>
                    <a:pt x="884" y="1323"/>
                  </a:cubicBezTo>
                  <a:cubicBezTo>
                    <a:pt x="887" y="1327"/>
                    <a:pt x="891" y="1327"/>
                    <a:pt x="895" y="1326"/>
                  </a:cubicBezTo>
                  <a:cubicBezTo>
                    <a:pt x="896" y="1331"/>
                    <a:pt x="900" y="1342"/>
                    <a:pt x="896" y="1345"/>
                  </a:cubicBezTo>
                  <a:close/>
                  <a:moveTo>
                    <a:pt x="890" y="1167"/>
                  </a:moveTo>
                  <a:cubicBezTo>
                    <a:pt x="890" y="1177"/>
                    <a:pt x="890" y="1180"/>
                    <a:pt x="879" y="1179"/>
                  </a:cubicBezTo>
                  <a:cubicBezTo>
                    <a:pt x="884" y="1176"/>
                    <a:pt x="886" y="1171"/>
                    <a:pt x="890" y="1167"/>
                  </a:cubicBezTo>
                  <a:close/>
                  <a:moveTo>
                    <a:pt x="873" y="723"/>
                  </a:moveTo>
                  <a:cubicBezTo>
                    <a:pt x="868" y="719"/>
                    <a:pt x="861" y="724"/>
                    <a:pt x="856" y="724"/>
                  </a:cubicBezTo>
                  <a:cubicBezTo>
                    <a:pt x="851" y="725"/>
                    <a:pt x="845" y="725"/>
                    <a:pt x="840" y="725"/>
                  </a:cubicBezTo>
                  <a:cubicBezTo>
                    <a:pt x="827" y="725"/>
                    <a:pt x="814" y="725"/>
                    <a:pt x="801" y="724"/>
                  </a:cubicBezTo>
                  <a:cubicBezTo>
                    <a:pt x="806" y="717"/>
                    <a:pt x="806" y="720"/>
                    <a:pt x="813" y="720"/>
                  </a:cubicBezTo>
                  <a:cubicBezTo>
                    <a:pt x="820" y="721"/>
                    <a:pt x="827" y="721"/>
                    <a:pt x="833" y="717"/>
                  </a:cubicBezTo>
                  <a:cubicBezTo>
                    <a:pt x="837" y="716"/>
                    <a:pt x="842" y="710"/>
                    <a:pt x="845" y="709"/>
                  </a:cubicBezTo>
                  <a:cubicBezTo>
                    <a:pt x="848" y="709"/>
                    <a:pt x="848" y="711"/>
                    <a:pt x="850" y="711"/>
                  </a:cubicBezTo>
                  <a:cubicBezTo>
                    <a:pt x="852" y="711"/>
                    <a:pt x="854" y="711"/>
                    <a:pt x="857" y="711"/>
                  </a:cubicBezTo>
                  <a:cubicBezTo>
                    <a:pt x="859" y="711"/>
                    <a:pt x="860" y="709"/>
                    <a:pt x="862" y="709"/>
                  </a:cubicBezTo>
                  <a:cubicBezTo>
                    <a:pt x="864" y="709"/>
                    <a:pt x="866" y="713"/>
                    <a:pt x="868" y="713"/>
                  </a:cubicBezTo>
                  <a:cubicBezTo>
                    <a:pt x="874" y="713"/>
                    <a:pt x="873" y="709"/>
                    <a:pt x="877" y="706"/>
                  </a:cubicBezTo>
                  <a:cubicBezTo>
                    <a:pt x="890" y="697"/>
                    <a:pt x="890" y="714"/>
                    <a:pt x="893" y="722"/>
                  </a:cubicBezTo>
                  <a:cubicBezTo>
                    <a:pt x="887" y="722"/>
                    <a:pt x="880" y="723"/>
                    <a:pt x="873" y="723"/>
                  </a:cubicBezTo>
                  <a:close/>
                  <a:moveTo>
                    <a:pt x="866" y="1338"/>
                  </a:moveTo>
                  <a:cubicBezTo>
                    <a:pt x="867" y="1335"/>
                    <a:pt x="868" y="1333"/>
                    <a:pt x="870" y="1332"/>
                  </a:cubicBezTo>
                  <a:cubicBezTo>
                    <a:pt x="869" y="1334"/>
                    <a:pt x="868" y="1336"/>
                    <a:pt x="866" y="1338"/>
                  </a:cubicBezTo>
                  <a:close/>
                  <a:moveTo>
                    <a:pt x="863" y="1355"/>
                  </a:moveTo>
                  <a:cubicBezTo>
                    <a:pt x="864" y="1353"/>
                    <a:pt x="864" y="1351"/>
                    <a:pt x="864" y="1349"/>
                  </a:cubicBezTo>
                  <a:cubicBezTo>
                    <a:pt x="867" y="1350"/>
                    <a:pt x="870" y="1350"/>
                    <a:pt x="872" y="1350"/>
                  </a:cubicBezTo>
                  <a:cubicBezTo>
                    <a:pt x="869" y="1352"/>
                    <a:pt x="866" y="1353"/>
                    <a:pt x="863" y="1355"/>
                  </a:cubicBezTo>
                  <a:close/>
                  <a:moveTo>
                    <a:pt x="858" y="1358"/>
                  </a:moveTo>
                  <a:cubicBezTo>
                    <a:pt x="849" y="1363"/>
                    <a:pt x="841" y="1364"/>
                    <a:pt x="832" y="1366"/>
                  </a:cubicBezTo>
                  <a:cubicBezTo>
                    <a:pt x="831" y="1361"/>
                    <a:pt x="830" y="1353"/>
                    <a:pt x="833" y="1349"/>
                  </a:cubicBezTo>
                  <a:cubicBezTo>
                    <a:pt x="835" y="1357"/>
                    <a:pt x="852" y="1356"/>
                    <a:pt x="858" y="1353"/>
                  </a:cubicBezTo>
                  <a:cubicBezTo>
                    <a:pt x="858" y="1355"/>
                    <a:pt x="858" y="1356"/>
                    <a:pt x="858" y="1358"/>
                  </a:cubicBezTo>
                  <a:close/>
                  <a:moveTo>
                    <a:pt x="848" y="1458"/>
                  </a:moveTo>
                  <a:cubicBezTo>
                    <a:pt x="843" y="1468"/>
                    <a:pt x="840" y="1455"/>
                    <a:pt x="840" y="1450"/>
                  </a:cubicBezTo>
                  <a:cubicBezTo>
                    <a:pt x="840" y="1447"/>
                    <a:pt x="842" y="1425"/>
                    <a:pt x="845" y="1425"/>
                  </a:cubicBezTo>
                  <a:cubicBezTo>
                    <a:pt x="850" y="1424"/>
                    <a:pt x="850" y="1455"/>
                    <a:pt x="848" y="1458"/>
                  </a:cubicBezTo>
                  <a:close/>
                  <a:moveTo>
                    <a:pt x="833" y="1453"/>
                  </a:moveTo>
                  <a:cubicBezTo>
                    <a:pt x="832" y="1454"/>
                    <a:pt x="831" y="1460"/>
                    <a:pt x="829" y="1460"/>
                  </a:cubicBezTo>
                  <a:cubicBezTo>
                    <a:pt x="827" y="1461"/>
                    <a:pt x="824" y="1438"/>
                    <a:pt x="827" y="1436"/>
                  </a:cubicBezTo>
                  <a:cubicBezTo>
                    <a:pt x="831" y="1432"/>
                    <a:pt x="835" y="1450"/>
                    <a:pt x="833" y="1453"/>
                  </a:cubicBezTo>
                  <a:close/>
                  <a:moveTo>
                    <a:pt x="823" y="1362"/>
                  </a:moveTo>
                  <a:cubicBezTo>
                    <a:pt x="823" y="1366"/>
                    <a:pt x="823" y="1367"/>
                    <a:pt x="820" y="1368"/>
                  </a:cubicBezTo>
                  <a:cubicBezTo>
                    <a:pt x="819" y="1355"/>
                    <a:pt x="818" y="1365"/>
                    <a:pt x="815" y="1367"/>
                  </a:cubicBezTo>
                  <a:cubicBezTo>
                    <a:pt x="813" y="1368"/>
                    <a:pt x="811" y="1369"/>
                    <a:pt x="808" y="1369"/>
                  </a:cubicBezTo>
                  <a:cubicBezTo>
                    <a:pt x="807" y="1369"/>
                    <a:pt x="805" y="1369"/>
                    <a:pt x="804" y="1369"/>
                  </a:cubicBezTo>
                  <a:cubicBezTo>
                    <a:pt x="804" y="1367"/>
                    <a:pt x="804" y="1366"/>
                    <a:pt x="803" y="1365"/>
                  </a:cubicBezTo>
                  <a:cubicBezTo>
                    <a:pt x="802" y="1366"/>
                    <a:pt x="801" y="1367"/>
                    <a:pt x="801" y="1369"/>
                  </a:cubicBezTo>
                  <a:cubicBezTo>
                    <a:pt x="798" y="1370"/>
                    <a:pt x="795" y="1370"/>
                    <a:pt x="792" y="1370"/>
                  </a:cubicBezTo>
                  <a:cubicBezTo>
                    <a:pt x="787" y="1371"/>
                    <a:pt x="786" y="1369"/>
                    <a:pt x="787" y="1364"/>
                  </a:cubicBezTo>
                  <a:cubicBezTo>
                    <a:pt x="787" y="1361"/>
                    <a:pt x="786" y="1358"/>
                    <a:pt x="785" y="1355"/>
                  </a:cubicBezTo>
                  <a:cubicBezTo>
                    <a:pt x="783" y="1344"/>
                    <a:pt x="780" y="1334"/>
                    <a:pt x="793" y="1333"/>
                  </a:cubicBezTo>
                  <a:cubicBezTo>
                    <a:pt x="797" y="1333"/>
                    <a:pt x="803" y="1335"/>
                    <a:pt x="808" y="1336"/>
                  </a:cubicBezTo>
                  <a:cubicBezTo>
                    <a:pt x="817" y="1337"/>
                    <a:pt x="816" y="1336"/>
                    <a:pt x="819" y="1345"/>
                  </a:cubicBezTo>
                  <a:cubicBezTo>
                    <a:pt x="821" y="1351"/>
                    <a:pt x="825" y="1354"/>
                    <a:pt x="823" y="1362"/>
                  </a:cubicBezTo>
                  <a:close/>
                  <a:moveTo>
                    <a:pt x="817" y="1458"/>
                  </a:moveTo>
                  <a:cubicBezTo>
                    <a:pt x="813" y="1458"/>
                    <a:pt x="799" y="1461"/>
                    <a:pt x="800" y="1454"/>
                  </a:cubicBezTo>
                  <a:cubicBezTo>
                    <a:pt x="795" y="1456"/>
                    <a:pt x="788" y="1460"/>
                    <a:pt x="782" y="1460"/>
                  </a:cubicBezTo>
                  <a:cubicBezTo>
                    <a:pt x="780" y="1461"/>
                    <a:pt x="779" y="1462"/>
                    <a:pt x="777" y="1461"/>
                  </a:cubicBezTo>
                  <a:cubicBezTo>
                    <a:pt x="775" y="1459"/>
                    <a:pt x="775" y="1448"/>
                    <a:pt x="776" y="1445"/>
                  </a:cubicBezTo>
                  <a:cubicBezTo>
                    <a:pt x="779" y="1435"/>
                    <a:pt x="802" y="1428"/>
                    <a:pt x="811" y="1431"/>
                  </a:cubicBezTo>
                  <a:cubicBezTo>
                    <a:pt x="818" y="1432"/>
                    <a:pt x="824" y="1457"/>
                    <a:pt x="817" y="1458"/>
                  </a:cubicBezTo>
                  <a:close/>
                  <a:moveTo>
                    <a:pt x="775" y="1351"/>
                  </a:moveTo>
                  <a:cubicBezTo>
                    <a:pt x="776" y="1345"/>
                    <a:pt x="776" y="1345"/>
                    <a:pt x="783" y="1346"/>
                  </a:cubicBezTo>
                  <a:cubicBezTo>
                    <a:pt x="781" y="1350"/>
                    <a:pt x="779" y="1353"/>
                    <a:pt x="776" y="1356"/>
                  </a:cubicBezTo>
                  <a:cubicBezTo>
                    <a:pt x="776" y="1356"/>
                    <a:pt x="774" y="1351"/>
                    <a:pt x="775" y="1351"/>
                  </a:cubicBezTo>
                  <a:close/>
                  <a:moveTo>
                    <a:pt x="770" y="1339"/>
                  </a:moveTo>
                  <a:cubicBezTo>
                    <a:pt x="773" y="1338"/>
                    <a:pt x="767" y="1332"/>
                    <a:pt x="777" y="1334"/>
                  </a:cubicBezTo>
                  <a:cubicBezTo>
                    <a:pt x="775" y="1337"/>
                    <a:pt x="773" y="1337"/>
                    <a:pt x="770" y="1339"/>
                  </a:cubicBezTo>
                  <a:close/>
                  <a:moveTo>
                    <a:pt x="771" y="1458"/>
                  </a:moveTo>
                  <a:cubicBezTo>
                    <a:pt x="770" y="1463"/>
                    <a:pt x="754" y="1478"/>
                    <a:pt x="748" y="1476"/>
                  </a:cubicBezTo>
                  <a:cubicBezTo>
                    <a:pt x="743" y="1474"/>
                    <a:pt x="742" y="1459"/>
                    <a:pt x="744" y="1455"/>
                  </a:cubicBezTo>
                  <a:cubicBezTo>
                    <a:pt x="746" y="1451"/>
                    <a:pt x="765" y="1438"/>
                    <a:pt x="768" y="1440"/>
                  </a:cubicBezTo>
                  <a:cubicBezTo>
                    <a:pt x="773" y="1442"/>
                    <a:pt x="772" y="1454"/>
                    <a:pt x="771" y="1458"/>
                  </a:cubicBezTo>
                  <a:close/>
                  <a:moveTo>
                    <a:pt x="739" y="1332"/>
                  </a:moveTo>
                  <a:cubicBezTo>
                    <a:pt x="742" y="1327"/>
                    <a:pt x="744" y="1334"/>
                    <a:pt x="744" y="1336"/>
                  </a:cubicBezTo>
                  <a:cubicBezTo>
                    <a:pt x="742" y="1335"/>
                    <a:pt x="740" y="1334"/>
                    <a:pt x="739" y="1332"/>
                  </a:cubicBezTo>
                  <a:close/>
                  <a:moveTo>
                    <a:pt x="781" y="725"/>
                  </a:moveTo>
                  <a:cubicBezTo>
                    <a:pt x="781" y="721"/>
                    <a:pt x="780" y="714"/>
                    <a:pt x="786" y="714"/>
                  </a:cubicBezTo>
                  <a:cubicBezTo>
                    <a:pt x="790" y="714"/>
                    <a:pt x="793" y="720"/>
                    <a:pt x="794" y="724"/>
                  </a:cubicBezTo>
                  <a:cubicBezTo>
                    <a:pt x="789" y="724"/>
                    <a:pt x="785" y="725"/>
                    <a:pt x="781" y="725"/>
                  </a:cubicBezTo>
                  <a:close/>
                  <a:moveTo>
                    <a:pt x="792" y="1200"/>
                  </a:moveTo>
                  <a:cubicBezTo>
                    <a:pt x="791" y="1200"/>
                    <a:pt x="794" y="1210"/>
                    <a:pt x="794" y="1211"/>
                  </a:cubicBezTo>
                  <a:cubicBezTo>
                    <a:pt x="788" y="1210"/>
                    <a:pt x="789" y="1211"/>
                    <a:pt x="788" y="1206"/>
                  </a:cubicBezTo>
                  <a:cubicBezTo>
                    <a:pt x="787" y="1199"/>
                    <a:pt x="787" y="1202"/>
                    <a:pt x="792" y="1200"/>
                  </a:cubicBezTo>
                  <a:close/>
                  <a:moveTo>
                    <a:pt x="780" y="777"/>
                  </a:moveTo>
                  <a:cubicBezTo>
                    <a:pt x="780" y="777"/>
                    <a:pt x="778" y="760"/>
                    <a:pt x="788" y="768"/>
                  </a:cubicBezTo>
                  <a:cubicBezTo>
                    <a:pt x="795" y="774"/>
                    <a:pt x="785" y="777"/>
                    <a:pt x="780" y="777"/>
                  </a:cubicBezTo>
                  <a:close/>
                  <a:moveTo>
                    <a:pt x="774" y="684"/>
                  </a:moveTo>
                  <a:cubicBezTo>
                    <a:pt x="778" y="683"/>
                    <a:pt x="791" y="681"/>
                    <a:pt x="793" y="687"/>
                  </a:cubicBezTo>
                  <a:cubicBezTo>
                    <a:pt x="796" y="694"/>
                    <a:pt x="785" y="699"/>
                    <a:pt x="781" y="701"/>
                  </a:cubicBezTo>
                  <a:cubicBezTo>
                    <a:pt x="780" y="695"/>
                    <a:pt x="777" y="690"/>
                    <a:pt x="774" y="684"/>
                  </a:cubicBezTo>
                  <a:close/>
                  <a:moveTo>
                    <a:pt x="781" y="1199"/>
                  </a:moveTo>
                  <a:cubicBezTo>
                    <a:pt x="781" y="1197"/>
                    <a:pt x="786" y="1201"/>
                    <a:pt x="785" y="1206"/>
                  </a:cubicBezTo>
                  <a:cubicBezTo>
                    <a:pt x="784" y="1212"/>
                    <a:pt x="774" y="1209"/>
                    <a:pt x="768" y="1209"/>
                  </a:cubicBezTo>
                  <a:cubicBezTo>
                    <a:pt x="775" y="1207"/>
                    <a:pt x="779" y="1210"/>
                    <a:pt x="781" y="1199"/>
                  </a:cubicBezTo>
                  <a:close/>
                  <a:moveTo>
                    <a:pt x="746" y="745"/>
                  </a:moveTo>
                  <a:cubicBezTo>
                    <a:pt x="746" y="744"/>
                    <a:pt x="747" y="744"/>
                    <a:pt x="747" y="743"/>
                  </a:cubicBezTo>
                  <a:cubicBezTo>
                    <a:pt x="749" y="745"/>
                    <a:pt x="749" y="746"/>
                    <a:pt x="746" y="745"/>
                  </a:cubicBezTo>
                  <a:close/>
                  <a:moveTo>
                    <a:pt x="748" y="1204"/>
                  </a:moveTo>
                  <a:cubicBezTo>
                    <a:pt x="753" y="1201"/>
                    <a:pt x="752" y="1203"/>
                    <a:pt x="756" y="1208"/>
                  </a:cubicBezTo>
                  <a:cubicBezTo>
                    <a:pt x="753" y="1208"/>
                    <a:pt x="749" y="1207"/>
                    <a:pt x="746" y="1205"/>
                  </a:cubicBezTo>
                  <a:cubicBezTo>
                    <a:pt x="747" y="1205"/>
                    <a:pt x="747" y="1204"/>
                    <a:pt x="748" y="1204"/>
                  </a:cubicBezTo>
                  <a:close/>
                  <a:moveTo>
                    <a:pt x="757" y="780"/>
                  </a:moveTo>
                  <a:cubicBezTo>
                    <a:pt x="742" y="774"/>
                    <a:pt x="753" y="758"/>
                    <a:pt x="765" y="763"/>
                  </a:cubicBezTo>
                  <a:cubicBezTo>
                    <a:pt x="769" y="765"/>
                    <a:pt x="771" y="775"/>
                    <a:pt x="768" y="779"/>
                  </a:cubicBezTo>
                  <a:cubicBezTo>
                    <a:pt x="766" y="783"/>
                    <a:pt x="770" y="783"/>
                    <a:pt x="762" y="782"/>
                  </a:cubicBezTo>
                  <a:cubicBezTo>
                    <a:pt x="761" y="782"/>
                    <a:pt x="757" y="779"/>
                    <a:pt x="757" y="780"/>
                  </a:cubicBezTo>
                  <a:close/>
                  <a:moveTo>
                    <a:pt x="815" y="1305"/>
                  </a:moveTo>
                  <a:cubicBezTo>
                    <a:pt x="814" y="1306"/>
                    <a:pt x="814" y="1318"/>
                    <a:pt x="812" y="1317"/>
                  </a:cubicBezTo>
                  <a:cubicBezTo>
                    <a:pt x="809" y="1315"/>
                    <a:pt x="809" y="1305"/>
                    <a:pt x="809" y="1302"/>
                  </a:cubicBezTo>
                  <a:cubicBezTo>
                    <a:pt x="812" y="1301"/>
                    <a:pt x="814" y="1302"/>
                    <a:pt x="815" y="1305"/>
                  </a:cubicBezTo>
                  <a:close/>
                  <a:moveTo>
                    <a:pt x="809" y="741"/>
                  </a:moveTo>
                  <a:cubicBezTo>
                    <a:pt x="799" y="742"/>
                    <a:pt x="792" y="744"/>
                    <a:pt x="783" y="739"/>
                  </a:cubicBezTo>
                  <a:cubicBezTo>
                    <a:pt x="787" y="739"/>
                    <a:pt x="792" y="738"/>
                    <a:pt x="796" y="737"/>
                  </a:cubicBezTo>
                  <a:cubicBezTo>
                    <a:pt x="799" y="736"/>
                    <a:pt x="805" y="730"/>
                    <a:pt x="807" y="730"/>
                  </a:cubicBezTo>
                  <a:cubicBezTo>
                    <a:pt x="812" y="730"/>
                    <a:pt x="815" y="737"/>
                    <a:pt x="822" y="737"/>
                  </a:cubicBezTo>
                  <a:cubicBezTo>
                    <a:pt x="818" y="739"/>
                    <a:pt x="814" y="740"/>
                    <a:pt x="809" y="741"/>
                  </a:cubicBezTo>
                  <a:close/>
                  <a:moveTo>
                    <a:pt x="808" y="307"/>
                  </a:moveTo>
                  <a:cubicBezTo>
                    <a:pt x="808" y="310"/>
                    <a:pt x="807" y="310"/>
                    <a:pt x="805" y="308"/>
                  </a:cubicBezTo>
                  <a:cubicBezTo>
                    <a:pt x="806" y="308"/>
                    <a:pt x="807" y="307"/>
                    <a:pt x="808" y="307"/>
                  </a:cubicBezTo>
                  <a:close/>
                  <a:moveTo>
                    <a:pt x="819" y="688"/>
                  </a:moveTo>
                  <a:cubicBezTo>
                    <a:pt x="818" y="688"/>
                    <a:pt x="816" y="689"/>
                    <a:pt x="815" y="689"/>
                  </a:cubicBezTo>
                  <a:cubicBezTo>
                    <a:pt x="816" y="687"/>
                    <a:pt x="817" y="688"/>
                    <a:pt x="819" y="688"/>
                  </a:cubicBezTo>
                  <a:close/>
                  <a:moveTo>
                    <a:pt x="835" y="540"/>
                  </a:moveTo>
                  <a:cubicBezTo>
                    <a:pt x="833" y="540"/>
                    <a:pt x="830" y="540"/>
                    <a:pt x="828" y="541"/>
                  </a:cubicBezTo>
                  <a:cubicBezTo>
                    <a:pt x="828" y="540"/>
                    <a:pt x="829" y="533"/>
                    <a:pt x="832" y="534"/>
                  </a:cubicBezTo>
                  <a:cubicBezTo>
                    <a:pt x="835" y="534"/>
                    <a:pt x="834" y="538"/>
                    <a:pt x="835" y="540"/>
                  </a:cubicBezTo>
                  <a:close/>
                  <a:moveTo>
                    <a:pt x="856" y="538"/>
                  </a:moveTo>
                  <a:cubicBezTo>
                    <a:pt x="853" y="548"/>
                    <a:pt x="848" y="543"/>
                    <a:pt x="840" y="541"/>
                  </a:cubicBezTo>
                  <a:cubicBezTo>
                    <a:pt x="846" y="540"/>
                    <a:pt x="851" y="538"/>
                    <a:pt x="856" y="538"/>
                  </a:cubicBezTo>
                  <a:close/>
                  <a:moveTo>
                    <a:pt x="739" y="206"/>
                  </a:moveTo>
                  <a:cubicBezTo>
                    <a:pt x="745" y="208"/>
                    <a:pt x="758" y="198"/>
                    <a:pt x="764" y="197"/>
                  </a:cubicBezTo>
                  <a:cubicBezTo>
                    <a:pt x="768" y="196"/>
                    <a:pt x="780" y="191"/>
                    <a:pt x="784" y="191"/>
                  </a:cubicBezTo>
                  <a:cubicBezTo>
                    <a:pt x="790" y="192"/>
                    <a:pt x="788" y="203"/>
                    <a:pt x="792" y="204"/>
                  </a:cubicBezTo>
                  <a:cubicBezTo>
                    <a:pt x="797" y="206"/>
                    <a:pt x="796" y="192"/>
                    <a:pt x="796" y="189"/>
                  </a:cubicBezTo>
                  <a:cubicBezTo>
                    <a:pt x="797" y="181"/>
                    <a:pt x="797" y="182"/>
                    <a:pt x="803" y="179"/>
                  </a:cubicBezTo>
                  <a:cubicBezTo>
                    <a:pt x="812" y="176"/>
                    <a:pt x="819" y="184"/>
                    <a:pt x="827" y="186"/>
                  </a:cubicBezTo>
                  <a:cubicBezTo>
                    <a:pt x="831" y="187"/>
                    <a:pt x="834" y="184"/>
                    <a:pt x="838" y="185"/>
                  </a:cubicBezTo>
                  <a:cubicBezTo>
                    <a:pt x="841" y="186"/>
                    <a:pt x="848" y="202"/>
                    <a:pt x="848" y="203"/>
                  </a:cubicBezTo>
                  <a:cubicBezTo>
                    <a:pt x="853" y="194"/>
                    <a:pt x="861" y="207"/>
                    <a:pt x="866" y="198"/>
                  </a:cubicBezTo>
                  <a:cubicBezTo>
                    <a:pt x="869" y="203"/>
                    <a:pt x="884" y="202"/>
                    <a:pt x="888" y="199"/>
                  </a:cubicBezTo>
                  <a:cubicBezTo>
                    <a:pt x="890" y="197"/>
                    <a:pt x="894" y="178"/>
                    <a:pt x="896" y="178"/>
                  </a:cubicBezTo>
                  <a:cubicBezTo>
                    <a:pt x="902" y="180"/>
                    <a:pt x="901" y="219"/>
                    <a:pt x="898" y="222"/>
                  </a:cubicBezTo>
                  <a:cubicBezTo>
                    <a:pt x="894" y="227"/>
                    <a:pt x="891" y="222"/>
                    <a:pt x="884" y="221"/>
                  </a:cubicBezTo>
                  <a:cubicBezTo>
                    <a:pt x="882" y="222"/>
                    <a:pt x="881" y="223"/>
                    <a:pt x="880" y="224"/>
                  </a:cubicBezTo>
                  <a:cubicBezTo>
                    <a:pt x="878" y="224"/>
                    <a:pt x="877" y="222"/>
                    <a:pt x="877" y="220"/>
                  </a:cubicBezTo>
                  <a:cubicBezTo>
                    <a:pt x="872" y="219"/>
                    <a:pt x="874" y="219"/>
                    <a:pt x="869" y="220"/>
                  </a:cubicBezTo>
                  <a:cubicBezTo>
                    <a:pt x="862" y="222"/>
                    <a:pt x="854" y="228"/>
                    <a:pt x="848" y="232"/>
                  </a:cubicBezTo>
                  <a:cubicBezTo>
                    <a:pt x="838" y="239"/>
                    <a:pt x="828" y="242"/>
                    <a:pt x="817" y="244"/>
                  </a:cubicBezTo>
                  <a:cubicBezTo>
                    <a:pt x="809" y="246"/>
                    <a:pt x="797" y="249"/>
                    <a:pt x="789" y="247"/>
                  </a:cubicBezTo>
                  <a:cubicBezTo>
                    <a:pt x="786" y="247"/>
                    <a:pt x="778" y="241"/>
                    <a:pt x="777" y="241"/>
                  </a:cubicBezTo>
                  <a:cubicBezTo>
                    <a:pt x="774" y="241"/>
                    <a:pt x="774" y="245"/>
                    <a:pt x="772" y="247"/>
                  </a:cubicBezTo>
                  <a:cubicBezTo>
                    <a:pt x="772" y="247"/>
                    <a:pt x="772" y="233"/>
                    <a:pt x="772" y="231"/>
                  </a:cubicBezTo>
                  <a:cubicBezTo>
                    <a:pt x="772" y="226"/>
                    <a:pt x="774" y="212"/>
                    <a:pt x="770" y="209"/>
                  </a:cubicBezTo>
                  <a:cubicBezTo>
                    <a:pt x="769" y="208"/>
                    <a:pt x="764" y="241"/>
                    <a:pt x="764" y="244"/>
                  </a:cubicBezTo>
                  <a:cubicBezTo>
                    <a:pt x="753" y="243"/>
                    <a:pt x="757" y="234"/>
                    <a:pt x="750" y="229"/>
                  </a:cubicBezTo>
                  <a:cubicBezTo>
                    <a:pt x="750" y="229"/>
                    <a:pt x="752" y="264"/>
                    <a:pt x="743" y="256"/>
                  </a:cubicBezTo>
                  <a:cubicBezTo>
                    <a:pt x="738" y="252"/>
                    <a:pt x="738" y="232"/>
                    <a:pt x="738" y="227"/>
                  </a:cubicBezTo>
                  <a:cubicBezTo>
                    <a:pt x="738" y="226"/>
                    <a:pt x="735" y="205"/>
                    <a:pt x="739" y="206"/>
                  </a:cubicBezTo>
                  <a:close/>
                  <a:moveTo>
                    <a:pt x="730" y="246"/>
                  </a:moveTo>
                  <a:cubicBezTo>
                    <a:pt x="729" y="249"/>
                    <a:pt x="726" y="247"/>
                    <a:pt x="725" y="251"/>
                  </a:cubicBezTo>
                  <a:cubicBezTo>
                    <a:pt x="723" y="256"/>
                    <a:pt x="726" y="264"/>
                    <a:pt x="723" y="268"/>
                  </a:cubicBezTo>
                  <a:cubicBezTo>
                    <a:pt x="722" y="269"/>
                    <a:pt x="719" y="256"/>
                    <a:pt x="718" y="256"/>
                  </a:cubicBezTo>
                  <a:cubicBezTo>
                    <a:pt x="717" y="255"/>
                    <a:pt x="716" y="265"/>
                    <a:pt x="716" y="265"/>
                  </a:cubicBezTo>
                  <a:cubicBezTo>
                    <a:pt x="713" y="272"/>
                    <a:pt x="717" y="268"/>
                    <a:pt x="710" y="271"/>
                  </a:cubicBezTo>
                  <a:cubicBezTo>
                    <a:pt x="707" y="272"/>
                    <a:pt x="696" y="274"/>
                    <a:pt x="694" y="273"/>
                  </a:cubicBezTo>
                  <a:cubicBezTo>
                    <a:pt x="691" y="271"/>
                    <a:pt x="691" y="270"/>
                    <a:pt x="691" y="265"/>
                  </a:cubicBezTo>
                  <a:cubicBezTo>
                    <a:pt x="690" y="256"/>
                    <a:pt x="688" y="243"/>
                    <a:pt x="690" y="234"/>
                  </a:cubicBezTo>
                  <a:cubicBezTo>
                    <a:pt x="693" y="225"/>
                    <a:pt x="700" y="224"/>
                    <a:pt x="709" y="220"/>
                  </a:cubicBezTo>
                  <a:cubicBezTo>
                    <a:pt x="709" y="220"/>
                    <a:pt x="709" y="221"/>
                    <a:pt x="709" y="222"/>
                  </a:cubicBezTo>
                  <a:cubicBezTo>
                    <a:pt x="721" y="216"/>
                    <a:pt x="730" y="207"/>
                    <a:pt x="733" y="225"/>
                  </a:cubicBezTo>
                  <a:cubicBezTo>
                    <a:pt x="733" y="233"/>
                    <a:pt x="732" y="239"/>
                    <a:pt x="730" y="246"/>
                  </a:cubicBezTo>
                  <a:close/>
                  <a:moveTo>
                    <a:pt x="714" y="874"/>
                  </a:moveTo>
                  <a:cubicBezTo>
                    <a:pt x="713" y="873"/>
                    <a:pt x="713" y="872"/>
                    <a:pt x="713" y="871"/>
                  </a:cubicBezTo>
                  <a:cubicBezTo>
                    <a:pt x="716" y="871"/>
                    <a:pt x="718" y="871"/>
                    <a:pt x="721" y="873"/>
                  </a:cubicBezTo>
                  <a:cubicBezTo>
                    <a:pt x="719" y="873"/>
                    <a:pt x="716" y="874"/>
                    <a:pt x="714" y="874"/>
                  </a:cubicBezTo>
                  <a:close/>
                  <a:moveTo>
                    <a:pt x="709" y="874"/>
                  </a:moveTo>
                  <a:cubicBezTo>
                    <a:pt x="709" y="879"/>
                    <a:pt x="700" y="875"/>
                    <a:pt x="698" y="873"/>
                  </a:cubicBezTo>
                  <a:cubicBezTo>
                    <a:pt x="702" y="872"/>
                    <a:pt x="706" y="872"/>
                    <a:pt x="710" y="871"/>
                  </a:cubicBezTo>
                  <a:cubicBezTo>
                    <a:pt x="710" y="872"/>
                    <a:pt x="710" y="873"/>
                    <a:pt x="709" y="874"/>
                  </a:cubicBezTo>
                  <a:close/>
                  <a:moveTo>
                    <a:pt x="694" y="601"/>
                  </a:moveTo>
                  <a:cubicBezTo>
                    <a:pt x="696" y="601"/>
                    <a:pt x="697" y="600"/>
                    <a:pt x="699" y="599"/>
                  </a:cubicBezTo>
                  <a:cubicBezTo>
                    <a:pt x="698" y="602"/>
                    <a:pt x="698" y="602"/>
                    <a:pt x="694" y="601"/>
                  </a:cubicBezTo>
                  <a:close/>
                  <a:moveTo>
                    <a:pt x="681" y="634"/>
                  </a:moveTo>
                  <a:cubicBezTo>
                    <a:pt x="678" y="634"/>
                    <a:pt x="677" y="632"/>
                    <a:pt x="676" y="629"/>
                  </a:cubicBezTo>
                  <a:cubicBezTo>
                    <a:pt x="686" y="627"/>
                    <a:pt x="698" y="622"/>
                    <a:pt x="706" y="628"/>
                  </a:cubicBezTo>
                  <a:cubicBezTo>
                    <a:pt x="702" y="633"/>
                    <a:pt x="688" y="634"/>
                    <a:pt x="681" y="634"/>
                  </a:cubicBezTo>
                  <a:close/>
                  <a:moveTo>
                    <a:pt x="689" y="879"/>
                  </a:moveTo>
                  <a:cubicBezTo>
                    <a:pt x="686" y="880"/>
                    <a:pt x="683" y="881"/>
                    <a:pt x="680" y="881"/>
                  </a:cubicBezTo>
                  <a:cubicBezTo>
                    <a:pt x="675" y="880"/>
                    <a:pt x="673" y="875"/>
                    <a:pt x="668" y="881"/>
                  </a:cubicBezTo>
                  <a:cubicBezTo>
                    <a:pt x="669" y="874"/>
                    <a:pt x="686" y="876"/>
                    <a:pt x="690" y="875"/>
                  </a:cubicBezTo>
                  <a:cubicBezTo>
                    <a:pt x="690" y="876"/>
                    <a:pt x="690" y="877"/>
                    <a:pt x="689" y="879"/>
                  </a:cubicBezTo>
                  <a:close/>
                  <a:moveTo>
                    <a:pt x="662" y="1062"/>
                  </a:moveTo>
                  <a:cubicBezTo>
                    <a:pt x="661" y="1062"/>
                    <a:pt x="654" y="1059"/>
                    <a:pt x="652" y="1059"/>
                  </a:cubicBezTo>
                  <a:cubicBezTo>
                    <a:pt x="647" y="1059"/>
                    <a:pt x="646" y="1068"/>
                    <a:pt x="642" y="1068"/>
                  </a:cubicBezTo>
                  <a:cubicBezTo>
                    <a:pt x="639" y="1068"/>
                    <a:pt x="639" y="1061"/>
                    <a:pt x="636" y="1061"/>
                  </a:cubicBezTo>
                  <a:cubicBezTo>
                    <a:pt x="631" y="1061"/>
                    <a:pt x="633" y="1070"/>
                    <a:pt x="630" y="1072"/>
                  </a:cubicBezTo>
                  <a:cubicBezTo>
                    <a:pt x="632" y="1070"/>
                    <a:pt x="620" y="1060"/>
                    <a:pt x="619" y="1059"/>
                  </a:cubicBezTo>
                  <a:cubicBezTo>
                    <a:pt x="614" y="1054"/>
                    <a:pt x="614" y="1047"/>
                    <a:pt x="614" y="1040"/>
                  </a:cubicBezTo>
                  <a:cubicBezTo>
                    <a:pt x="620" y="1043"/>
                    <a:pt x="618" y="1041"/>
                    <a:pt x="624" y="1040"/>
                  </a:cubicBezTo>
                  <a:cubicBezTo>
                    <a:pt x="626" y="1038"/>
                    <a:pt x="628" y="1037"/>
                    <a:pt x="630" y="1037"/>
                  </a:cubicBezTo>
                  <a:cubicBezTo>
                    <a:pt x="632" y="1037"/>
                    <a:pt x="633" y="1038"/>
                    <a:pt x="635" y="1039"/>
                  </a:cubicBezTo>
                  <a:cubicBezTo>
                    <a:pt x="645" y="1038"/>
                    <a:pt x="644" y="1024"/>
                    <a:pt x="651" y="1022"/>
                  </a:cubicBezTo>
                  <a:cubicBezTo>
                    <a:pt x="659" y="1021"/>
                    <a:pt x="652" y="1031"/>
                    <a:pt x="656" y="1034"/>
                  </a:cubicBezTo>
                  <a:cubicBezTo>
                    <a:pt x="665" y="1039"/>
                    <a:pt x="658" y="1025"/>
                    <a:pt x="665" y="1038"/>
                  </a:cubicBezTo>
                  <a:cubicBezTo>
                    <a:pt x="668" y="1044"/>
                    <a:pt x="668" y="1054"/>
                    <a:pt x="670" y="1062"/>
                  </a:cubicBezTo>
                  <a:cubicBezTo>
                    <a:pt x="666" y="1060"/>
                    <a:pt x="665" y="1067"/>
                    <a:pt x="662" y="1062"/>
                  </a:cubicBezTo>
                  <a:close/>
                  <a:moveTo>
                    <a:pt x="666" y="1495"/>
                  </a:moveTo>
                  <a:cubicBezTo>
                    <a:pt x="665" y="1494"/>
                    <a:pt x="666" y="1488"/>
                    <a:pt x="666" y="1488"/>
                  </a:cubicBezTo>
                  <a:cubicBezTo>
                    <a:pt x="667" y="1489"/>
                    <a:pt x="665" y="1494"/>
                    <a:pt x="666" y="1495"/>
                  </a:cubicBezTo>
                  <a:close/>
                  <a:moveTo>
                    <a:pt x="655" y="1503"/>
                  </a:moveTo>
                  <a:cubicBezTo>
                    <a:pt x="653" y="1507"/>
                    <a:pt x="652" y="1481"/>
                    <a:pt x="652" y="1481"/>
                  </a:cubicBezTo>
                  <a:cubicBezTo>
                    <a:pt x="656" y="1486"/>
                    <a:pt x="658" y="1497"/>
                    <a:pt x="655" y="1503"/>
                  </a:cubicBezTo>
                  <a:close/>
                  <a:moveTo>
                    <a:pt x="627" y="1394"/>
                  </a:moveTo>
                  <a:cubicBezTo>
                    <a:pt x="630" y="1394"/>
                    <a:pt x="633" y="1393"/>
                    <a:pt x="636" y="1392"/>
                  </a:cubicBezTo>
                  <a:cubicBezTo>
                    <a:pt x="636" y="1398"/>
                    <a:pt x="629" y="1402"/>
                    <a:pt x="627" y="1394"/>
                  </a:cubicBezTo>
                  <a:close/>
                  <a:moveTo>
                    <a:pt x="636" y="1499"/>
                  </a:moveTo>
                  <a:cubicBezTo>
                    <a:pt x="628" y="1509"/>
                    <a:pt x="627" y="1489"/>
                    <a:pt x="629" y="1484"/>
                  </a:cubicBezTo>
                  <a:cubicBezTo>
                    <a:pt x="635" y="1471"/>
                    <a:pt x="640" y="1495"/>
                    <a:pt x="636" y="1499"/>
                  </a:cubicBezTo>
                  <a:close/>
                  <a:moveTo>
                    <a:pt x="618" y="1505"/>
                  </a:moveTo>
                  <a:cubicBezTo>
                    <a:pt x="614" y="1518"/>
                    <a:pt x="609" y="1496"/>
                    <a:pt x="611" y="1491"/>
                  </a:cubicBezTo>
                  <a:cubicBezTo>
                    <a:pt x="615" y="1478"/>
                    <a:pt x="619" y="1500"/>
                    <a:pt x="618" y="1505"/>
                  </a:cubicBezTo>
                  <a:close/>
                  <a:moveTo>
                    <a:pt x="610" y="1109"/>
                  </a:moveTo>
                  <a:cubicBezTo>
                    <a:pt x="610" y="1106"/>
                    <a:pt x="611" y="1103"/>
                    <a:pt x="612" y="1100"/>
                  </a:cubicBezTo>
                  <a:cubicBezTo>
                    <a:pt x="612" y="1100"/>
                    <a:pt x="613" y="1111"/>
                    <a:pt x="613" y="1111"/>
                  </a:cubicBezTo>
                  <a:cubicBezTo>
                    <a:pt x="612" y="1110"/>
                    <a:pt x="611" y="1109"/>
                    <a:pt x="610" y="1109"/>
                  </a:cubicBezTo>
                  <a:close/>
                  <a:moveTo>
                    <a:pt x="605" y="944"/>
                  </a:moveTo>
                  <a:cubicBezTo>
                    <a:pt x="609" y="942"/>
                    <a:pt x="611" y="945"/>
                    <a:pt x="610" y="947"/>
                  </a:cubicBezTo>
                  <a:cubicBezTo>
                    <a:pt x="615" y="945"/>
                    <a:pt x="622" y="940"/>
                    <a:pt x="628" y="941"/>
                  </a:cubicBezTo>
                  <a:cubicBezTo>
                    <a:pt x="635" y="942"/>
                    <a:pt x="632" y="941"/>
                    <a:pt x="634" y="947"/>
                  </a:cubicBezTo>
                  <a:cubicBezTo>
                    <a:pt x="636" y="952"/>
                    <a:pt x="636" y="966"/>
                    <a:pt x="631" y="968"/>
                  </a:cubicBezTo>
                  <a:cubicBezTo>
                    <a:pt x="631" y="967"/>
                    <a:pt x="626" y="948"/>
                    <a:pt x="625" y="948"/>
                  </a:cubicBezTo>
                  <a:cubicBezTo>
                    <a:pt x="620" y="949"/>
                    <a:pt x="627" y="972"/>
                    <a:pt x="617" y="972"/>
                  </a:cubicBezTo>
                  <a:cubicBezTo>
                    <a:pt x="608" y="972"/>
                    <a:pt x="607" y="950"/>
                    <a:pt x="605" y="944"/>
                  </a:cubicBezTo>
                  <a:close/>
                  <a:moveTo>
                    <a:pt x="608" y="1049"/>
                  </a:moveTo>
                  <a:cubicBezTo>
                    <a:pt x="607" y="1055"/>
                    <a:pt x="605" y="1063"/>
                    <a:pt x="598" y="1057"/>
                  </a:cubicBezTo>
                  <a:cubicBezTo>
                    <a:pt x="594" y="1054"/>
                    <a:pt x="594" y="1043"/>
                    <a:pt x="595" y="1038"/>
                  </a:cubicBezTo>
                  <a:cubicBezTo>
                    <a:pt x="598" y="1050"/>
                    <a:pt x="601" y="1044"/>
                    <a:pt x="609" y="1041"/>
                  </a:cubicBezTo>
                  <a:cubicBezTo>
                    <a:pt x="609" y="1044"/>
                    <a:pt x="609" y="1046"/>
                    <a:pt x="608" y="1049"/>
                  </a:cubicBezTo>
                  <a:close/>
                  <a:moveTo>
                    <a:pt x="596" y="1394"/>
                  </a:moveTo>
                  <a:cubicBezTo>
                    <a:pt x="595" y="1396"/>
                    <a:pt x="591" y="1407"/>
                    <a:pt x="587" y="1406"/>
                  </a:cubicBezTo>
                  <a:cubicBezTo>
                    <a:pt x="585" y="1405"/>
                    <a:pt x="584" y="1396"/>
                    <a:pt x="585" y="1395"/>
                  </a:cubicBezTo>
                  <a:cubicBezTo>
                    <a:pt x="586" y="1392"/>
                    <a:pt x="596" y="1394"/>
                    <a:pt x="596" y="1394"/>
                  </a:cubicBezTo>
                  <a:close/>
                  <a:moveTo>
                    <a:pt x="587" y="1492"/>
                  </a:moveTo>
                  <a:cubicBezTo>
                    <a:pt x="584" y="1487"/>
                    <a:pt x="586" y="1479"/>
                    <a:pt x="586" y="1474"/>
                  </a:cubicBezTo>
                  <a:cubicBezTo>
                    <a:pt x="586" y="1476"/>
                    <a:pt x="586" y="1490"/>
                    <a:pt x="587" y="1492"/>
                  </a:cubicBezTo>
                  <a:close/>
                  <a:moveTo>
                    <a:pt x="581" y="1056"/>
                  </a:moveTo>
                  <a:cubicBezTo>
                    <a:pt x="577" y="1050"/>
                    <a:pt x="580" y="1035"/>
                    <a:pt x="574" y="1051"/>
                  </a:cubicBezTo>
                  <a:cubicBezTo>
                    <a:pt x="568" y="1065"/>
                    <a:pt x="566" y="1060"/>
                    <a:pt x="564" y="1046"/>
                  </a:cubicBezTo>
                  <a:cubicBezTo>
                    <a:pt x="566" y="1046"/>
                    <a:pt x="567" y="1049"/>
                    <a:pt x="569" y="1050"/>
                  </a:cubicBezTo>
                  <a:cubicBezTo>
                    <a:pt x="568" y="1050"/>
                    <a:pt x="577" y="1035"/>
                    <a:pt x="580" y="1034"/>
                  </a:cubicBezTo>
                  <a:cubicBezTo>
                    <a:pt x="582" y="1032"/>
                    <a:pt x="590" y="1028"/>
                    <a:pt x="592" y="1030"/>
                  </a:cubicBezTo>
                  <a:cubicBezTo>
                    <a:pt x="596" y="1033"/>
                    <a:pt x="596" y="1087"/>
                    <a:pt x="581" y="1056"/>
                  </a:cubicBezTo>
                  <a:close/>
                  <a:moveTo>
                    <a:pt x="560" y="1413"/>
                  </a:moveTo>
                  <a:cubicBezTo>
                    <a:pt x="560" y="1410"/>
                    <a:pt x="560" y="1421"/>
                    <a:pt x="558" y="1420"/>
                  </a:cubicBezTo>
                  <a:cubicBezTo>
                    <a:pt x="556" y="1420"/>
                    <a:pt x="554" y="1413"/>
                    <a:pt x="554" y="1411"/>
                  </a:cubicBezTo>
                  <a:cubicBezTo>
                    <a:pt x="549" y="1415"/>
                    <a:pt x="547" y="1421"/>
                    <a:pt x="543" y="1413"/>
                  </a:cubicBezTo>
                  <a:cubicBezTo>
                    <a:pt x="543" y="1413"/>
                    <a:pt x="541" y="1397"/>
                    <a:pt x="543" y="1398"/>
                  </a:cubicBezTo>
                  <a:cubicBezTo>
                    <a:pt x="545" y="1399"/>
                    <a:pt x="547" y="1405"/>
                    <a:pt x="549" y="1404"/>
                  </a:cubicBezTo>
                  <a:cubicBezTo>
                    <a:pt x="553" y="1403"/>
                    <a:pt x="552" y="1395"/>
                    <a:pt x="552" y="1392"/>
                  </a:cubicBezTo>
                  <a:cubicBezTo>
                    <a:pt x="562" y="1394"/>
                    <a:pt x="558" y="1384"/>
                    <a:pt x="564" y="1379"/>
                  </a:cubicBezTo>
                  <a:cubicBezTo>
                    <a:pt x="565" y="1378"/>
                    <a:pt x="567" y="1390"/>
                    <a:pt x="567" y="1391"/>
                  </a:cubicBezTo>
                  <a:cubicBezTo>
                    <a:pt x="566" y="1398"/>
                    <a:pt x="562" y="1406"/>
                    <a:pt x="560" y="1413"/>
                  </a:cubicBezTo>
                  <a:close/>
                  <a:moveTo>
                    <a:pt x="554" y="1417"/>
                  </a:moveTo>
                  <a:cubicBezTo>
                    <a:pt x="553" y="1415"/>
                    <a:pt x="553" y="1414"/>
                    <a:pt x="554" y="1413"/>
                  </a:cubicBezTo>
                  <a:cubicBezTo>
                    <a:pt x="554" y="1414"/>
                    <a:pt x="554" y="1415"/>
                    <a:pt x="554" y="1417"/>
                  </a:cubicBezTo>
                  <a:close/>
                  <a:moveTo>
                    <a:pt x="539" y="1016"/>
                  </a:moveTo>
                  <a:cubicBezTo>
                    <a:pt x="538" y="1027"/>
                    <a:pt x="533" y="1021"/>
                    <a:pt x="530" y="1027"/>
                  </a:cubicBezTo>
                  <a:cubicBezTo>
                    <a:pt x="527" y="1034"/>
                    <a:pt x="535" y="1055"/>
                    <a:pt x="537" y="1062"/>
                  </a:cubicBezTo>
                  <a:cubicBezTo>
                    <a:pt x="535" y="1061"/>
                    <a:pt x="526" y="1042"/>
                    <a:pt x="527" y="1041"/>
                  </a:cubicBezTo>
                  <a:cubicBezTo>
                    <a:pt x="525" y="1046"/>
                    <a:pt x="529" y="1057"/>
                    <a:pt x="530" y="1061"/>
                  </a:cubicBezTo>
                  <a:cubicBezTo>
                    <a:pt x="525" y="1060"/>
                    <a:pt x="520" y="1061"/>
                    <a:pt x="517" y="1059"/>
                  </a:cubicBezTo>
                  <a:cubicBezTo>
                    <a:pt x="517" y="1059"/>
                    <a:pt x="517" y="1060"/>
                    <a:pt x="516" y="1059"/>
                  </a:cubicBezTo>
                  <a:cubicBezTo>
                    <a:pt x="511" y="1054"/>
                    <a:pt x="511" y="1042"/>
                    <a:pt x="509" y="1036"/>
                  </a:cubicBezTo>
                  <a:cubicBezTo>
                    <a:pt x="507" y="1027"/>
                    <a:pt x="507" y="1025"/>
                    <a:pt x="503" y="1032"/>
                  </a:cubicBezTo>
                  <a:cubicBezTo>
                    <a:pt x="504" y="1031"/>
                    <a:pt x="498" y="1028"/>
                    <a:pt x="496" y="1029"/>
                  </a:cubicBezTo>
                  <a:cubicBezTo>
                    <a:pt x="493" y="1031"/>
                    <a:pt x="492" y="1039"/>
                    <a:pt x="488" y="1041"/>
                  </a:cubicBezTo>
                  <a:cubicBezTo>
                    <a:pt x="479" y="1047"/>
                    <a:pt x="480" y="1035"/>
                    <a:pt x="477" y="1029"/>
                  </a:cubicBezTo>
                  <a:cubicBezTo>
                    <a:pt x="495" y="1022"/>
                    <a:pt x="516" y="1024"/>
                    <a:pt x="534" y="1016"/>
                  </a:cubicBezTo>
                  <a:cubicBezTo>
                    <a:pt x="539" y="1014"/>
                    <a:pt x="548" y="1009"/>
                    <a:pt x="551" y="1017"/>
                  </a:cubicBezTo>
                  <a:cubicBezTo>
                    <a:pt x="554" y="1025"/>
                    <a:pt x="542" y="1021"/>
                    <a:pt x="544" y="1016"/>
                  </a:cubicBezTo>
                  <a:cubicBezTo>
                    <a:pt x="544" y="1018"/>
                    <a:pt x="544" y="1019"/>
                    <a:pt x="544" y="1021"/>
                  </a:cubicBezTo>
                  <a:cubicBezTo>
                    <a:pt x="543" y="1023"/>
                    <a:pt x="539" y="1012"/>
                    <a:pt x="539" y="1016"/>
                  </a:cubicBezTo>
                  <a:close/>
                  <a:moveTo>
                    <a:pt x="535" y="1136"/>
                  </a:moveTo>
                  <a:cubicBezTo>
                    <a:pt x="535" y="1134"/>
                    <a:pt x="535" y="1134"/>
                    <a:pt x="537" y="1133"/>
                  </a:cubicBezTo>
                  <a:cubicBezTo>
                    <a:pt x="538" y="1135"/>
                    <a:pt x="537" y="1136"/>
                    <a:pt x="535" y="1136"/>
                  </a:cubicBezTo>
                  <a:close/>
                  <a:moveTo>
                    <a:pt x="530" y="1400"/>
                  </a:moveTo>
                  <a:cubicBezTo>
                    <a:pt x="530" y="1400"/>
                    <a:pt x="529" y="1399"/>
                    <a:pt x="529" y="1398"/>
                  </a:cubicBezTo>
                  <a:cubicBezTo>
                    <a:pt x="530" y="1399"/>
                    <a:pt x="530" y="1399"/>
                    <a:pt x="530" y="1400"/>
                  </a:cubicBezTo>
                  <a:close/>
                  <a:moveTo>
                    <a:pt x="521" y="1415"/>
                  </a:moveTo>
                  <a:cubicBezTo>
                    <a:pt x="517" y="1421"/>
                    <a:pt x="511" y="1419"/>
                    <a:pt x="509" y="1413"/>
                  </a:cubicBezTo>
                  <a:cubicBezTo>
                    <a:pt x="507" y="1406"/>
                    <a:pt x="513" y="1401"/>
                    <a:pt x="519" y="1397"/>
                  </a:cubicBezTo>
                  <a:cubicBezTo>
                    <a:pt x="520" y="1396"/>
                    <a:pt x="523" y="1413"/>
                    <a:pt x="521" y="1415"/>
                  </a:cubicBezTo>
                  <a:close/>
                  <a:moveTo>
                    <a:pt x="499" y="1428"/>
                  </a:moveTo>
                  <a:cubicBezTo>
                    <a:pt x="496" y="1432"/>
                    <a:pt x="487" y="1432"/>
                    <a:pt x="482" y="1433"/>
                  </a:cubicBezTo>
                  <a:cubicBezTo>
                    <a:pt x="482" y="1434"/>
                    <a:pt x="482" y="1435"/>
                    <a:pt x="483" y="1436"/>
                  </a:cubicBezTo>
                  <a:cubicBezTo>
                    <a:pt x="475" y="1435"/>
                    <a:pt x="464" y="1438"/>
                    <a:pt x="460" y="1431"/>
                  </a:cubicBezTo>
                  <a:cubicBezTo>
                    <a:pt x="456" y="1424"/>
                    <a:pt x="463" y="1418"/>
                    <a:pt x="468" y="1414"/>
                  </a:cubicBezTo>
                  <a:cubicBezTo>
                    <a:pt x="471" y="1411"/>
                    <a:pt x="473" y="1409"/>
                    <a:pt x="478" y="1409"/>
                  </a:cubicBezTo>
                  <a:cubicBezTo>
                    <a:pt x="481" y="1409"/>
                    <a:pt x="484" y="1413"/>
                    <a:pt x="486" y="1413"/>
                  </a:cubicBezTo>
                  <a:cubicBezTo>
                    <a:pt x="493" y="1412"/>
                    <a:pt x="488" y="1402"/>
                    <a:pt x="492" y="1399"/>
                  </a:cubicBezTo>
                  <a:cubicBezTo>
                    <a:pt x="493" y="1399"/>
                    <a:pt x="502" y="1423"/>
                    <a:pt x="499" y="1428"/>
                  </a:cubicBezTo>
                  <a:close/>
                  <a:moveTo>
                    <a:pt x="456" y="1062"/>
                  </a:moveTo>
                  <a:cubicBezTo>
                    <a:pt x="456" y="1061"/>
                    <a:pt x="455" y="1061"/>
                    <a:pt x="455" y="1060"/>
                  </a:cubicBezTo>
                  <a:cubicBezTo>
                    <a:pt x="454" y="1059"/>
                    <a:pt x="453" y="1063"/>
                    <a:pt x="453" y="1063"/>
                  </a:cubicBezTo>
                  <a:cubicBezTo>
                    <a:pt x="449" y="1062"/>
                    <a:pt x="445" y="1061"/>
                    <a:pt x="441" y="1059"/>
                  </a:cubicBezTo>
                  <a:cubicBezTo>
                    <a:pt x="438" y="1058"/>
                    <a:pt x="435" y="1056"/>
                    <a:pt x="432" y="1055"/>
                  </a:cubicBezTo>
                  <a:cubicBezTo>
                    <a:pt x="427" y="1055"/>
                    <a:pt x="427" y="1058"/>
                    <a:pt x="423" y="1059"/>
                  </a:cubicBezTo>
                  <a:cubicBezTo>
                    <a:pt x="415" y="1060"/>
                    <a:pt x="414" y="1053"/>
                    <a:pt x="408" y="1053"/>
                  </a:cubicBezTo>
                  <a:cubicBezTo>
                    <a:pt x="402" y="1052"/>
                    <a:pt x="402" y="1060"/>
                    <a:pt x="396" y="1061"/>
                  </a:cubicBezTo>
                  <a:cubicBezTo>
                    <a:pt x="387" y="1063"/>
                    <a:pt x="381" y="1055"/>
                    <a:pt x="384" y="1046"/>
                  </a:cubicBezTo>
                  <a:cubicBezTo>
                    <a:pt x="386" y="1039"/>
                    <a:pt x="403" y="1034"/>
                    <a:pt x="411" y="1032"/>
                  </a:cubicBezTo>
                  <a:cubicBezTo>
                    <a:pt x="418" y="1029"/>
                    <a:pt x="418" y="1032"/>
                    <a:pt x="425" y="1033"/>
                  </a:cubicBezTo>
                  <a:cubicBezTo>
                    <a:pt x="433" y="1034"/>
                    <a:pt x="444" y="1032"/>
                    <a:pt x="452" y="1031"/>
                  </a:cubicBezTo>
                  <a:cubicBezTo>
                    <a:pt x="457" y="1031"/>
                    <a:pt x="459" y="1032"/>
                    <a:pt x="462" y="1027"/>
                  </a:cubicBezTo>
                  <a:cubicBezTo>
                    <a:pt x="463" y="1026"/>
                    <a:pt x="462" y="1022"/>
                    <a:pt x="463" y="1020"/>
                  </a:cubicBezTo>
                  <a:cubicBezTo>
                    <a:pt x="468" y="1016"/>
                    <a:pt x="466" y="1021"/>
                    <a:pt x="468" y="1024"/>
                  </a:cubicBezTo>
                  <a:cubicBezTo>
                    <a:pt x="475" y="1032"/>
                    <a:pt x="474" y="1039"/>
                    <a:pt x="473" y="1050"/>
                  </a:cubicBezTo>
                  <a:cubicBezTo>
                    <a:pt x="473" y="1069"/>
                    <a:pt x="462" y="1051"/>
                    <a:pt x="456" y="1062"/>
                  </a:cubicBezTo>
                  <a:close/>
                  <a:moveTo>
                    <a:pt x="403" y="1151"/>
                  </a:moveTo>
                  <a:cubicBezTo>
                    <a:pt x="403" y="1149"/>
                    <a:pt x="401" y="1142"/>
                    <a:pt x="401" y="1139"/>
                  </a:cubicBezTo>
                  <a:cubicBezTo>
                    <a:pt x="407" y="1139"/>
                    <a:pt x="403" y="1149"/>
                    <a:pt x="403" y="1151"/>
                  </a:cubicBezTo>
                  <a:close/>
                  <a:moveTo>
                    <a:pt x="393" y="1342"/>
                  </a:moveTo>
                  <a:cubicBezTo>
                    <a:pt x="393" y="1339"/>
                    <a:pt x="393" y="1350"/>
                    <a:pt x="392" y="1349"/>
                  </a:cubicBezTo>
                  <a:cubicBezTo>
                    <a:pt x="390" y="1349"/>
                    <a:pt x="390" y="1342"/>
                    <a:pt x="389" y="1341"/>
                  </a:cubicBezTo>
                  <a:cubicBezTo>
                    <a:pt x="388" y="1342"/>
                    <a:pt x="387" y="1348"/>
                    <a:pt x="385" y="1349"/>
                  </a:cubicBezTo>
                  <a:cubicBezTo>
                    <a:pt x="385" y="1349"/>
                    <a:pt x="382" y="1326"/>
                    <a:pt x="382" y="1325"/>
                  </a:cubicBezTo>
                  <a:cubicBezTo>
                    <a:pt x="385" y="1325"/>
                    <a:pt x="389" y="1325"/>
                    <a:pt x="392" y="1326"/>
                  </a:cubicBezTo>
                  <a:cubicBezTo>
                    <a:pt x="392" y="1328"/>
                    <a:pt x="394" y="1338"/>
                    <a:pt x="393" y="1342"/>
                  </a:cubicBezTo>
                  <a:close/>
                  <a:moveTo>
                    <a:pt x="389" y="1343"/>
                  </a:moveTo>
                  <a:cubicBezTo>
                    <a:pt x="389" y="1340"/>
                    <a:pt x="389" y="1345"/>
                    <a:pt x="389" y="1346"/>
                  </a:cubicBezTo>
                  <a:cubicBezTo>
                    <a:pt x="389" y="1345"/>
                    <a:pt x="389" y="1344"/>
                    <a:pt x="389" y="1343"/>
                  </a:cubicBezTo>
                  <a:close/>
                  <a:moveTo>
                    <a:pt x="379" y="800"/>
                  </a:moveTo>
                  <a:cubicBezTo>
                    <a:pt x="380" y="798"/>
                    <a:pt x="385" y="781"/>
                    <a:pt x="385" y="781"/>
                  </a:cubicBezTo>
                  <a:cubicBezTo>
                    <a:pt x="387" y="782"/>
                    <a:pt x="388" y="791"/>
                    <a:pt x="388" y="793"/>
                  </a:cubicBezTo>
                  <a:cubicBezTo>
                    <a:pt x="387" y="799"/>
                    <a:pt x="387" y="798"/>
                    <a:pt x="379" y="800"/>
                  </a:cubicBezTo>
                  <a:close/>
                  <a:moveTo>
                    <a:pt x="382" y="755"/>
                  </a:moveTo>
                  <a:cubicBezTo>
                    <a:pt x="381" y="754"/>
                    <a:pt x="380" y="754"/>
                    <a:pt x="380" y="752"/>
                  </a:cubicBezTo>
                  <a:cubicBezTo>
                    <a:pt x="381" y="753"/>
                    <a:pt x="381" y="754"/>
                    <a:pt x="382" y="755"/>
                  </a:cubicBezTo>
                  <a:close/>
                  <a:moveTo>
                    <a:pt x="361" y="631"/>
                  </a:moveTo>
                  <a:cubicBezTo>
                    <a:pt x="355" y="631"/>
                    <a:pt x="354" y="634"/>
                    <a:pt x="348" y="634"/>
                  </a:cubicBezTo>
                  <a:cubicBezTo>
                    <a:pt x="343" y="634"/>
                    <a:pt x="335" y="634"/>
                    <a:pt x="331" y="632"/>
                  </a:cubicBezTo>
                  <a:cubicBezTo>
                    <a:pt x="327" y="630"/>
                    <a:pt x="322" y="612"/>
                    <a:pt x="326" y="613"/>
                  </a:cubicBezTo>
                  <a:cubicBezTo>
                    <a:pt x="329" y="614"/>
                    <a:pt x="332" y="620"/>
                    <a:pt x="336" y="618"/>
                  </a:cubicBezTo>
                  <a:cubicBezTo>
                    <a:pt x="339" y="616"/>
                    <a:pt x="337" y="606"/>
                    <a:pt x="337" y="603"/>
                  </a:cubicBezTo>
                  <a:cubicBezTo>
                    <a:pt x="335" y="598"/>
                    <a:pt x="335" y="597"/>
                    <a:pt x="331" y="595"/>
                  </a:cubicBezTo>
                  <a:cubicBezTo>
                    <a:pt x="327" y="594"/>
                    <a:pt x="316" y="598"/>
                    <a:pt x="314" y="592"/>
                  </a:cubicBezTo>
                  <a:cubicBezTo>
                    <a:pt x="312" y="581"/>
                    <a:pt x="380" y="568"/>
                    <a:pt x="389" y="568"/>
                  </a:cubicBezTo>
                  <a:cubicBezTo>
                    <a:pt x="390" y="588"/>
                    <a:pt x="393" y="607"/>
                    <a:pt x="396" y="626"/>
                  </a:cubicBezTo>
                  <a:cubicBezTo>
                    <a:pt x="384" y="627"/>
                    <a:pt x="372" y="629"/>
                    <a:pt x="361" y="631"/>
                  </a:cubicBezTo>
                  <a:close/>
                  <a:moveTo>
                    <a:pt x="367" y="1155"/>
                  </a:moveTo>
                  <a:cubicBezTo>
                    <a:pt x="366" y="1165"/>
                    <a:pt x="363" y="1159"/>
                    <a:pt x="356" y="1164"/>
                  </a:cubicBezTo>
                  <a:cubicBezTo>
                    <a:pt x="357" y="1161"/>
                    <a:pt x="358" y="1156"/>
                    <a:pt x="362" y="1155"/>
                  </a:cubicBezTo>
                  <a:cubicBezTo>
                    <a:pt x="363" y="1154"/>
                    <a:pt x="367" y="1154"/>
                    <a:pt x="367" y="1155"/>
                  </a:cubicBezTo>
                  <a:close/>
                  <a:moveTo>
                    <a:pt x="362" y="1269"/>
                  </a:moveTo>
                  <a:cubicBezTo>
                    <a:pt x="362" y="1267"/>
                    <a:pt x="363" y="1266"/>
                    <a:pt x="363" y="1267"/>
                  </a:cubicBezTo>
                  <a:lnTo>
                    <a:pt x="362" y="1269"/>
                  </a:lnTo>
                  <a:close/>
                  <a:moveTo>
                    <a:pt x="347" y="952"/>
                  </a:moveTo>
                  <a:cubicBezTo>
                    <a:pt x="349" y="940"/>
                    <a:pt x="355" y="944"/>
                    <a:pt x="364" y="944"/>
                  </a:cubicBezTo>
                  <a:cubicBezTo>
                    <a:pt x="363" y="951"/>
                    <a:pt x="362" y="947"/>
                    <a:pt x="360" y="949"/>
                  </a:cubicBezTo>
                  <a:cubicBezTo>
                    <a:pt x="359" y="950"/>
                    <a:pt x="351" y="954"/>
                    <a:pt x="349" y="955"/>
                  </a:cubicBezTo>
                  <a:cubicBezTo>
                    <a:pt x="348" y="955"/>
                    <a:pt x="348" y="954"/>
                    <a:pt x="347" y="952"/>
                  </a:cubicBezTo>
                  <a:close/>
                  <a:moveTo>
                    <a:pt x="351" y="985"/>
                  </a:moveTo>
                  <a:cubicBezTo>
                    <a:pt x="351" y="993"/>
                    <a:pt x="342" y="991"/>
                    <a:pt x="335" y="992"/>
                  </a:cubicBezTo>
                  <a:cubicBezTo>
                    <a:pt x="329" y="993"/>
                    <a:pt x="324" y="994"/>
                    <a:pt x="318" y="994"/>
                  </a:cubicBezTo>
                  <a:cubicBezTo>
                    <a:pt x="323" y="984"/>
                    <a:pt x="333" y="992"/>
                    <a:pt x="341" y="982"/>
                  </a:cubicBezTo>
                  <a:cubicBezTo>
                    <a:pt x="342" y="979"/>
                    <a:pt x="346" y="969"/>
                    <a:pt x="348" y="969"/>
                  </a:cubicBezTo>
                  <a:cubicBezTo>
                    <a:pt x="352" y="969"/>
                    <a:pt x="351" y="983"/>
                    <a:pt x="351" y="985"/>
                  </a:cubicBezTo>
                  <a:close/>
                  <a:moveTo>
                    <a:pt x="338" y="1166"/>
                  </a:moveTo>
                  <a:cubicBezTo>
                    <a:pt x="336" y="1166"/>
                    <a:pt x="334" y="1166"/>
                    <a:pt x="332" y="1166"/>
                  </a:cubicBezTo>
                  <a:cubicBezTo>
                    <a:pt x="332" y="1162"/>
                    <a:pt x="332" y="1160"/>
                    <a:pt x="336" y="1161"/>
                  </a:cubicBezTo>
                  <a:cubicBezTo>
                    <a:pt x="338" y="1161"/>
                    <a:pt x="341" y="1165"/>
                    <a:pt x="338" y="1166"/>
                  </a:cubicBezTo>
                  <a:close/>
                  <a:moveTo>
                    <a:pt x="332" y="488"/>
                  </a:moveTo>
                  <a:cubicBezTo>
                    <a:pt x="335" y="476"/>
                    <a:pt x="336" y="486"/>
                    <a:pt x="340" y="481"/>
                  </a:cubicBezTo>
                  <a:cubicBezTo>
                    <a:pt x="342" y="479"/>
                    <a:pt x="348" y="464"/>
                    <a:pt x="347" y="463"/>
                  </a:cubicBezTo>
                  <a:cubicBezTo>
                    <a:pt x="353" y="472"/>
                    <a:pt x="345" y="496"/>
                    <a:pt x="342" y="505"/>
                  </a:cubicBezTo>
                  <a:cubicBezTo>
                    <a:pt x="339" y="502"/>
                    <a:pt x="335" y="504"/>
                    <a:pt x="332" y="507"/>
                  </a:cubicBezTo>
                  <a:cubicBezTo>
                    <a:pt x="331" y="501"/>
                    <a:pt x="331" y="494"/>
                    <a:pt x="332" y="488"/>
                  </a:cubicBezTo>
                  <a:close/>
                  <a:moveTo>
                    <a:pt x="348" y="439"/>
                  </a:moveTo>
                  <a:cubicBezTo>
                    <a:pt x="350" y="438"/>
                    <a:pt x="351" y="437"/>
                    <a:pt x="353" y="437"/>
                  </a:cubicBezTo>
                  <a:cubicBezTo>
                    <a:pt x="355" y="438"/>
                    <a:pt x="358" y="441"/>
                    <a:pt x="355" y="445"/>
                  </a:cubicBezTo>
                  <a:cubicBezTo>
                    <a:pt x="356" y="444"/>
                    <a:pt x="349" y="449"/>
                    <a:pt x="348" y="450"/>
                  </a:cubicBezTo>
                  <a:cubicBezTo>
                    <a:pt x="349" y="449"/>
                    <a:pt x="346" y="441"/>
                    <a:pt x="348" y="439"/>
                  </a:cubicBezTo>
                  <a:close/>
                  <a:moveTo>
                    <a:pt x="365" y="479"/>
                  </a:moveTo>
                  <a:cubicBezTo>
                    <a:pt x="368" y="474"/>
                    <a:pt x="369" y="479"/>
                    <a:pt x="371" y="482"/>
                  </a:cubicBezTo>
                  <a:cubicBezTo>
                    <a:pt x="373" y="488"/>
                    <a:pt x="368" y="494"/>
                    <a:pt x="368" y="497"/>
                  </a:cubicBezTo>
                  <a:cubicBezTo>
                    <a:pt x="365" y="489"/>
                    <a:pt x="359" y="512"/>
                    <a:pt x="356" y="510"/>
                  </a:cubicBezTo>
                  <a:cubicBezTo>
                    <a:pt x="353" y="507"/>
                    <a:pt x="355" y="493"/>
                    <a:pt x="356" y="490"/>
                  </a:cubicBezTo>
                  <a:cubicBezTo>
                    <a:pt x="357" y="481"/>
                    <a:pt x="356" y="477"/>
                    <a:pt x="365" y="479"/>
                  </a:cubicBezTo>
                  <a:close/>
                  <a:moveTo>
                    <a:pt x="376" y="434"/>
                  </a:moveTo>
                  <a:cubicBezTo>
                    <a:pt x="376" y="435"/>
                    <a:pt x="376" y="436"/>
                    <a:pt x="376" y="436"/>
                  </a:cubicBezTo>
                  <a:cubicBezTo>
                    <a:pt x="375" y="435"/>
                    <a:pt x="376" y="435"/>
                    <a:pt x="376" y="434"/>
                  </a:cubicBezTo>
                  <a:close/>
                  <a:moveTo>
                    <a:pt x="383" y="280"/>
                  </a:moveTo>
                  <a:cubicBezTo>
                    <a:pt x="383" y="282"/>
                    <a:pt x="384" y="294"/>
                    <a:pt x="384" y="298"/>
                  </a:cubicBezTo>
                  <a:cubicBezTo>
                    <a:pt x="383" y="309"/>
                    <a:pt x="379" y="317"/>
                    <a:pt x="373" y="326"/>
                  </a:cubicBezTo>
                  <a:cubicBezTo>
                    <a:pt x="374" y="325"/>
                    <a:pt x="373" y="322"/>
                    <a:pt x="373" y="320"/>
                  </a:cubicBezTo>
                  <a:cubicBezTo>
                    <a:pt x="373" y="316"/>
                    <a:pt x="374" y="311"/>
                    <a:pt x="376" y="307"/>
                  </a:cubicBezTo>
                  <a:cubicBezTo>
                    <a:pt x="378" y="298"/>
                    <a:pt x="380" y="289"/>
                    <a:pt x="383" y="280"/>
                  </a:cubicBezTo>
                  <a:close/>
                  <a:moveTo>
                    <a:pt x="385" y="472"/>
                  </a:moveTo>
                  <a:cubicBezTo>
                    <a:pt x="388" y="478"/>
                    <a:pt x="387" y="488"/>
                    <a:pt x="387" y="494"/>
                  </a:cubicBezTo>
                  <a:cubicBezTo>
                    <a:pt x="386" y="497"/>
                    <a:pt x="385" y="509"/>
                    <a:pt x="381" y="502"/>
                  </a:cubicBezTo>
                  <a:cubicBezTo>
                    <a:pt x="379" y="498"/>
                    <a:pt x="380" y="481"/>
                    <a:pt x="382" y="477"/>
                  </a:cubicBezTo>
                  <a:cubicBezTo>
                    <a:pt x="382" y="478"/>
                    <a:pt x="384" y="469"/>
                    <a:pt x="385" y="472"/>
                  </a:cubicBezTo>
                  <a:close/>
                  <a:moveTo>
                    <a:pt x="389" y="282"/>
                  </a:moveTo>
                  <a:cubicBezTo>
                    <a:pt x="389" y="283"/>
                    <a:pt x="389" y="286"/>
                    <a:pt x="389" y="287"/>
                  </a:cubicBezTo>
                  <a:cubicBezTo>
                    <a:pt x="389" y="282"/>
                    <a:pt x="389" y="284"/>
                    <a:pt x="389" y="282"/>
                  </a:cubicBezTo>
                  <a:close/>
                  <a:moveTo>
                    <a:pt x="399" y="980"/>
                  </a:moveTo>
                  <a:cubicBezTo>
                    <a:pt x="396" y="980"/>
                    <a:pt x="393" y="980"/>
                    <a:pt x="390" y="979"/>
                  </a:cubicBezTo>
                  <a:cubicBezTo>
                    <a:pt x="392" y="979"/>
                    <a:pt x="398" y="978"/>
                    <a:pt x="399" y="980"/>
                  </a:cubicBezTo>
                  <a:close/>
                  <a:moveTo>
                    <a:pt x="399" y="300"/>
                  </a:moveTo>
                  <a:cubicBezTo>
                    <a:pt x="399" y="296"/>
                    <a:pt x="398" y="292"/>
                    <a:pt x="403" y="291"/>
                  </a:cubicBezTo>
                  <a:cubicBezTo>
                    <a:pt x="404" y="291"/>
                    <a:pt x="400" y="301"/>
                    <a:pt x="399" y="302"/>
                  </a:cubicBezTo>
                  <a:cubicBezTo>
                    <a:pt x="399" y="301"/>
                    <a:pt x="399" y="300"/>
                    <a:pt x="399" y="300"/>
                  </a:cubicBezTo>
                  <a:close/>
                  <a:moveTo>
                    <a:pt x="401" y="937"/>
                  </a:moveTo>
                  <a:cubicBezTo>
                    <a:pt x="401" y="936"/>
                    <a:pt x="400" y="936"/>
                    <a:pt x="401" y="935"/>
                  </a:cubicBezTo>
                  <a:cubicBezTo>
                    <a:pt x="401" y="935"/>
                    <a:pt x="401" y="936"/>
                    <a:pt x="401" y="937"/>
                  </a:cubicBezTo>
                  <a:close/>
                  <a:moveTo>
                    <a:pt x="403" y="491"/>
                  </a:moveTo>
                  <a:cubicBezTo>
                    <a:pt x="403" y="494"/>
                    <a:pt x="402" y="498"/>
                    <a:pt x="401" y="501"/>
                  </a:cubicBezTo>
                  <a:cubicBezTo>
                    <a:pt x="401" y="500"/>
                    <a:pt x="400" y="494"/>
                    <a:pt x="400" y="494"/>
                  </a:cubicBezTo>
                  <a:cubicBezTo>
                    <a:pt x="401" y="489"/>
                    <a:pt x="402" y="484"/>
                    <a:pt x="403" y="480"/>
                  </a:cubicBezTo>
                  <a:cubicBezTo>
                    <a:pt x="403" y="484"/>
                    <a:pt x="403" y="487"/>
                    <a:pt x="403" y="491"/>
                  </a:cubicBezTo>
                  <a:close/>
                  <a:moveTo>
                    <a:pt x="422" y="423"/>
                  </a:moveTo>
                  <a:cubicBezTo>
                    <a:pt x="424" y="423"/>
                    <a:pt x="429" y="427"/>
                    <a:pt x="425" y="431"/>
                  </a:cubicBezTo>
                  <a:cubicBezTo>
                    <a:pt x="418" y="438"/>
                    <a:pt x="420" y="423"/>
                    <a:pt x="422" y="423"/>
                  </a:cubicBezTo>
                  <a:close/>
                  <a:moveTo>
                    <a:pt x="447" y="487"/>
                  </a:moveTo>
                  <a:cubicBezTo>
                    <a:pt x="447" y="490"/>
                    <a:pt x="445" y="495"/>
                    <a:pt x="445" y="498"/>
                  </a:cubicBezTo>
                  <a:cubicBezTo>
                    <a:pt x="445" y="494"/>
                    <a:pt x="446" y="491"/>
                    <a:pt x="447" y="487"/>
                  </a:cubicBezTo>
                  <a:close/>
                  <a:moveTo>
                    <a:pt x="435" y="429"/>
                  </a:moveTo>
                  <a:cubicBezTo>
                    <a:pt x="437" y="424"/>
                    <a:pt x="450" y="410"/>
                    <a:pt x="450" y="423"/>
                  </a:cubicBezTo>
                  <a:cubicBezTo>
                    <a:pt x="450" y="432"/>
                    <a:pt x="439" y="429"/>
                    <a:pt x="435" y="433"/>
                  </a:cubicBezTo>
                  <a:cubicBezTo>
                    <a:pt x="435" y="432"/>
                    <a:pt x="435" y="430"/>
                    <a:pt x="435" y="429"/>
                  </a:cubicBezTo>
                  <a:close/>
                  <a:moveTo>
                    <a:pt x="474" y="489"/>
                  </a:moveTo>
                  <a:cubicBezTo>
                    <a:pt x="475" y="497"/>
                    <a:pt x="471" y="507"/>
                    <a:pt x="465" y="512"/>
                  </a:cubicBezTo>
                  <a:cubicBezTo>
                    <a:pt x="465" y="508"/>
                    <a:pt x="473" y="486"/>
                    <a:pt x="473" y="487"/>
                  </a:cubicBezTo>
                  <a:cubicBezTo>
                    <a:pt x="473" y="487"/>
                    <a:pt x="473" y="488"/>
                    <a:pt x="474" y="489"/>
                  </a:cubicBezTo>
                  <a:close/>
                  <a:moveTo>
                    <a:pt x="473" y="472"/>
                  </a:moveTo>
                  <a:cubicBezTo>
                    <a:pt x="476" y="469"/>
                    <a:pt x="470" y="458"/>
                    <a:pt x="479" y="463"/>
                  </a:cubicBezTo>
                  <a:cubicBezTo>
                    <a:pt x="477" y="466"/>
                    <a:pt x="475" y="469"/>
                    <a:pt x="473" y="472"/>
                  </a:cubicBezTo>
                  <a:close/>
                  <a:moveTo>
                    <a:pt x="486" y="913"/>
                  </a:moveTo>
                  <a:cubicBezTo>
                    <a:pt x="495" y="913"/>
                    <a:pt x="492" y="923"/>
                    <a:pt x="484" y="921"/>
                  </a:cubicBezTo>
                  <a:cubicBezTo>
                    <a:pt x="479" y="919"/>
                    <a:pt x="480" y="911"/>
                    <a:pt x="486" y="913"/>
                  </a:cubicBezTo>
                  <a:close/>
                  <a:moveTo>
                    <a:pt x="458" y="407"/>
                  </a:moveTo>
                  <a:cubicBezTo>
                    <a:pt x="472" y="405"/>
                    <a:pt x="488" y="402"/>
                    <a:pt x="502" y="409"/>
                  </a:cubicBezTo>
                  <a:cubicBezTo>
                    <a:pt x="513" y="415"/>
                    <a:pt x="505" y="436"/>
                    <a:pt x="503" y="447"/>
                  </a:cubicBezTo>
                  <a:cubicBezTo>
                    <a:pt x="501" y="465"/>
                    <a:pt x="506" y="497"/>
                    <a:pt x="486" y="506"/>
                  </a:cubicBezTo>
                  <a:cubicBezTo>
                    <a:pt x="486" y="504"/>
                    <a:pt x="488" y="483"/>
                    <a:pt x="488" y="483"/>
                  </a:cubicBezTo>
                  <a:cubicBezTo>
                    <a:pt x="484" y="484"/>
                    <a:pt x="484" y="506"/>
                    <a:pt x="478" y="505"/>
                  </a:cubicBezTo>
                  <a:cubicBezTo>
                    <a:pt x="473" y="503"/>
                    <a:pt x="479" y="478"/>
                    <a:pt x="479" y="474"/>
                  </a:cubicBezTo>
                  <a:cubicBezTo>
                    <a:pt x="480" y="462"/>
                    <a:pt x="484" y="450"/>
                    <a:pt x="485" y="438"/>
                  </a:cubicBezTo>
                  <a:cubicBezTo>
                    <a:pt x="486" y="430"/>
                    <a:pt x="482" y="429"/>
                    <a:pt x="473" y="430"/>
                  </a:cubicBezTo>
                  <a:cubicBezTo>
                    <a:pt x="469" y="431"/>
                    <a:pt x="468" y="430"/>
                    <a:pt x="466" y="432"/>
                  </a:cubicBezTo>
                  <a:cubicBezTo>
                    <a:pt x="467" y="432"/>
                    <a:pt x="463" y="440"/>
                    <a:pt x="465" y="440"/>
                  </a:cubicBezTo>
                  <a:cubicBezTo>
                    <a:pt x="467" y="439"/>
                    <a:pt x="480" y="435"/>
                    <a:pt x="481" y="436"/>
                  </a:cubicBezTo>
                  <a:cubicBezTo>
                    <a:pt x="487" y="442"/>
                    <a:pt x="473" y="454"/>
                    <a:pt x="470" y="458"/>
                  </a:cubicBezTo>
                  <a:cubicBezTo>
                    <a:pt x="468" y="463"/>
                    <a:pt x="466" y="495"/>
                    <a:pt x="458" y="495"/>
                  </a:cubicBezTo>
                  <a:cubicBezTo>
                    <a:pt x="455" y="494"/>
                    <a:pt x="460" y="468"/>
                    <a:pt x="460" y="466"/>
                  </a:cubicBezTo>
                  <a:cubicBezTo>
                    <a:pt x="462" y="457"/>
                    <a:pt x="461" y="456"/>
                    <a:pt x="458" y="451"/>
                  </a:cubicBezTo>
                  <a:cubicBezTo>
                    <a:pt x="454" y="444"/>
                    <a:pt x="444" y="409"/>
                    <a:pt x="458" y="407"/>
                  </a:cubicBezTo>
                  <a:close/>
                  <a:moveTo>
                    <a:pt x="473" y="325"/>
                  </a:moveTo>
                  <a:cubicBezTo>
                    <a:pt x="476" y="313"/>
                    <a:pt x="488" y="312"/>
                    <a:pt x="498" y="308"/>
                  </a:cubicBezTo>
                  <a:cubicBezTo>
                    <a:pt x="499" y="313"/>
                    <a:pt x="504" y="332"/>
                    <a:pt x="501" y="335"/>
                  </a:cubicBezTo>
                  <a:cubicBezTo>
                    <a:pt x="494" y="344"/>
                    <a:pt x="493" y="330"/>
                    <a:pt x="489" y="329"/>
                  </a:cubicBezTo>
                  <a:cubicBezTo>
                    <a:pt x="484" y="329"/>
                    <a:pt x="484" y="338"/>
                    <a:pt x="478" y="336"/>
                  </a:cubicBezTo>
                  <a:cubicBezTo>
                    <a:pt x="473" y="334"/>
                    <a:pt x="472" y="329"/>
                    <a:pt x="473" y="325"/>
                  </a:cubicBezTo>
                  <a:close/>
                  <a:moveTo>
                    <a:pt x="533" y="904"/>
                  </a:moveTo>
                  <a:cubicBezTo>
                    <a:pt x="527" y="916"/>
                    <a:pt x="517" y="911"/>
                    <a:pt x="509" y="918"/>
                  </a:cubicBezTo>
                  <a:cubicBezTo>
                    <a:pt x="509" y="919"/>
                    <a:pt x="508" y="911"/>
                    <a:pt x="508" y="911"/>
                  </a:cubicBezTo>
                  <a:cubicBezTo>
                    <a:pt x="509" y="909"/>
                    <a:pt x="511" y="908"/>
                    <a:pt x="514" y="906"/>
                  </a:cubicBezTo>
                  <a:cubicBezTo>
                    <a:pt x="520" y="901"/>
                    <a:pt x="526" y="898"/>
                    <a:pt x="533" y="904"/>
                  </a:cubicBezTo>
                  <a:close/>
                  <a:moveTo>
                    <a:pt x="516" y="468"/>
                  </a:moveTo>
                  <a:cubicBezTo>
                    <a:pt x="517" y="467"/>
                    <a:pt x="520" y="460"/>
                    <a:pt x="522" y="460"/>
                  </a:cubicBezTo>
                  <a:cubicBezTo>
                    <a:pt x="524" y="461"/>
                    <a:pt x="522" y="471"/>
                    <a:pt x="523" y="472"/>
                  </a:cubicBezTo>
                  <a:cubicBezTo>
                    <a:pt x="524" y="474"/>
                    <a:pt x="533" y="476"/>
                    <a:pt x="536" y="477"/>
                  </a:cubicBezTo>
                  <a:cubicBezTo>
                    <a:pt x="537" y="477"/>
                    <a:pt x="543" y="475"/>
                    <a:pt x="543" y="475"/>
                  </a:cubicBezTo>
                  <a:cubicBezTo>
                    <a:pt x="549" y="477"/>
                    <a:pt x="544" y="484"/>
                    <a:pt x="551" y="478"/>
                  </a:cubicBezTo>
                  <a:cubicBezTo>
                    <a:pt x="554" y="476"/>
                    <a:pt x="560" y="460"/>
                    <a:pt x="563" y="460"/>
                  </a:cubicBezTo>
                  <a:cubicBezTo>
                    <a:pt x="564" y="459"/>
                    <a:pt x="562" y="469"/>
                    <a:pt x="562" y="470"/>
                  </a:cubicBezTo>
                  <a:cubicBezTo>
                    <a:pt x="560" y="476"/>
                    <a:pt x="559" y="485"/>
                    <a:pt x="554" y="488"/>
                  </a:cubicBezTo>
                  <a:cubicBezTo>
                    <a:pt x="548" y="492"/>
                    <a:pt x="535" y="491"/>
                    <a:pt x="528" y="493"/>
                  </a:cubicBezTo>
                  <a:cubicBezTo>
                    <a:pt x="520" y="494"/>
                    <a:pt x="511" y="496"/>
                    <a:pt x="503" y="499"/>
                  </a:cubicBezTo>
                  <a:cubicBezTo>
                    <a:pt x="504" y="492"/>
                    <a:pt x="504" y="482"/>
                    <a:pt x="508" y="475"/>
                  </a:cubicBezTo>
                  <a:cubicBezTo>
                    <a:pt x="508" y="474"/>
                    <a:pt x="508" y="471"/>
                    <a:pt x="510" y="470"/>
                  </a:cubicBezTo>
                  <a:cubicBezTo>
                    <a:pt x="512" y="468"/>
                    <a:pt x="514" y="470"/>
                    <a:pt x="516" y="468"/>
                  </a:cubicBezTo>
                  <a:close/>
                  <a:moveTo>
                    <a:pt x="526" y="430"/>
                  </a:moveTo>
                  <a:cubicBezTo>
                    <a:pt x="528" y="423"/>
                    <a:pt x="532" y="425"/>
                    <a:pt x="538" y="426"/>
                  </a:cubicBezTo>
                  <a:cubicBezTo>
                    <a:pt x="541" y="426"/>
                    <a:pt x="551" y="425"/>
                    <a:pt x="555" y="428"/>
                  </a:cubicBezTo>
                  <a:cubicBezTo>
                    <a:pt x="563" y="434"/>
                    <a:pt x="558" y="451"/>
                    <a:pt x="556" y="459"/>
                  </a:cubicBezTo>
                  <a:cubicBezTo>
                    <a:pt x="555" y="463"/>
                    <a:pt x="554" y="473"/>
                    <a:pt x="549" y="473"/>
                  </a:cubicBezTo>
                  <a:cubicBezTo>
                    <a:pt x="541" y="474"/>
                    <a:pt x="552" y="458"/>
                    <a:pt x="548" y="454"/>
                  </a:cubicBezTo>
                  <a:cubicBezTo>
                    <a:pt x="548" y="454"/>
                    <a:pt x="541" y="467"/>
                    <a:pt x="541" y="467"/>
                  </a:cubicBezTo>
                  <a:cubicBezTo>
                    <a:pt x="540" y="466"/>
                    <a:pt x="541" y="454"/>
                    <a:pt x="539" y="454"/>
                  </a:cubicBezTo>
                  <a:cubicBezTo>
                    <a:pt x="535" y="454"/>
                    <a:pt x="534" y="462"/>
                    <a:pt x="532" y="463"/>
                  </a:cubicBezTo>
                  <a:cubicBezTo>
                    <a:pt x="533" y="462"/>
                    <a:pt x="531" y="447"/>
                    <a:pt x="530" y="445"/>
                  </a:cubicBezTo>
                  <a:cubicBezTo>
                    <a:pt x="531" y="448"/>
                    <a:pt x="527" y="446"/>
                    <a:pt x="526" y="445"/>
                  </a:cubicBezTo>
                  <a:cubicBezTo>
                    <a:pt x="524" y="442"/>
                    <a:pt x="526" y="434"/>
                    <a:pt x="526" y="430"/>
                  </a:cubicBezTo>
                  <a:close/>
                  <a:moveTo>
                    <a:pt x="531" y="307"/>
                  </a:moveTo>
                  <a:cubicBezTo>
                    <a:pt x="529" y="308"/>
                    <a:pt x="541" y="311"/>
                    <a:pt x="528" y="307"/>
                  </a:cubicBezTo>
                  <a:cubicBezTo>
                    <a:pt x="529" y="307"/>
                    <a:pt x="530" y="307"/>
                    <a:pt x="531" y="307"/>
                  </a:cubicBezTo>
                  <a:close/>
                  <a:moveTo>
                    <a:pt x="560" y="289"/>
                  </a:moveTo>
                  <a:cubicBezTo>
                    <a:pt x="562" y="290"/>
                    <a:pt x="564" y="292"/>
                    <a:pt x="566" y="292"/>
                  </a:cubicBezTo>
                  <a:cubicBezTo>
                    <a:pt x="558" y="301"/>
                    <a:pt x="556" y="287"/>
                    <a:pt x="560" y="289"/>
                  </a:cubicBezTo>
                  <a:close/>
                  <a:moveTo>
                    <a:pt x="566" y="278"/>
                  </a:moveTo>
                  <a:cubicBezTo>
                    <a:pt x="565" y="278"/>
                    <a:pt x="565" y="276"/>
                    <a:pt x="564" y="274"/>
                  </a:cubicBezTo>
                  <a:cubicBezTo>
                    <a:pt x="565" y="275"/>
                    <a:pt x="565" y="276"/>
                    <a:pt x="566" y="278"/>
                  </a:cubicBezTo>
                  <a:close/>
                  <a:moveTo>
                    <a:pt x="571" y="248"/>
                  </a:moveTo>
                  <a:cubicBezTo>
                    <a:pt x="572" y="251"/>
                    <a:pt x="572" y="264"/>
                    <a:pt x="573" y="265"/>
                  </a:cubicBezTo>
                  <a:cubicBezTo>
                    <a:pt x="569" y="261"/>
                    <a:pt x="571" y="253"/>
                    <a:pt x="571" y="248"/>
                  </a:cubicBezTo>
                  <a:close/>
                  <a:moveTo>
                    <a:pt x="558" y="882"/>
                  </a:moveTo>
                  <a:cubicBezTo>
                    <a:pt x="546" y="889"/>
                    <a:pt x="551" y="914"/>
                    <a:pt x="551" y="926"/>
                  </a:cubicBezTo>
                  <a:cubicBezTo>
                    <a:pt x="547" y="925"/>
                    <a:pt x="546" y="919"/>
                    <a:pt x="544" y="916"/>
                  </a:cubicBezTo>
                  <a:cubicBezTo>
                    <a:pt x="539" y="909"/>
                    <a:pt x="534" y="907"/>
                    <a:pt x="534" y="899"/>
                  </a:cubicBezTo>
                  <a:cubicBezTo>
                    <a:pt x="534" y="885"/>
                    <a:pt x="547" y="884"/>
                    <a:pt x="558" y="882"/>
                  </a:cubicBezTo>
                  <a:close/>
                  <a:moveTo>
                    <a:pt x="556" y="539"/>
                  </a:moveTo>
                  <a:cubicBezTo>
                    <a:pt x="556" y="536"/>
                    <a:pt x="558" y="534"/>
                    <a:pt x="561" y="534"/>
                  </a:cubicBezTo>
                  <a:cubicBezTo>
                    <a:pt x="560" y="536"/>
                    <a:pt x="559" y="539"/>
                    <a:pt x="556" y="539"/>
                  </a:cubicBezTo>
                  <a:close/>
                  <a:moveTo>
                    <a:pt x="579" y="459"/>
                  </a:moveTo>
                  <a:cubicBezTo>
                    <a:pt x="582" y="456"/>
                    <a:pt x="581" y="474"/>
                    <a:pt x="581" y="476"/>
                  </a:cubicBezTo>
                  <a:cubicBezTo>
                    <a:pt x="579" y="481"/>
                    <a:pt x="580" y="480"/>
                    <a:pt x="574" y="483"/>
                  </a:cubicBezTo>
                  <a:cubicBezTo>
                    <a:pt x="570" y="486"/>
                    <a:pt x="565" y="486"/>
                    <a:pt x="560" y="487"/>
                  </a:cubicBezTo>
                  <a:cubicBezTo>
                    <a:pt x="564" y="474"/>
                    <a:pt x="570" y="469"/>
                    <a:pt x="579" y="459"/>
                  </a:cubicBezTo>
                  <a:close/>
                  <a:moveTo>
                    <a:pt x="583" y="480"/>
                  </a:moveTo>
                  <a:cubicBezTo>
                    <a:pt x="584" y="478"/>
                    <a:pt x="588" y="459"/>
                    <a:pt x="590" y="460"/>
                  </a:cubicBezTo>
                  <a:cubicBezTo>
                    <a:pt x="594" y="462"/>
                    <a:pt x="586" y="479"/>
                    <a:pt x="583" y="480"/>
                  </a:cubicBezTo>
                  <a:close/>
                  <a:moveTo>
                    <a:pt x="584" y="529"/>
                  </a:moveTo>
                  <a:cubicBezTo>
                    <a:pt x="585" y="525"/>
                    <a:pt x="587" y="525"/>
                    <a:pt x="590" y="525"/>
                  </a:cubicBezTo>
                  <a:cubicBezTo>
                    <a:pt x="588" y="527"/>
                    <a:pt x="586" y="528"/>
                    <a:pt x="584" y="529"/>
                  </a:cubicBezTo>
                  <a:close/>
                  <a:moveTo>
                    <a:pt x="570" y="779"/>
                  </a:moveTo>
                  <a:cubicBezTo>
                    <a:pt x="574" y="777"/>
                    <a:pt x="585" y="775"/>
                    <a:pt x="589" y="777"/>
                  </a:cubicBezTo>
                  <a:cubicBezTo>
                    <a:pt x="583" y="777"/>
                    <a:pt x="576" y="778"/>
                    <a:pt x="570" y="779"/>
                  </a:cubicBezTo>
                  <a:close/>
                  <a:moveTo>
                    <a:pt x="582" y="884"/>
                  </a:moveTo>
                  <a:cubicBezTo>
                    <a:pt x="585" y="885"/>
                    <a:pt x="594" y="891"/>
                    <a:pt x="589" y="897"/>
                  </a:cubicBezTo>
                  <a:cubicBezTo>
                    <a:pt x="587" y="899"/>
                    <a:pt x="579" y="897"/>
                    <a:pt x="577" y="896"/>
                  </a:cubicBezTo>
                  <a:cubicBezTo>
                    <a:pt x="569" y="894"/>
                    <a:pt x="568" y="885"/>
                    <a:pt x="562" y="882"/>
                  </a:cubicBezTo>
                  <a:cubicBezTo>
                    <a:pt x="568" y="881"/>
                    <a:pt x="575" y="882"/>
                    <a:pt x="582" y="884"/>
                  </a:cubicBezTo>
                  <a:close/>
                  <a:moveTo>
                    <a:pt x="659" y="358"/>
                  </a:moveTo>
                  <a:cubicBezTo>
                    <a:pt x="659" y="356"/>
                    <a:pt x="660" y="356"/>
                    <a:pt x="661" y="356"/>
                  </a:cubicBezTo>
                  <a:cubicBezTo>
                    <a:pt x="664" y="356"/>
                    <a:pt x="662" y="383"/>
                    <a:pt x="659" y="358"/>
                  </a:cubicBezTo>
                  <a:close/>
                  <a:moveTo>
                    <a:pt x="639" y="934"/>
                  </a:moveTo>
                  <a:cubicBezTo>
                    <a:pt x="640" y="933"/>
                    <a:pt x="641" y="932"/>
                    <a:pt x="642" y="931"/>
                  </a:cubicBezTo>
                  <a:cubicBezTo>
                    <a:pt x="644" y="945"/>
                    <a:pt x="646" y="952"/>
                    <a:pt x="641" y="966"/>
                  </a:cubicBezTo>
                  <a:cubicBezTo>
                    <a:pt x="638" y="956"/>
                    <a:pt x="635" y="944"/>
                    <a:pt x="639" y="934"/>
                  </a:cubicBezTo>
                  <a:close/>
                  <a:moveTo>
                    <a:pt x="622" y="360"/>
                  </a:moveTo>
                  <a:cubicBezTo>
                    <a:pt x="623" y="359"/>
                    <a:pt x="623" y="357"/>
                    <a:pt x="623" y="355"/>
                  </a:cubicBezTo>
                  <a:cubicBezTo>
                    <a:pt x="624" y="358"/>
                    <a:pt x="624" y="360"/>
                    <a:pt x="624" y="362"/>
                  </a:cubicBezTo>
                  <a:cubicBezTo>
                    <a:pt x="622" y="362"/>
                    <a:pt x="622" y="362"/>
                    <a:pt x="622" y="360"/>
                  </a:cubicBezTo>
                  <a:close/>
                  <a:moveTo>
                    <a:pt x="629" y="473"/>
                  </a:moveTo>
                  <a:cubicBezTo>
                    <a:pt x="629" y="474"/>
                    <a:pt x="629" y="474"/>
                    <a:pt x="629" y="475"/>
                  </a:cubicBezTo>
                  <a:cubicBezTo>
                    <a:pt x="630" y="478"/>
                    <a:pt x="629" y="480"/>
                    <a:pt x="626" y="479"/>
                  </a:cubicBezTo>
                  <a:cubicBezTo>
                    <a:pt x="623" y="482"/>
                    <a:pt x="614" y="483"/>
                    <a:pt x="611" y="484"/>
                  </a:cubicBezTo>
                  <a:cubicBezTo>
                    <a:pt x="612" y="480"/>
                    <a:pt x="613" y="478"/>
                    <a:pt x="615" y="476"/>
                  </a:cubicBezTo>
                  <a:cubicBezTo>
                    <a:pt x="618" y="474"/>
                    <a:pt x="619" y="478"/>
                    <a:pt x="618" y="480"/>
                  </a:cubicBezTo>
                  <a:cubicBezTo>
                    <a:pt x="622" y="478"/>
                    <a:pt x="625" y="475"/>
                    <a:pt x="629" y="473"/>
                  </a:cubicBezTo>
                  <a:close/>
                  <a:moveTo>
                    <a:pt x="609" y="535"/>
                  </a:moveTo>
                  <a:cubicBezTo>
                    <a:pt x="610" y="535"/>
                    <a:pt x="611" y="535"/>
                    <a:pt x="611" y="537"/>
                  </a:cubicBezTo>
                  <a:cubicBezTo>
                    <a:pt x="610" y="536"/>
                    <a:pt x="610" y="536"/>
                    <a:pt x="609" y="535"/>
                  </a:cubicBezTo>
                  <a:close/>
                  <a:moveTo>
                    <a:pt x="604" y="427"/>
                  </a:moveTo>
                  <a:cubicBezTo>
                    <a:pt x="604" y="422"/>
                    <a:pt x="605" y="418"/>
                    <a:pt x="607" y="414"/>
                  </a:cubicBezTo>
                  <a:cubicBezTo>
                    <a:pt x="609" y="417"/>
                    <a:pt x="605" y="423"/>
                    <a:pt x="604" y="427"/>
                  </a:cubicBezTo>
                  <a:close/>
                  <a:moveTo>
                    <a:pt x="603" y="968"/>
                  </a:moveTo>
                  <a:cubicBezTo>
                    <a:pt x="603" y="967"/>
                    <a:pt x="603" y="967"/>
                    <a:pt x="603" y="966"/>
                  </a:cubicBezTo>
                  <a:cubicBezTo>
                    <a:pt x="603" y="967"/>
                    <a:pt x="603" y="967"/>
                    <a:pt x="603" y="968"/>
                  </a:cubicBezTo>
                  <a:close/>
                  <a:moveTo>
                    <a:pt x="603" y="486"/>
                  </a:moveTo>
                  <a:cubicBezTo>
                    <a:pt x="600" y="486"/>
                    <a:pt x="597" y="484"/>
                    <a:pt x="595" y="482"/>
                  </a:cubicBezTo>
                  <a:cubicBezTo>
                    <a:pt x="591" y="479"/>
                    <a:pt x="592" y="481"/>
                    <a:pt x="592" y="475"/>
                  </a:cubicBezTo>
                  <a:cubicBezTo>
                    <a:pt x="593" y="474"/>
                    <a:pt x="594" y="465"/>
                    <a:pt x="597" y="465"/>
                  </a:cubicBezTo>
                  <a:cubicBezTo>
                    <a:pt x="599" y="465"/>
                    <a:pt x="599" y="472"/>
                    <a:pt x="600" y="472"/>
                  </a:cubicBezTo>
                  <a:cubicBezTo>
                    <a:pt x="601" y="474"/>
                    <a:pt x="604" y="473"/>
                    <a:pt x="605" y="476"/>
                  </a:cubicBezTo>
                  <a:cubicBezTo>
                    <a:pt x="606" y="478"/>
                    <a:pt x="604" y="484"/>
                    <a:pt x="603" y="486"/>
                  </a:cubicBezTo>
                  <a:close/>
                  <a:moveTo>
                    <a:pt x="606" y="652"/>
                  </a:moveTo>
                  <a:cubicBezTo>
                    <a:pt x="604" y="652"/>
                    <a:pt x="618" y="644"/>
                    <a:pt x="619" y="644"/>
                  </a:cubicBezTo>
                  <a:cubicBezTo>
                    <a:pt x="623" y="642"/>
                    <a:pt x="638" y="634"/>
                    <a:pt x="642" y="636"/>
                  </a:cubicBezTo>
                  <a:cubicBezTo>
                    <a:pt x="643" y="637"/>
                    <a:pt x="645" y="639"/>
                    <a:pt x="644" y="642"/>
                  </a:cubicBezTo>
                  <a:cubicBezTo>
                    <a:pt x="644" y="646"/>
                    <a:pt x="643" y="644"/>
                    <a:pt x="639" y="645"/>
                  </a:cubicBezTo>
                  <a:cubicBezTo>
                    <a:pt x="630" y="649"/>
                    <a:pt x="617" y="650"/>
                    <a:pt x="606" y="652"/>
                  </a:cubicBezTo>
                  <a:close/>
                  <a:moveTo>
                    <a:pt x="625" y="887"/>
                  </a:moveTo>
                  <a:cubicBezTo>
                    <a:pt x="624" y="889"/>
                    <a:pt x="624" y="891"/>
                    <a:pt x="623" y="891"/>
                  </a:cubicBezTo>
                  <a:cubicBezTo>
                    <a:pt x="623" y="889"/>
                    <a:pt x="624" y="888"/>
                    <a:pt x="625" y="887"/>
                  </a:cubicBezTo>
                  <a:close/>
                  <a:moveTo>
                    <a:pt x="633" y="891"/>
                  </a:moveTo>
                  <a:cubicBezTo>
                    <a:pt x="632" y="890"/>
                    <a:pt x="631" y="889"/>
                    <a:pt x="630" y="887"/>
                  </a:cubicBezTo>
                  <a:cubicBezTo>
                    <a:pt x="633" y="886"/>
                    <a:pt x="634" y="888"/>
                    <a:pt x="633" y="891"/>
                  </a:cubicBezTo>
                  <a:close/>
                  <a:moveTo>
                    <a:pt x="627" y="769"/>
                  </a:moveTo>
                  <a:cubicBezTo>
                    <a:pt x="620" y="769"/>
                    <a:pt x="613" y="772"/>
                    <a:pt x="606" y="771"/>
                  </a:cubicBezTo>
                  <a:cubicBezTo>
                    <a:pt x="616" y="768"/>
                    <a:pt x="625" y="765"/>
                    <a:pt x="635" y="763"/>
                  </a:cubicBezTo>
                  <a:cubicBezTo>
                    <a:pt x="633" y="766"/>
                    <a:pt x="630" y="768"/>
                    <a:pt x="627" y="769"/>
                  </a:cubicBezTo>
                  <a:close/>
                  <a:moveTo>
                    <a:pt x="648" y="761"/>
                  </a:moveTo>
                  <a:cubicBezTo>
                    <a:pt x="647" y="762"/>
                    <a:pt x="647" y="762"/>
                    <a:pt x="646" y="761"/>
                  </a:cubicBezTo>
                  <a:cubicBezTo>
                    <a:pt x="647" y="761"/>
                    <a:pt x="647" y="761"/>
                    <a:pt x="648" y="761"/>
                  </a:cubicBezTo>
                  <a:close/>
                  <a:moveTo>
                    <a:pt x="665" y="722"/>
                  </a:moveTo>
                  <a:cubicBezTo>
                    <a:pt x="665" y="724"/>
                    <a:pt x="665" y="725"/>
                    <a:pt x="665" y="727"/>
                  </a:cubicBezTo>
                  <a:cubicBezTo>
                    <a:pt x="660" y="727"/>
                    <a:pt x="666" y="721"/>
                    <a:pt x="665" y="720"/>
                  </a:cubicBezTo>
                  <a:cubicBezTo>
                    <a:pt x="665" y="721"/>
                    <a:pt x="666" y="721"/>
                    <a:pt x="665" y="722"/>
                  </a:cubicBezTo>
                  <a:close/>
                  <a:moveTo>
                    <a:pt x="665" y="641"/>
                  </a:moveTo>
                  <a:cubicBezTo>
                    <a:pt x="660" y="642"/>
                    <a:pt x="655" y="642"/>
                    <a:pt x="650" y="643"/>
                  </a:cubicBezTo>
                  <a:cubicBezTo>
                    <a:pt x="651" y="632"/>
                    <a:pt x="662" y="632"/>
                    <a:pt x="671" y="630"/>
                  </a:cubicBezTo>
                  <a:cubicBezTo>
                    <a:pt x="670" y="633"/>
                    <a:pt x="669" y="641"/>
                    <a:pt x="665" y="641"/>
                  </a:cubicBezTo>
                  <a:close/>
                  <a:moveTo>
                    <a:pt x="677" y="531"/>
                  </a:moveTo>
                  <a:cubicBezTo>
                    <a:pt x="677" y="534"/>
                    <a:pt x="650" y="547"/>
                    <a:pt x="645" y="545"/>
                  </a:cubicBezTo>
                  <a:cubicBezTo>
                    <a:pt x="637" y="543"/>
                    <a:pt x="648" y="533"/>
                    <a:pt x="643" y="529"/>
                  </a:cubicBezTo>
                  <a:cubicBezTo>
                    <a:pt x="640" y="526"/>
                    <a:pt x="638" y="526"/>
                    <a:pt x="637" y="530"/>
                  </a:cubicBezTo>
                  <a:cubicBezTo>
                    <a:pt x="638" y="526"/>
                    <a:pt x="638" y="522"/>
                    <a:pt x="639" y="519"/>
                  </a:cubicBezTo>
                  <a:cubicBezTo>
                    <a:pt x="642" y="511"/>
                    <a:pt x="642" y="513"/>
                    <a:pt x="650" y="512"/>
                  </a:cubicBezTo>
                  <a:cubicBezTo>
                    <a:pt x="656" y="511"/>
                    <a:pt x="663" y="508"/>
                    <a:pt x="667" y="509"/>
                  </a:cubicBezTo>
                  <a:cubicBezTo>
                    <a:pt x="671" y="511"/>
                    <a:pt x="675" y="516"/>
                    <a:pt x="677" y="521"/>
                  </a:cubicBezTo>
                  <a:cubicBezTo>
                    <a:pt x="678" y="524"/>
                    <a:pt x="677" y="527"/>
                    <a:pt x="677" y="531"/>
                  </a:cubicBezTo>
                  <a:close/>
                  <a:moveTo>
                    <a:pt x="579" y="249"/>
                  </a:moveTo>
                  <a:cubicBezTo>
                    <a:pt x="590" y="245"/>
                    <a:pt x="601" y="239"/>
                    <a:pt x="612" y="238"/>
                  </a:cubicBezTo>
                  <a:cubicBezTo>
                    <a:pt x="625" y="237"/>
                    <a:pt x="633" y="236"/>
                    <a:pt x="646" y="232"/>
                  </a:cubicBezTo>
                  <a:cubicBezTo>
                    <a:pt x="654" y="229"/>
                    <a:pt x="665" y="225"/>
                    <a:pt x="672" y="229"/>
                  </a:cubicBezTo>
                  <a:cubicBezTo>
                    <a:pt x="676" y="230"/>
                    <a:pt x="677" y="233"/>
                    <a:pt x="681" y="234"/>
                  </a:cubicBezTo>
                  <a:cubicBezTo>
                    <a:pt x="687" y="236"/>
                    <a:pt x="681" y="229"/>
                    <a:pt x="687" y="235"/>
                  </a:cubicBezTo>
                  <a:cubicBezTo>
                    <a:pt x="691" y="239"/>
                    <a:pt x="689" y="260"/>
                    <a:pt x="688" y="266"/>
                  </a:cubicBezTo>
                  <a:cubicBezTo>
                    <a:pt x="687" y="275"/>
                    <a:pt x="688" y="273"/>
                    <a:pt x="678" y="273"/>
                  </a:cubicBezTo>
                  <a:cubicBezTo>
                    <a:pt x="673" y="273"/>
                    <a:pt x="667" y="273"/>
                    <a:pt x="663" y="274"/>
                  </a:cubicBezTo>
                  <a:cubicBezTo>
                    <a:pt x="661" y="274"/>
                    <a:pt x="658" y="277"/>
                    <a:pt x="656" y="277"/>
                  </a:cubicBezTo>
                  <a:cubicBezTo>
                    <a:pt x="652" y="276"/>
                    <a:pt x="653" y="270"/>
                    <a:pt x="650" y="270"/>
                  </a:cubicBezTo>
                  <a:cubicBezTo>
                    <a:pt x="648" y="270"/>
                    <a:pt x="647" y="274"/>
                    <a:pt x="646" y="274"/>
                  </a:cubicBezTo>
                  <a:cubicBezTo>
                    <a:pt x="642" y="276"/>
                    <a:pt x="641" y="277"/>
                    <a:pt x="636" y="277"/>
                  </a:cubicBezTo>
                  <a:cubicBezTo>
                    <a:pt x="637" y="272"/>
                    <a:pt x="639" y="255"/>
                    <a:pt x="634" y="255"/>
                  </a:cubicBezTo>
                  <a:cubicBezTo>
                    <a:pt x="632" y="256"/>
                    <a:pt x="630" y="261"/>
                    <a:pt x="627" y="260"/>
                  </a:cubicBezTo>
                  <a:cubicBezTo>
                    <a:pt x="625" y="260"/>
                    <a:pt x="622" y="253"/>
                    <a:pt x="624" y="253"/>
                  </a:cubicBezTo>
                  <a:cubicBezTo>
                    <a:pt x="615" y="258"/>
                    <a:pt x="624" y="255"/>
                    <a:pt x="617" y="249"/>
                  </a:cubicBezTo>
                  <a:cubicBezTo>
                    <a:pt x="617" y="249"/>
                    <a:pt x="610" y="256"/>
                    <a:pt x="608" y="256"/>
                  </a:cubicBezTo>
                  <a:cubicBezTo>
                    <a:pt x="606" y="256"/>
                    <a:pt x="604" y="252"/>
                    <a:pt x="601" y="253"/>
                  </a:cubicBezTo>
                  <a:cubicBezTo>
                    <a:pt x="596" y="255"/>
                    <a:pt x="594" y="276"/>
                    <a:pt x="593" y="280"/>
                  </a:cubicBezTo>
                  <a:cubicBezTo>
                    <a:pt x="587" y="278"/>
                    <a:pt x="593" y="266"/>
                    <a:pt x="590" y="261"/>
                  </a:cubicBezTo>
                  <a:cubicBezTo>
                    <a:pt x="589" y="260"/>
                    <a:pt x="572" y="251"/>
                    <a:pt x="579" y="249"/>
                  </a:cubicBezTo>
                  <a:close/>
                  <a:moveTo>
                    <a:pt x="682" y="520"/>
                  </a:moveTo>
                  <a:cubicBezTo>
                    <a:pt x="683" y="519"/>
                    <a:pt x="687" y="507"/>
                    <a:pt x="687" y="507"/>
                  </a:cubicBezTo>
                  <a:cubicBezTo>
                    <a:pt x="688" y="507"/>
                    <a:pt x="690" y="520"/>
                    <a:pt x="689" y="521"/>
                  </a:cubicBezTo>
                  <a:cubicBezTo>
                    <a:pt x="687" y="526"/>
                    <a:pt x="687" y="523"/>
                    <a:pt x="682" y="523"/>
                  </a:cubicBezTo>
                  <a:cubicBezTo>
                    <a:pt x="683" y="518"/>
                    <a:pt x="681" y="528"/>
                    <a:pt x="682" y="520"/>
                  </a:cubicBezTo>
                  <a:close/>
                  <a:moveTo>
                    <a:pt x="370" y="1363"/>
                  </a:moveTo>
                  <a:cubicBezTo>
                    <a:pt x="371" y="1363"/>
                    <a:pt x="372" y="1363"/>
                    <a:pt x="372" y="1364"/>
                  </a:cubicBezTo>
                  <a:cubicBezTo>
                    <a:pt x="372" y="1364"/>
                    <a:pt x="371" y="1363"/>
                    <a:pt x="370" y="1363"/>
                  </a:cubicBezTo>
                  <a:close/>
                  <a:moveTo>
                    <a:pt x="307" y="606"/>
                  </a:moveTo>
                  <a:cubicBezTo>
                    <a:pt x="302" y="603"/>
                    <a:pt x="303" y="595"/>
                    <a:pt x="303" y="590"/>
                  </a:cubicBezTo>
                  <a:cubicBezTo>
                    <a:pt x="304" y="591"/>
                    <a:pt x="309" y="607"/>
                    <a:pt x="307" y="606"/>
                  </a:cubicBezTo>
                  <a:close/>
                  <a:moveTo>
                    <a:pt x="307" y="618"/>
                  </a:moveTo>
                  <a:cubicBezTo>
                    <a:pt x="307" y="617"/>
                    <a:pt x="307" y="616"/>
                    <a:pt x="307" y="615"/>
                  </a:cubicBezTo>
                  <a:cubicBezTo>
                    <a:pt x="308" y="617"/>
                    <a:pt x="307" y="617"/>
                    <a:pt x="307" y="618"/>
                  </a:cubicBezTo>
                  <a:close/>
                  <a:moveTo>
                    <a:pt x="297" y="635"/>
                  </a:moveTo>
                  <a:cubicBezTo>
                    <a:pt x="286" y="647"/>
                    <a:pt x="273" y="633"/>
                    <a:pt x="284" y="623"/>
                  </a:cubicBezTo>
                  <a:cubicBezTo>
                    <a:pt x="289" y="619"/>
                    <a:pt x="291" y="616"/>
                    <a:pt x="295" y="619"/>
                  </a:cubicBezTo>
                  <a:cubicBezTo>
                    <a:pt x="297" y="622"/>
                    <a:pt x="299" y="632"/>
                    <a:pt x="297" y="635"/>
                  </a:cubicBezTo>
                  <a:close/>
                  <a:moveTo>
                    <a:pt x="295" y="835"/>
                  </a:moveTo>
                  <a:cubicBezTo>
                    <a:pt x="293" y="838"/>
                    <a:pt x="292" y="848"/>
                    <a:pt x="289" y="850"/>
                  </a:cubicBezTo>
                  <a:cubicBezTo>
                    <a:pt x="283" y="854"/>
                    <a:pt x="285" y="847"/>
                    <a:pt x="280" y="848"/>
                  </a:cubicBezTo>
                  <a:cubicBezTo>
                    <a:pt x="277" y="849"/>
                    <a:pt x="275" y="855"/>
                    <a:pt x="272" y="857"/>
                  </a:cubicBezTo>
                  <a:cubicBezTo>
                    <a:pt x="267" y="859"/>
                    <a:pt x="266" y="850"/>
                    <a:pt x="264" y="850"/>
                  </a:cubicBezTo>
                  <a:cubicBezTo>
                    <a:pt x="261" y="851"/>
                    <a:pt x="257" y="860"/>
                    <a:pt x="254" y="862"/>
                  </a:cubicBezTo>
                  <a:cubicBezTo>
                    <a:pt x="250" y="865"/>
                    <a:pt x="245" y="866"/>
                    <a:pt x="241" y="868"/>
                  </a:cubicBezTo>
                  <a:cubicBezTo>
                    <a:pt x="236" y="871"/>
                    <a:pt x="223" y="891"/>
                    <a:pt x="221" y="890"/>
                  </a:cubicBezTo>
                  <a:cubicBezTo>
                    <a:pt x="218" y="889"/>
                    <a:pt x="213" y="865"/>
                    <a:pt x="212" y="861"/>
                  </a:cubicBezTo>
                  <a:cubicBezTo>
                    <a:pt x="210" y="849"/>
                    <a:pt x="212" y="840"/>
                    <a:pt x="225" y="839"/>
                  </a:cubicBezTo>
                  <a:cubicBezTo>
                    <a:pt x="227" y="838"/>
                    <a:pt x="231" y="838"/>
                    <a:pt x="234" y="839"/>
                  </a:cubicBezTo>
                  <a:cubicBezTo>
                    <a:pt x="239" y="839"/>
                    <a:pt x="238" y="841"/>
                    <a:pt x="242" y="836"/>
                  </a:cubicBezTo>
                  <a:cubicBezTo>
                    <a:pt x="247" y="831"/>
                    <a:pt x="246" y="812"/>
                    <a:pt x="255" y="818"/>
                  </a:cubicBezTo>
                  <a:cubicBezTo>
                    <a:pt x="260" y="821"/>
                    <a:pt x="258" y="825"/>
                    <a:pt x="264" y="825"/>
                  </a:cubicBezTo>
                  <a:cubicBezTo>
                    <a:pt x="271" y="825"/>
                    <a:pt x="278" y="817"/>
                    <a:pt x="284" y="816"/>
                  </a:cubicBezTo>
                  <a:cubicBezTo>
                    <a:pt x="295" y="814"/>
                    <a:pt x="299" y="826"/>
                    <a:pt x="295" y="835"/>
                  </a:cubicBezTo>
                  <a:close/>
                  <a:moveTo>
                    <a:pt x="284" y="1244"/>
                  </a:moveTo>
                  <a:cubicBezTo>
                    <a:pt x="280" y="1245"/>
                    <a:pt x="274" y="1240"/>
                    <a:pt x="279" y="1238"/>
                  </a:cubicBezTo>
                  <a:cubicBezTo>
                    <a:pt x="283" y="1236"/>
                    <a:pt x="285" y="1240"/>
                    <a:pt x="284" y="1244"/>
                  </a:cubicBezTo>
                  <a:close/>
                  <a:moveTo>
                    <a:pt x="274" y="1039"/>
                  </a:moveTo>
                  <a:cubicBezTo>
                    <a:pt x="274" y="1035"/>
                    <a:pt x="272" y="1032"/>
                    <a:pt x="277" y="1030"/>
                  </a:cubicBezTo>
                  <a:cubicBezTo>
                    <a:pt x="280" y="1030"/>
                    <a:pt x="275" y="1040"/>
                    <a:pt x="274" y="1041"/>
                  </a:cubicBezTo>
                  <a:cubicBezTo>
                    <a:pt x="274" y="1040"/>
                    <a:pt x="274" y="1040"/>
                    <a:pt x="274" y="1039"/>
                  </a:cubicBezTo>
                  <a:close/>
                  <a:moveTo>
                    <a:pt x="259" y="1028"/>
                  </a:moveTo>
                  <a:cubicBezTo>
                    <a:pt x="258" y="1025"/>
                    <a:pt x="257" y="1024"/>
                    <a:pt x="258" y="1022"/>
                  </a:cubicBezTo>
                  <a:cubicBezTo>
                    <a:pt x="259" y="1024"/>
                    <a:pt x="258" y="1026"/>
                    <a:pt x="259" y="1028"/>
                  </a:cubicBezTo>
                  <a:close/>
                  <a:moveTo>
                    <a:pt x="252" y="1041"/>
                  </a:moveTo>
                  <a:cubicBezTo>
                    <a:pt x="252" y="1052"/>
                    <a:pt x="247" y="1059"/>
                    <a:pt x="241" y="1068"/>
                  </a:cubicBezTo>
                  <a:cubicBezTo>
                    <a:pt x="241" y="1068"/>
                    <a:pt x="239" y="1060"/>
                    <a:pt x="239" y="1060"/>
                  </a:cubicBezTo>
                  <a:cubicBezTo>
                    <a:pt x="239" y="1056"/>
                    <a:pt x="242" y="1050"/>
                    <a:pt x="243" y="1046"/>
                  </a:cubicBezTo>
                  <a:cubicBezTo>
                    <a:pt x="244" y="1043"/>
                    <a:pt x="249" y="1021"/>
                    <a:pt x="250" y="1021"/>
                  </a:cubicBezTo>
                  <a:cubicBezTo>
                    <a:pt x="253" y="1022"/>
                    <a:pt x="253" y="1039"/>
                    <a:pt x="252" y="1041"/>
                  </a:cubicBezTo>
                  <a:close/>
                  <a:moveTo>
                    <a:pt x="235" y="1232"/>
                  </a:moveTo>
                  <a:cubicBezTo>
                    <a:pt x="234" y="1236"/>
                    <a:pt x="231" y="1248"/>
                    <a:pt x="234" y="1252"/>
                  </a:cubicBezTo>
                  <a:cubicBezTo>
                    <a:pt x="232" y="1253"/>
                    <a:pt x="221" y="1220"/>
                    <a:pt x="238" y="1220"/>
                  </a:cubicBezTo>
                  <a:cubicBezTo>
                    <a:pt x="237" y="1224"/>
                    <a:pt x="236" y="1228"/>
                    <a:pt x="235" y="1232"/>
                  </a:cubicBezTo>
                  <a:close/>
                  <a:moveTo>
                    <a:pt x="220" y="1187"/>
                  </a:moveTo>
                  <a:cubicBezTo>
                    <a:pt x="218" y="1189"/>
                    <a:pt x="215" y="1192"/>
                    <a:pt x="212" y="1193"/>
                  </a:cubicBezTo>
                  <a:cubicBezTo>
                    <a:pt x="211" y="1194"/>
                    <a:pt x="211" y="1186"/>
                    <a:pt x="211" y="1186"/>
                  </a:cubicBezTo>
                  <a:cubicBezTo>
                    <a:pt x="213" y="1181"/>
                    <a:pt x="215" y="1182"/>
                    <a:pt x="219" y="1180"/>
                  </a:cubicBezTo>
                  <a:cubicBezTo>
                    <a:pt x="220" y="1182"/>
                    <a:pt x="225" y="1181"/>
                    <a:pt x="225" y="1182"/>
                  </a:cubicBezTo>
                  <a:cubicBezTo>
                    <a:pt x="229" y="1190"/>
                    <a:pt x="221" y="1187"/>
                    <a:pt x="220" y="1187"/>
                  </a:cubicBezTo>
                  <a:close/>
                  <a:moveTo>
                    <a:pt x="213" y="1223"/>
                  </a:moveTo>
                  <a:cubicBezTo>
                    <a:pt x="212" y="1235"/>
                    <a:pt x="205" y="1248"/>
                    <a:pt x="200" y="1258"/>
                  </a:cubicBezTo>
                  <a:cubicBezTo>
                    <a:pt x="201" y="1257"/>
                    <a:pt x="200" y="1266"/>
                    <a:pt x="198" y="1266"/>
                  </a:cubicBezTo>
                  <a:cubicBezTo>
                    <a:pt x="196" y="1265"/>
                    <a:pt x="194" y="1258"/>
                    <a:pt x="194" y="1257"/>
                  </a:cubicBezTo>
                  <a:cubicBezTo>
                    <a:pt x="190" y="1260"/>
                    <a:pt x="188" y="1267"/>
                    <a:pt x="184" y="1263"/>
                  </a:cubicBezTo>
                  <a:cubicBezTo>
                    <a:pt x="180" y="1258"/>
                    <a:pt x="181" y="1239"/>
                    <a:pt x="183" y="1234"/>
                  </a:cubicBezTo>
                  <a:cubicBezTo>
                    <a:pt x="187" y="1222"/>
                    <a:pt x="190" y="1228"/>
                    <a:pt x="198" y="1226"/>
                  </a:cubicBezTo>
                  <a:cubicBezTo>
                    <a:pt x="202" y="1224"/>
                    <a:pt x="211" y="1207"/>
                    <a:pt x="211" y="1207"/>
                  </a:cubicBezTo>
                  <a:cubicBezTo>
                    <a:pt x="215" y="1209"/>
                    <a:pt x="213" y="1219"/>
                    <a:pt x="213" y="1223"/>
                  </a:cubicBezTo>
                  <a:close/>
                  <a:moveTo>
                    <a:pt x="193" y="1262"/>
                  </a:moveTo>
                  <a:cubicBezTo>
                    <a:pt x="193" y="1261"/>
                    <a:pt x="193" y="1259"/>
                    <a:pt x="194" y="1258"/>
                  </a:cubicBezTo>
                  <a:cubicBezTo>
                    <a:pt x="194" y="1259"/>
                    <a:pt x="194" y="1261"/>
                    <a:pt x="193" y="1262"/>
                  </a:cubicBezTo>
                  <a:close/>
                  <a:moveTo>
                    <a:pt x="168" y="1071"/>
                  </a:moveTo>
                  <a:cubicBezTo>
                    <a:pt x="167" y="1074"/>
                    <a:pt x="166" y="1084"/>
                    <a:pt x="163" y="1086"/>
                  </a:cubicBezTo>
                  <a:cubicBezTo>
                    <a:pt x="157" y="1089"/>
                    <a:pt x="160" y="1083"/>
                    <a:pt x="155" y="1083"/>
                  </a:cubicBezTo>
                  <a:cubicBezTo>
                    <a:pt x="152" y="1084"/>
                    <a:pt x="151" y="1091"/>
                    <a:pt x="148" y="1092"/>
                  </a:cubicBezTo>
                  <a:cubicBezTo>
                    <a:pt x="143" y="1093"/>
                    <a:pt x="142" y="1085"/>
                    <a:pt x="141" y="1085"/>
                  </a:cubicBezTo>
                  <a:cubicBezTo>
                    <a:pt x="138" y="1086"/>
                    <a:pt x="134" y="1094"/>
                    <a:pt x="131" y="1096"/>
                  </a:cubicBezTo>
                  <a:cubicBezTo>
                    <a:pt x="128" y="1099"/>
                    <a:pt x="123" y="1100"/>
                    <a:pt x="119" y="1102"/>
                  </a:cubicBezTo>
                  <a:cubicBezTo>
                    <a:pt x="116" y="1104"/>
                    <a:pt x="103" y="1124"/>
                    <a:pt x="102" y="1124"/>
                  </a:cubicBezTo>
                  <a:cubicBezTo>
                    <a:pt x="99" y="1123"/>
                    <a:pt x="95" y="1101"/>
                    <a:pt x="95" y="1097"/>
                  </a:cubicBezTo>
                  <a:cubicBezTo>
                    <a:pt x="93" y="1086"/>
                    <a:pt x="93" y="1073"/>
                    <a:pt x="106" y="1072"/>
                  </a:cubicBezTo>
                  <a:cubicBezTo>
                    <a:pt x="114" y="1072"/>
                    <a:pt x="117" y="1077"/>
                    <a:pt x="122" y="1068"/>
                  </a:cubicBezTo>
                  <a:cubicBezTo>
                    <a:pt x="125" y="1064"/>
                    <a:pt x="124" y="1055"/>
                    <a:pt x="128" y="1052"/>
                  </a:cubicBezTo>
                  <a:cubicBezTo>
                    <a:pt x="132" y="1049"/>
                    <a:pt x="131" y="1051"/>
                    <a:pt x="134" y="1054"/>
                  </a:cubicBezTo>
                  <a:cubicBezTo>
                    <a:pt x="138" y="1058"/>
                    <a:pt x="136" y="1059"/>
                    <a:pt x="142" y="1059"/>
                  </a:cubicBezTo>
                  <a:cubicBezTo>
                    <a:pt x="148" y="1059"/>
                    <a:pt x="154" y="1052"/>
                    <a:pt x="160" y="1051"/>
                  </a:cubicBezTo>
                  <a:cubicBezTo>
                    <a:pt x="170" y="1050"/>
                    <a:pt x="172" y="1063"/>
                    <a:pt x="168" y="1071"/>
                  </a:cubicBezTo>
                  <a:close/>
                  <a:moveTo>
                    <a:pt x="90" y="1106"/>
                  </a:moveTo>
                  <a:cubicBezTo>
                    <a:pt x="88" y="1113"/>
                    <a:pt x="75" y="1115"/>
                    <a:pt x="69" y="1117"/>
                  </a:cubicBezTo>
                  <a:cubicBezTo>
                    <a:pt x="61" y="1120"/>
                    <a:pt x="60" y="1120"/>
                    <a:pt x="58" y="1112"/>
                  </a:cubicBezTo>
                  <a:cubicBezTo>
                    <a:pt x="56" y="1107"/>
                    <a:pt x="54" y="1096"/>
                    <a:pt x="57" y="1091"/>
                  </a:cubicBezTo>
                  <a:cubicBezTo>
                    <a:pt x="58" y="1087"/>
                    <a:pt x="65" y="1082"/>
                    <a:pt x="65" y="1089"/>
                  </a:cubicBezTo>
                  <a:cubicBezTo>
                    <a:pt x="71" y="1086"/>
                    <a:pt x="85" y="1079"/>
                    <a:pt x="90" y="1086"/>
                  </a:cubicBezTo>
                  <a:cubicBezTo>
                    <a:pt x="93" y="1090"/>
                    <a:pt x="91" y="1102"/>
                    <a:pt x="90" y="1106"/>
                  </a:cubicBezTo>
                  <a:close/>
                  <a:moveTo>
                    <a:pt x="38" y="1112"/>
                  </a:moveTo>
                  <a:cubicBezTo>
                    <a:pt x="37" y="1124"/>
                    <a:pt x="28" y="1097"/>
                    <a:pt x="37" y="1096"/>
                  </a:cubicBezTo>
                  <a:cubicBezTo>
                    <a:pt x="42" y="1095"/>
                    <a:pt x="43" y="1105"/>
                    <a:pt x="42" y="1109"/>
                  </a:cubicBezTo>
                  <a:cubicBezTo>
                    <a:pt x="41" y="1112"/>
                    <a:pt x="39" y="1108"/>
                    <a:pt x="38" y="1112"/>
                  </a:cubicBezTo>
                  <a:close/>
                  <a:moveTo>
                    <a:pt x="13" y="1149"/>
                  </a:moveTo>
                  <a:cubicBezTo>
                    <a:pt x="13" y="1149"/>
                    <a:pt x="12" y="1141"/>
                    <a:pt x="14" y="1141"/>
                  </a:cubicBezTo>
                  <a:cubicBezTo>
                    <a:pt x="15" y="1142"/>
                    <a:pt x="14" y="1148"/>
                    <a:pt x="13" y="1149"/>
                  </a:cubicBezTo>
                  <a:close/>
                  <a:moveTo>
                    <a:pt x="207" y="873"/>
                  </a:moveTo>
                  <a:cubicBezTo>
                    <a:pt x="205" y="880"/>
                    <a:pt x="192" y="881"/>
                    <a:pt x="186" y="883"/>
                  </a:cubicBezTo>
                  <a:cubicBezTo>
                    <a:pt x="179" y="886"/>
                    <a:pt x="175" y="888"/>
                    <a:pt x="172" y="881"/>
                  </a:cubicBezTo>
                  <a:cubicBezTo>
                    <a:pt x="169" y="875"/>
                    <a:pt x="168" y="863"/>
                    <a:pt x="170" y="858"/>
                  </a:cubicBezTo>
                  <a:cubicBezTo>
                    <a:pt x="172" y="854"/>
                    <a:pt x="179" y="849"/>
                    <a:pt x="179" y="856"/>
                  </a:cubicBezTo>
                  <a:cubicBezTo>
                    <a:pt x="185" y="853"/>
                    <a:pt x="200" y="845"/>
                    <a:pt x="207" y="851"/>
                  </a:cubicBezTo>
                  <a:cubicBezTo>
                    <a:pt x="211" y="854"/>
                    <a:pt x="209" y="868"/>
                    <a:pt x="207" y="873"/>
                  </a:cubicBezTo>
                  <a:close/>
                  <a:moveTo>
                    <a:pt x="266" y="651"/>
                  </a:moveTo>
                  <a:cubicBezTo>
                    <a:pt x="261" y="657"/>
                    <a:pt x="248" y="657"/>
                    <a:pt x="241" y="659"/>
                  </a:cubicBezTo>
                  <a:cubicBezTo>
                    <a:pt x="241" y="660"/>
                    <a:pt x="241" y="661"/>
                    <a:pt x="241" y="661"/>
                  </a:cubicBezTo>
                  <a:cubicBezTo>
                    <a:pt x="235" y="662"/>
                    <a:pt x="205" y="668"/>
                    <a:pt x="210" y="652"/>
                  </a:cubicBezTo>
                  <a:cubicBezTo>
                    <a:pt x="213" y="645"/>
                    <a:pt x="230" y="634"/>
                    <a:pt x="237" y="634"/>
                  </a:cubicBezTo>
                  <a:cubicBezTo>
                    <a:pt x="242" y="634"/>
                    <a:pt x="247" y="639"/>
                    <a:pt x="251" y="637"/>
                  </a:cubicBezTo>
                  <a:cubicBezTo>
                    <a:pt x="256" y="635"/>
                    <a:pt x="253" y="627"/>
                    <a:pt x="256" y="624"/>
                  </a:cubicBezTo>
                  <a:cubicBezTo>
                    <a:pt x="260" y="621"/>
                    <a:pt x="269" y="646"/>
                    <a:pt x="266" y="651"/>
                  </a:cubicBezTo>
                  <a:close/>
                  <a:moveTo>
                    <a:pt x="256" y="612"/>
                  </a:moveTo>
                  <a:cubicBezTo>
                    <a:pt x="255" y="612"/>
                    <a:pt x="254" y="612"/>
                    <a:pt x="254" y="609"/>
                  </a:cubicBezTo>
                  <a:cubicBezTo>
                    <a:pt x="255" y="610"/>
                    <a:pt x="255" y="611"/>
                    <a:pt x="256" y="612"/>
                  </a:cubicBezTo>
                  <a:close/>
                  <a:moveTo>
                    <a:pt x="320" y="327"/>
                  </a:moveTo>
                  <a:cubicBezTo>
                    <a:pt x="319" y="330"/>
                    <a:pt x="319" y="339"/>
                    <a:pt x="317" y="342"/>
                  </a:cubicBezTo>
                  <a:cubicBezTo>
                    <a:pt x="312" y="346"/>
                    <a:pt x="315" y="339"/>
                    <a:pt x="312" y="339"/>
                  </a:cubicBezTo>
                  <a:cubicBezTo>
                    <a:pt x="309" y="340"/>
                    <a:pt x="309" y="347"/>
                    <a:pt x="306" y="348"/>
                  </a:cubicBezTo>
                  <a:cubicBezTo>
                    <a:pt x="302" y="350"/>
                    <a:pt x="301" y="342"/>
                    <a:pt x="301" y="342"/>
                  </a:cubicBezTo>
                  <a:cubicBezTo>
                    <a:pt x="298" y="343"/>
                    <a:pt x="297" y="351"/>
                    <a:pt x="295" y="354"/>
                  </a:cubicBezTo>
                  <a:cubicBezTo>
                    <a:pt x="292" y="356"/>
                    <a:pt x="289" y="357"/>
                    <a:pt x="287" y="360"/>
                  </a:cubicBezTo>
                  <a:cubicBezTo>
                    <a:pt x="285" y="362"/>
                    <a:pt x="277" y="382"/>
                    <a:pt x="278" y="383"/>
                  </a:cubicBezTo>
                  <a:cubicBezTo>
                    <a:pt x="275" y="382"/>
                    <a:pt x="272" y="367"/>
                    <a:pt x="271" y="364"/>
                  </a:cubicBezTo>
                  <a:cubicBezTo>
                    <a:pt x="268" y="357"/>
                    <a:pt x="265" y="348"/>
                    <a:pt x="266" y="339"/>
                  </a:cubicBezTo>
                  <a:cubicBezTo>
                    <a:pt x="267" y="333"/>
                    <a:pt x="269" y="330"/>
                    <a:pt x="275" y="330"/>
                  </a:cubicBezTo>
                  <a:cubicBezTo>
                    <a:pt x="282" y="330"/>
                    <a:pt x="281" y="334"/>
                    <a:pt x="285" y="328"/>
                  </a:cubicBezTo>
                  <a:cubicBezTo>
                    <a:pt x="287" y="325"/>
                    <a:pt x="286" y="308"/>
                    <a:pt x="290" y="307"/>
                  </a:cubicBezTo>
                  <a:cubicBezTo>
                    <a:pt x="295" y="307"/>
                    <a:pt x="294" y="317"/>
                    <a:pt x="301" y="315"/>
                  </a:cubicBezTo>
                  <a:cubicBezTo>
                    <a:pt x="307" y="314"/>
                    <a:pt x="312" y="303"/>
                    <a:pt x="318" y="308"/>
                  </a:cubicBezTo>
                  <a:cubicBezTo>
                    <a:pt x="322" y="311"/>
                    <a:pt x="321" y="323"/>
                    <a:pt x="320" y="327"/>
                  </a:cubicBezTo>
                  <a:close/>
                  <a:moveTo>
                    <a:pt x="265" y="371"/>
                  </a:moveTo>
                  <a:cubicBezTo>
                    <a:pt x="263" y="373"/>
                    <a:pt x="254" y="383"/>
                    <a:pt x="251" y="383"/>
                  </a:cubicBezTo>
                  <a:cubicBezTo>
                    <a:pt x="246" y="383"/>
                    <a:pt x="245" y="377"/>
                    <a:pt x="244" y="373"/>
                  </a:cubicBezTo>
                  <a:cubicBezTo>
                    <a:pt x="242" y="368"/>
                    <a:pt x="238" y="361"/>
                    <a:pt x="239" y="355"/>
                  </a:cubicBezTo>
                  <a:cubicBezTo>
                    <a:pt x="240" y="352"/>
                    <a:pt x="244" y="347"/>
                    <a:pt x="245" y="354"/>
                  </a:cubicBezTo>
                  <a:cubicBezTo>
                    <a:pt x="248" y="350"/>
                    <a:pt x="253" y="345"/>
                    <a:pt x="258" y="345"/>
                  </a:cubicBezTo>
                  <a:cubicBezTo>
                    <a:pt x="264" y="345"/>
                    <a:pt x="262" y="345"/>
                    <a:pt x="264" y="350"/>
                  </a:cubicBezTo>
                  <a:cubicBezTo>
                    <a:pt x="266" y="353"/>
                    <a:pt x="269" y="368"/>
                    <a:pt x="265" y="371"/>
                  </a:cubicBezTo>
                  <a:close/>
                  <a:moveTo>
                    <a:pt x="232" y="381"/>
                  </a:moveTo>
                  <a:cubicBezTo>
                    <a:pt x="232" y="381"/>
                    <a:pt x="233" y="385"/>
                    <a:pt x="232" y="385"/>
                  </a:cubicBezTo>
                  <a:cubicBezTo>
                    <a:pt x="229" y="385"/>
                    <a:pt x="223" y="368"/>
                    <a:pt x="225" y="366"/>
                  </a:cubicBezTo>
                  <a:cubicBezTo>
                    <a:pt x="230" y="362"/>
                    <a:pt x="236" y="376"/>
                    <a:pt x="234" y="379"/>
                  </a:cubicBezTo>
                  <a:cubicBezTo>
                    <a:pt x="233" y="380"/>
                    <a:pt x="231" y="376"/>
                    <a:pt x="232" y="381"/>
                  </a:cubicBezTo>
                  <a:close/>
                  <a:moveTo>
                    <a:pt x="226" y="416"/>
                  </a:moveTo>
                  <a:cubicBezTo>
                    <a:pt x="226" y="415"/>
                    <a:pt x="226" y="415"/>
                    <a:pt x="226" y="414"/>
                  </a:cubicBezTo>
                  <a:cubicBezTo>
                    <a:pt x="228" y="414"/>
                    <a:pt x="229" y="419"/>
                    <a:pt x="229" y="421"/>
                  </a:cubicBezTo>
                  <a:cubicBezTo>
                    <a:pt x="228" y="419"/>
                    <a:pt x="227" y="418"/>
                    <a:pt x="226" y="416"/>
                  </a:cubicBezTo>
                  <a:close/>
                  <a:moveTo>
                    <a:pt x="1688" y="63"/>
                  </a:moveTo>
                  <a:cubicBezTo>
                    <a:pt x="1688" y="62"/>
                    <a:pt x="1688" y="62"/>
                    <a:pt x="1688" y="61"/>
                  </a:cubicBezTo>
                  <a:cubicBezTo>
                    <a:pt x="1688" y="62"/>
                    <a:pt x="1687" y="65"/>
                    <a:pt x="1687" y="66"/>
                  </a:cubicBezTo>
                  <a:cubicBezTo>
                    <a:pt x="1687" y="65"/>
                    <a:pt x="1687" y="64"/>
                    <a:pt x="1688" y="63"/>
                  </a:cubicBezTo>
                  <a:close/>
                  <a:moveTo>
                    <a:pt x="2399" y="630"/>
                  </a:moveTo>
                  <a:cubicBezTo>
                    <a:pt x="2403" y="629"/>
                    <a:pt x="2408" y="628"/>
                    <a:pt x="2412" y="627"/>
                  </a:cubicBezTo>
                  <a:cubicBezTo>
                    <a:pt x="2413" y="635"/>
                    <a:pt x="2399" y="644"/>
                    <a:pt x="2400" y="635"/>
                  </a:cubicBezTo>
                  <a:cubicBezTo>
                    <a:pt x="2393" y="637"/>
                    <a:pt x="2370" y="647"/>
                    <a:pt x="2367" y="636"/>
                  </a:cubicBezTo>
                  <a:cubicBezTo>
                    <a:pt x="2378" y="634"/>
                    <a:pt x="2389" y="632"/>
                    <a:pt x="2399" y="630"/>
                  </a:cubicBezTo>
                  <a:close/>
                  <a:moveTo>
                    <a:pt x="2435" y="613"/>
                  </a:moveTo>
                  <a:cubicBezTo>
                    <a:pt x="2437" y="602"/>
                    <a:pt x="2447" y="628"/>
                    <a:pt x="2436" y="630"/>
                  </a:cubicBezTo>
                  <a:cubicBezTo>
                    <a:pt x="2430" y="631"/>
                    <a:pt x="2428" y="621"/>
                    <a:pt x="2430" y="617"/>
                  </a:cubicBezTo>
                  <a:cubicBezTo>
                    <a:pt x="2431" y="613"/>
                    <a:pt x="2434" y="618"/>
                    <a:pt x="2435" y="613"/>
                  </a:cubicBezTo>
                  <a:close/>
                  <a:moveTo>
                    <a:pt x="2469" y="578"/>
                  </a:moveTo>
                  <a:cubicBezTo>
                    <a:pt x="2469" y="578"/>
                    <a:pt x="2470" y="587"/>
                    <a:pt x="2468" y="586"/>
                  </a:cubicBezTo>
                  <a:cubicBezTo>
                    <a:pt x="2466" y="585"/>
                    <a:pt x="2468" y="580"/>
                    <a:pt x="2469" y="578"/>
                  </a:cubicBezTo>
                  <a:close/>
                  <a:moveTo>
                    <a:pt x="2500" y="846"/>
                  </a:moveTo>
                  <a:cubicBezTo>
                    <a:pt x="2497" y="818"/>
                    <a:pt x="2495" y="789"/>
                    <a:pt x="2492" y="761"/>
                  </a:cubicBezTo>
                  <a:cubicBezTo>
                    <a:pt x="2491" y="748"/>
                    <a:pt x="2490" y="735"/>
                    <a:pt x="2489" y="723"/>
                  </a:cubicBezTo>
                  <a:cubicBezTo>
                    <a:pt x="2488" y="719"/>
                    <a:pt x="2489" y="704"/>
                    <a:pt x="2485" y="702"/>
                  </a:cubicBezTo>
                  <a:cubicBezTo>
                    <a:pt x="2481" y="699"/>
                    <a:pt x="2483" y="703"/>
                    <a:pt x="2479" y="705"/>
                  </a:cubicBezTo>
                  <a:cubicBezTo>
                    <a:pt x="2478" y="707"/>
                    <a:pt x="2477" y="709"/>
                    <a:pt x="2474" y="709"/>
                  </a:cubicBezTo>
                  <a:cubicBezTo>
                    <a:pt x="2471" y="709"/>
                    <a:pt x="2470" y="705"/>
                    <a:pt x="2467" y="706"/>
                  </a:cubicBezTo>
                  <a:cubicBezTo>
                    <a:pt x="2469" y="706"/>
                    <a:pt x="2459" y="721"/>
                    <a:pt x="2457" y="722"/>
                  </a:cubicBezTo>
                  <a:cubicBezTo>
                    <a:pt x="2456" y="723"/>
                    <a:pt x="2448" y="728"/>
                    <a:pt x="2446" y="728"/>
                  </a:cubicBezTo>
                  <a:cubicBezTo>
                    <a:pt x="2439" y="728"/>
                    <a:pt x="2442" y="714"/>
                    <a:pt x="2435" y="712"/>
                  </a:cubicBezTo>
                  <a:cubicBezTo>
                    <a:pt x="2431" y="711"/>
                    <a:pt x="2424" y="719"/>
                    <a:pt x="2420" y="719"/>
                  </a:cubicBezTo>
                  <a:cubicBezTo>
                    <a:pt x="2418" y="720"/>
                    <a:pt x="2416" y="717"/>
                    <a:pt x="2414" y="717"/>
                  </a:cubicBezTo>
                  <a:cubicBezTo>
                    <a:pt x="2410" y="718"/>
                    <a:pt x="2408" y="722"/>
                    <a:pt x="2405" y="723"/>
                  </a:cubicBezTo>
                  <a:cubicBezTo>
                    <a:pt x="2399" y="725"/>
                    <a:pt x="2394" y="721"/>
                    <a:pt x="2389" y="726"/>
                  </a:cubicBezTo>
                  <a:cubicBezTo>
                    <a:pt x="2386" y="729"/>
                    <a:pt x="2382" y="745"/>
                    <a:pt x="2377" y="742"/>
                  </a:cubicBezTo>
                  <a:cubicBezTo>
                    <a:pt x="2374" y="741"/>
                    <a:pt x="2376" y="733"/>
                    <a:pt x="2373" y="731"/>
                  </a:cubicBezTo>
                  <a:cubicBezTo>
                    <a:pt x="2369" y="729"/>
                    <a:pt x="2357" y="737"/>
                    <a:pt x="2351" y="735"/>
                  </a:cubicBezTo>
                  <a:cubicBezTo>
                    <a:pt x="2346" y="733"/>
                    <a:pt x="2343" y="726"/>
                    <a:pt x="2342" y="721"/>
                  </a:cubicBezTo>
                  <a:cubicBezTo>
                    <a:pt x="2341" y="717"/>
                    <a:pt x="2340" y="698"/>
                    <a:pt x="2342" y="695"/>
                  </a:cubicBezTo>
                  <a:cubicBezTo>
                    <a:pt x="2343" y="694"/>
                    <a:pt x="2358" y="692"/>
                    <a:pt x="2361" y="691"/>
                  </a:cubicBezTo>
                  <a:cubicBezTo>
                    <a:pt x="2368" y="691"/>
                    <a:pt x="2368" y="697"/>
                    <a:pt x="2374" y="697"/>
                  </a:cubicBezTo>
                  <a:cubicBezTo>
                    <a:pt x="2376" y="696"/>
                    <a:pt x="2377" y="692"/>
                    <a:pt x="2379" y="691"/>
                  </a:cubicBezTo>
                  <a:cubicBezTo>
                    <a:pt x="2382" y="690"/>
                    <a:pt x="2388" y="690"/>
                    <a:pt x="2392" y="690"/>
                  </a:cubicBezTo>
                  <a:cubicBezTo>
                    <a:pt x="2408" y="689"/>
                    <a:pt x="2408" y="688"/>
                    <a:pt x="2416" y="701"/>
                  </a:cubicBezTo>
                  <a:cubicBezTo>
                    <a:pt x="2422" y="686"/>
                    <a:pt x="2437" y="683"/>
                    <a:pt x="2451" y="692"/>
                  </a:cubicBezTo>
                  <a:cubicBezTo>
                    <a:pt x="2458" y="697"/>
                    <a:pt x="2462" y="708"/>
                    <a:pt x="2472" y="702"/>
                  </a:cubicBezTo>
                  <a:cubicBezTo>
                    <a:pt x="2478" y="698"/>
                    <a:pt x="2478" y="692"/>
                    <a:pt x="2479" y="685"/>
                  </a:cubicBezTo>
                  <a:cubicBezTo>
                    <a:pt x="2480" y="669"/>
                    <a:pt x="2480" y="654"/>
                    <a:pt x="2481" y="638"/>
                  </a:cubicBezTo>
                  <a:cubicBezTo>
                    <a:pt x="2482" y="614"/>
                    <a:pt x="2483" y="591"/>
                    <a:pt x="2484" y="567"/>
                  </a:cubicBezTo>
                  <a:cubicBezTo>
                    <a:pt x="2485" y="563"/>
                    <a:pt x="2485" y="558"/>
                    <a:pt x="2485" y="554"/>
                  </a:cubicBezTo>
                  <a:cubicBezTo>
                    <a:pt x="2485" y="551"/>
                    <a:pt x="2487" y="536"/>
                    <a:pt x="2484" y="534"/>
                  </a:cubicBezTo>
                  <a:cubicBezTo>
                    <a:pt x="2479" y="531"/>
                    <a:pt x="2476" y="539"/>
                    <a:pt x="2471" y="540"/>
                  </a:cubicBezTo>
                  <a:cubicBezTo>
                    <a:pt x="2467" y="540"/>
                    <a:pt x="2464" y="536"/>
                    <a:pt x="2461" y="536"/>
                  </a:cubicBezTo>
                  <a:cubicBezTo>
                    <a:pt x="2459" y="536"/>
                    <a:pt x="2456" y="545"/>
                    <a:pt x="2454" y="547"/>
                  </a:cubicBezTo>
                  <a:cubicBezTo>
                    <a:pt x="2449" y="551"/>
                    <a:pt x="2442" y="553"/>
                    <a:pt x="2436" y="554"/>
                  </a:cubicBezTo>
                  <a:cubicBezTo>
                    <a:pt x="2424" y="556"/>
                    <a:pt x="2431" y="547"/>
                    <a:pt x="2423" y="540"/>
                  </a:cubicBezTo>
                  <a:cubicBezTo>
                    <a:pt x="2418" y="535"/>
                    <a:pt x="2410" y="541"/>
                    <a:pt x="2403" y="542"/>
                  </a:cubicBezTo>
                  <a:cubicBezTo>
                    <a:pt x="2404" y="534"/>
                    <a:pt x="2393" y="532"/>
                    <a:pt x="2389" y="527"/>
                  </a:cubicBezTo>
                  <a:cubicBezTo>
                    <a:pt x="2387" y="523"/>
                    <a:pt x="2388" y="518"/>
                    <a:pt x="2384" y="514"/>
                  </a:cubicBezTo>
                  <a:cubicBezTo>
                    <a:pt x="2381" y="511"/>
                    <a:pt x="2377" y="513"/>
                    <a:pt x="2377" y="509"/>
                  </a:cubicBezTo>
                  <a:cubicBezTo>
                    <a:pt x="2377" y="505"/>
                    <a:pt x="2391" y="501"/>
                    <a:pt x="2394" y="499"/>
                  </a:cubicBezTo>
                  <a:cubicBezTo>
                    <a:pt x="2396" y="497"/>
                    <a:pt x="2402" y="492"/>
                    <a:pt x="2399" y="489"/>
                  </a:cubicBezTo>
                  <a:cubicBezTo>
                    <a:pt x="2396" y="486"/>
                    <a:pt x="2386" y="491"/>
                    <a:pt x="2383" y="492"/>
                  </a:cubicBezTo>
                  <a:cubicBezTo>
                    <a:pt x="2374" y="492"/>
                    <a:pt x="2375" y="490"/>
                    <a:pt x="2371" y="482"/>
                  </a:cubicBezTo>
                  <a:cubicBezTo>
                    <a:pt x="2370" y="480"/>
                    <a:pt x="2370" y="477"/>
                    <a:pt x="2369" y="475"/>
                  </a:cubicBezTo>
                  <a:cubicBezTo>
                    <a:pt x="2367" y="472"/>
                    <a:pt x="2362" y="468"/>
                    <a:pt x="2359" y="465"/>
                  </a:cubicBezTo>
                  <a:cubicBezTo>
                    <a:pt x="2356" y="461"/>
                    <a:pt x="2352" y="454"/>
                    <a:pt x="2351" y="448"/>
                  </a:cubicBezTo>
                  <a:cubicBezTo>
                    <a:pt x="2351" y="440"/>
                    <a:pt x="2360" y="440"/>
                    <a:pt x="2365" y="434"/>
                  </a:cubicBezTo>
                  <a:cubicBezTo>
                    <a:pt x="2370" y="428"/>
                    <a:pt x="2369" y="422"/>
                    <a:pt x="2363" y="416"/>
                  </a:cubicBezTo>
                  <a:cubicBezTo>
                    <a:pt x="2354" y="408"/>
                    <a:pt x="2351" y="419"/>
                    <a:pt x="2341" y="419"/>
                  </a:cubicBezTo>
                  <a:cubicBezTo>
                    <a:pt x="2325" y="417"/>
                    <a:pt x="2344" y="404"/>
                    <a:pt x="2343" y="400"/>
                  </a:cubicBezTo>
                  <a:cubicBezTo>
                    <a:pt x="2343" y="401"/>
                    <a:pt x="2320" y="411"/>
                    <a:pt x="2316" y="409"/>
                  </a:cubicBezTo>
                  <a:cubicBezTo>
                    <a:pt x="2313" y="409"/>
                    <a:pt x="2312" y="405"/>
                    <a:pt x="2309" y="405"/>
                  </a:cubicBezTo>
                  <a:cubicBezTo>
                    <a:pt x="2305" y="403"/>
                    <a:pt x="2303" y="405"/>
                    <a:pt x="2301" y="403"/>
                  </a:cubicBezTo>
                  <a:cubicBezTo>
                    <a:pt x="2298" y="401"/>
                    <a:pt x="2298" y="396"/>
                    <a:pt x="2294" y="393"/>
                  </a:cubicBezTo>
                  <a:cubicBezTo>
                    <a:pt x="2289" y="391"/>
                    <a:pt x="2285" y="392"/>
                    <a:pt x="2280" y="390"/>
                  </a:cubicBezTo>
                  <a:cubicBezTo>
                    <a:pt x="2269" y="385"/>
                    <a:pt x="2283" y="383"/>
                    <a:pt x="2282" y="374"/>
                  </a:cubicBezTo>
                  <a:cubicBezTo>
                    <a:pt x="2282" y="371"/>
                    <a:pt x="2273" y="375"/>
                    <a:pt x="2272" y="375"/>
                  </a:cubicBezTo>
                  <a:cubicBezTo>
                    <a:pt x="2267" y="372"/>
                    <a:pt x="2271" y="371"/>
                    <a:pt x="2268" y="367"/>
                  </a:cubicBezTo>
                  <a:cubicBezTo>
                    <a:pt x="2262" y="357"/>
                    <a:pt x="2252" y="363"/>
                    <a:pt x="2244" y="359"/>
                  </a:cubicBezTo>
                  <a:cubicBezTo>
                    <a:pt x="2244" y="357"/>
                    <a:pt x="2244" y="356"/>
                    <a:pt x="2244" y="354"/>
                  </a:cubicBezTo>
                  <a:cubicBezTo>
                    <a:pt x="2244" y="352"/>
                    <a:pt x="2242" y="352"/>
                    <a:pt x="2241" y="352"/>
                  </a:cubicBezTo>
                  <a:cubicBezTo>
                    <a:pt x="2239" y="352"/>
                    <a:pt x="2238" y="352"/>
                    <a:pt x="2237" y="351"/>
                  </a:cubicBezTo>
                  <a:cubicBezTo>
                    <a:pt x="2236" y="349"/>
                    <a:pt x="2236" y="347"/>
                    <a:pt x="2237" y="345"/>
                  </a:cubicBezTo>
                  <a:cubicBezTo>
                    <a:pt x="2232" y="339"/>
                    <a:pt x="2223" y="351"/>
                    <a:pt x="2222" y="341"/>
                  </a:cubicBezTo>
                  <a:cubicBezTo>
                    <a:pt x="2221" y="336"/>
                    <a:pt x="2233" y="327"/>
                    <a:pt x="2231" y="322"/>
                  </a:cubicBezTo>
                  <a:cubicBezTo>
                    <a:pt x="2230" y="321"/>
                    <a:pt x="2224" y="322"/>
                    <a:pt x="2222" y="321"/>
                  </a:cubicBezTo>
                  <a:cubicBezTo>
                    <a:pt x="2213" y="316"/>
                    <a:pt x="2221" y="308"/>
                    <a:pt x="2219" y="301"/>
                  </a:cubicBezTo>
                  <a:cubicBezTo>
                    <a:pt x="2216" y="290"/>
                    <a:pt x="2212" y="306"/>
                    <a:pt x="2207" y="302"/>
                  </a:cubicBezTo>
                  <a:cubicBezTo>
                    <a:pt x="2198" y="296"/>
                    <a:pt x="2191" y="279"/>
                    <a:pt x="2177" y="279"/>
                  </a:cubicBezTo>
                  <a:cubicBezTo>
                    <a:pt x="2173" y="279"/>
                    <a:pt x="2163" y="289"/>
                    <a:pt x="2161" y="288"/>
                  </a:cubicBezTo>
                  <a:cubicBezTo>
                    <a:pt x="2158" y="286"/>
                    <a:pt x="2165" y="271"/>
                    <a:pt x="2164" y="271"/>
                  </a:cubicBezTo>
                  <a:cubicBezTo>
                    <a:pt x="2160" y="272"/>
                    <a:pt x="2143" y="278"/>
                    <a:pt x="2140" y="276"/>
                  </a:cubicBezTo>
                  <a:cubicBezTo>
                    <a:pt x="2138" y="275"/>
                    <a:pt x="2142" y="270"/>
                    <a:pt x="2139" y="268"/>
                  </a:cubicBezTo>
                  <a:cubicBezTo>
                    <a:pt x="2138" y="267"/>
                    <a:pt x="2136" y="268"/>
                    <a:pt x="2135" y="268"/>
                  </a:cubicBezTo>
                  <a:cubicBezTo>
                    <a:pt x="2131" y="267"/>
                    <a:pt x="2126" y="267"/>
                    <a:pt x="2123" y="266"/>
                  </a:cubicBezTo>
                  <a:cubicBezTo>
                    <a:pt x="2132" y="268"/>
                    <a:pt x="2107" y="266"/>
                    <a:pt x="2115" y="265"/>
                  </a:cubicBezTo>
                  <a:cubicBezTo>
                    <a:pt x="2114" y="265"/>
                    <a:pt x="2112" y="266"/>
                    <a:pt x="2110" y="266"/>
                  </a:cubicBezTo>
                  <a:cubicBezTo>
                    <a:pt x="2108" y="267"/>
                    <a:pt x="2098" y="281"/>
                    <a:pt x="2093" y="276"/>
                  </a:cubicBezTo>
                  <a:cubicBezTo>
                    <a:pt x="2089" y="273"/>
                    <a:pt x="2106" y="254"/>
                    <a:pt x="2105" y="248"/>
                  </a:cubicBezTo>
                  <a:cubicBezTo>
                    <a:pt x="2105" y="248"/>
                    <a:pt x="2098" y="256"/>
                    <a:pt x="2096" y="255"/>
                  </a:cubicBezTo>
                  <a:cubicBezTo>
                    <a:pt x="2094" y="254"/>
                    <a:pt x="2096" y="249"/>
                    <a:pt x="2095" y="248"/>
                  </a:cubicBezTo>
                  <a:cubicBezTo>
                    <a:pt x="2090" y="244"/>
                    <a:pt x="2082" y="267"/>
                    <a:pt x="2077" y="263"/>
                  </a:cubicBezTo>
                  <a:cubicBezTo>
                    <a:pt x="2072" y="260"/>
                    <a:pt x="2080" y="242"/>
                    <a:pt x="2080" y="238"/>
                  </a:cubicBezTo>
                  <a:cubicBezTo>
                    <a:pt x="2080" y="235"/>
                    <a:pt x="2081" y="231"/>
                    <a:pt x="2078" y="230"/>
                  </a:cubicBezTo>
                  <a:cubicBezTo>
                    <a:pt x="2076" y="229"/>
                    <a:pt x="2074" y="233"/>
                    <a:pt x="2073" y="233"/>
                  </a:cubicBezTo>
                  <a:cubicBezTo>
                    <a:pt x="2066" y="234"/>
                    <a:pt x="2079" y="239"/>
                    <a:pt x="2067" y="232"/>
                  </a:cubicBezTo>
                  <a:cubicBezTo>
                    <a:pt x="2065" y="230"/>
                    <a:pt x="2064" y="226"/>
                    <a:pt x="2061" y="225"/>
                  </a:cubicBezTo>
                  <a:cubicBezTo>
                    <a:pt x="2058" y="224"/>
                    <a:pt x="2056" y="226"/>
                    <a:pt x="2054" y="225"/>
                  </a:cubicBezTo>
                  <a:cubicBezTo>
                    <a:pt x="2048" y="223"/>
                    <a:pt x="2050" y="224"/>
                    <a:pt x="2047" y="218"/>
                  </a:cubicBezTo>
                  <a:cubicBezTo>
                    <a:pt x="2043" y="209"/>
                    <a:pt x="2032" y="205"/>
                    <a:pt x="2044" y="196"/>
                  </a:cubicBezTo>
                  <a:cubicBezTo>
                    <a:pt x="2046" y="194"/>
                    <a:pt x="2060" y="189"/>
                    <a:pt x="2064" y="190"/>
                  </a:cubicBezTo>
                  <a:cubicBezTo>
                    <a:pt x="2069" y="190"/>
                    <a:pt x="2068" y="196"/>
                    <a:pt x="2070" y="196"/>
                  </a:cubicBezTo>
                  <a:cubicBezTo>
                    <a:pt x="2076" y="198"/>
                    <a:pt x="2085" y="176"/>
                    <a:pt x="2087" y="178"/>
                  </a:cubicBezTo>
                  <a:cubicBezTo>
                    <a:pt x="2088" y="178"/>
                    <a:pt x="2084" y="195"/>
                    <a:pt x="2084" y="195"/>
                  </a:cubicBezTo>
                  <a:cubicBezTo>
                    <a:pt x="2092" y="189"/>
                    <a:pt x="2105" y="205"/>
                    <a:pt x="2111" y="209"/>
                  </a:cubicBezTo>
                  <a:cubicBezTo>
                    <a:pt x="2115" y="212"/>
                    <a:pt x="2120" y="216"/>
                    <a:pt x="2124" y="219"/>
                  </a:cubicBezTo>
                  <a:cubicBezTo>
                    <a:pt x="2130" y="223"/>
                    <a:pt x="2130" y="220"/>
                    <a:pt x="2137" y="219"/>
                  </a:cubicBezTo>
                  <a:cubicBezTo>
                    <a:pt x="2143" y="218"/>
                    <a:pt x="2152" y="222"/>
                    <a:pt x="2156" y="227"/>
                  </a:cubicBezTo>
                  <a:cubicBezTo>
                    <a:pt x="2159" y="232"/>
                    <a:pt x="2154" y="252"/>
                    <a:pt x="2153" y="252"/>
                  </a:cubicBezTo>
                  <a:cubicBezTo>
                    <a:pt x="2159" y="253"/>
                    <a:pt x="2165" y="239"/>
                    <a:pt x="2171" y="238"/>
                  </a:cubicBezTo>
                  <a:cubicBezTo>
                    <a:pt x="2178" y="236"/>
                    <a:pt x="2181" y="242"/>
                    <a:pt x="2187" y="245"/>
                  </a:cubicBezTo>
                  <a:cubicBezTo>
                    <a:pt x="2206" y="256"/>
                    <a:pt x="2222" y="268"/>
                    <a:pt x="2239" y="282"/>
                  </a:cubicBezTo>
                  <a:cubicBezTo>
                    <a:pt x="2244" y="285"/>
                    <a:pt x="2249" y="291"/>
                    <a:pt x="2253" y="294"/>
                  </a:cubicBezTo>
                  <a:cubicBezTo>
                    <a:pt x="2255" y="296"/>
                    <a:pt x="2265" y="298"/>
                    <a:pt x="2267" y="292"/>
                  </a:cubicBezTo>
                  <a:cubicBezTo>
                    <a:pt x="2269" y="288"/>
                    <a:pt x="2260" y="280"/>
                    <a:pt x="2257" y="277"/>
                  </a:cubicBezTo>
                  <a:cubicBezTo>
                    <a:pt x="2254" y="275"/>
                    <a:pt x="2252" y="273"/>
                    <a:pt x="2249" y="273"/>
                  </a:cubicBezTo>
                  <a:cubicBezTo>
                    <a:pt x="2246" y="272"/>
                    <a:pt x="2239" y="274"/>
                    <a:pt x="2237" y="273"/>
                  </a:cubicBezTo>
                  <a:cubicBezTo>
                    <a:pt x="2239" y="274"/>
                    <a:pt x="2236" y="261"/>
                    <a:pt x="2236" y="261"/>
                  </a:cubicBezTo>
                  <a:cubicBezTo>
                    <a:pt x="2235" y="259"/>
                    <a:pt x="2234" y="244"/>
                    <a:pt x="2237" y="245"/>
                  </a:cubicBezTo>
                  <a:cubicBezTo>
                    <a:pt x="2235" y="244"/>
                    <a:pt x="2230" y="247"/>
                    <a:pt x="2227" y="247"/>
                  </a:cubicBezTo>
                  <a:cubicBezTo>
                    <a:pt x="2224" y="247"/>
                    <a:pt x="2221" y="247"/>
                    <a:pt x="2217" y="245"/>
                  </a:cubicBezTo>
                  <a:cubicBezTo>
                    <a:pt x="2212" y="242"/>
                    <a:pt x="2207" y="238"/>
                    <a:pt x="2202" y="233"/>
                  </a:cubicBezTo>
                  <a:cubicBezTo>
                    <a:pt x="2197" y="228"/>
                    <a:pt x="2195" y="227"/>
                    <a:pt x="2188" y="225"/>
                  </a:cubicBezTo>
                  <a:cubicBezTo>
                    <a:pt x="2185" y="223"/>
                    <a:pt x="2184" y="228"/>
                    <a:pt x="2183" y="224"/>
                  </a:cubicBezTo>
                  <a:cubicBezTo>
                    <a:pt x="2181" y="220"/>
                    <a:pt x="2188" y="214"/>
                    <a:pt x="2186" y="211"/>
                  </a:cubicBezTo>
                  <a:cubicBezTo>
                    <a:pt x="2186" y="211"/>
                    <a:pt x="2184" y="212"/>
                    <a:pt x="2183" y="212"/>
                  </a:cubicBezTo>
                  <a:cubicBezTo>
                    <a:pt x="2182" y="212"/>
                    <a:pt x="2185" y="207"/>
                    <a:pt x="2183" y="206"/>
                  </a:cubicBezTo>
                  <a:cubicBezTo>
                    <a:pt x="2180" y="205"/>
                    <a:pt x="2174" y="218"/>
                    <a:pt x="2174" y="207"/>
                  </a:cubicBezTo>
                  <a:cubicBezTo>
                    <a:pt x="2174" y="202"/>
                    <a:pt x="2181" y="193"/>
                    <a:pt x="2183" y="189"/>
                  </a:cubicBezTo>
                  <a:cubicBezTo>
                    <a:pt x="2176" y="196"/>
                    <a:pt x="2168" y="213"/>
                    <a:pt x="2158" y="205"/>
                  </a:cubicBezTo>
                  <a:cubicBezTo>
                    <a:pt x="2152" y="201"/>
                    <a:pt x="2153" y="199"/>
                    <a:pt x="2146" y="197"/>
                  </a:cubicBezTo>
                  <a:cubicBezTo>
                    <a:pt x="2140" y="195"/>
                    <a:pt x="2137" y="195"/>
                    <a:pt x="2137" y="187"/>
                  </a:cubicBezTo>
                  <a:cubicBezTo>
                    <a:pt x="2127" y="190"/>
                    <a:pt x="2114" y="178"/>
                    <a:pt x="2105" y="174"/>
                  </a:cubicBezTo>
                  <a:cubicBezTo>
                    <a:pt x="2094" y="170"/>
                    <a:pt x="2089" y="170"/>
                    <a:pt x="2093" y="157"/>
                  </a:cubicBezTo>
                  <a:cubicBezTo>
                    <a:pt x="2084" y="167"/>
                    <a:pt x="2079" y="161"/>
                    <a:pt x="2069" y="156"/>
                  </a:cubicBezTo>
                  <a:cubicBezTo>
                    <a:pt x="2063" y="152"/>
                    <a:pt x="2058" y="149"/>
                    <a:pt x="2052" y="146"/>
                  </a:cubicBezTo>
                  <a:cubicBezTo>
                    <a:pt x="2048" y="143"/>
                    <a:pt x="2042" y="141"/>
                    <a:pt x="2039" y="137"/>
                  </a:cubicBezTo>
                  <a:cubicBezTo>
                    <a:pt x="2037" y="135"/>
                    <a:pt x="2037" y="121"/>
                    <a:pt x="2037" y="121"/>
                  </a:cubicBezTo>
                  <a:cubicBezTo>
                    <a:pt x="2034" y="120"/>
                    <a:pt x="2031" y="134"/>
                    <a:pt x="2028" y="133"/>
                  </a:cubicBezTo>
                  <a:cubicBezTo>
                    <a:pt x="2027" y="133"/>
                    <a:pt x="2027" y="131"/>
                    <a:pt x="2027" y="131"/>
                  </a:cubicBezTo>
                  <a:cubicBezTo>
                    <a:pt x="2027" y="131"/>
                    <a:pt x="2022" y="130"/>
                    <a:pt x="2021" y="130"/>
                  </a:cubicBezTo>
                  <a:cubicBezTo>
                    <a:pt x="2019" y="129"/>
                    <a:pt x="2018" y="130"/>
                    <a:pt x="2015" y="129"/>
                  </a:cubicBezTo>
                  <a:cubicBezTo>
                    <a:pt x="2012" y="127"/>
                    <a:pt x="2010" y="123"/>
                    <a:pt x="2006" y="122"/>
                  </a:cubicBezTo>
                  <a:cubicBezTo>
                    <a:pt x="1998" y="118"/>
                    <a:pt x="1991" y="122"/>
                    <a:pt x="1983" y="115"/>
                  </a:cubicBezTo>
                  <a:cubicBezTo>
                    <a:pt x="1978" y="110"/>
                    <a:pt x="1975" y="107"/>
                    <a:pt x="1967" y="104"/>
                  </a:cubicBezTo>
                  <a:cubicBezTo>
                    <a:pt x="1961" y="102"/>
                    <a:pt x="1956" y="98"/>
                    <a:pt x="1950" y="96"/>
                  </a:cubicBezTo>
                  <a:cubicBezTo>
                    <a:pt x="1949" y="96"/>
                    <a:pt x="1940" y="95"/>
                    <a:pt x="1940" y="95"/>
                  </a:cubicBezTo>
                  <a:cubicBezTo>
                    <a:pt x="1931" y="99"/>
                    <a:pt x="1934" y="119"/>
                    <a:pt x="1928" y="124"/>
                  </a:cubicBezTo>
                  <a:cubicBezTo>
                    <a:pt x="1918" y="133"/>
                    <a:pt x="1927" y="108"/>
                    <a:pt x="1928" y="106"/>
                  </a:cubicBezTo>
                  <a:cubicBezTo>
                    <a:pt x="1930" y="101"/>
                    <a:pt x="1932" y="96"/>
                    <a:pt x="1927" y="93"/>
                  </a:cubicBezTo>
                  <a:cubicBezTo>
                    <a:pt x="1926" y="92"/>
                    <a:pt x="1913" y="91"/>
                    <a:pt x="1911" y="91"/>
                  </a:cubicBezTo>
                  <a:cubicBezTo>
                    <a:pt x="1899" y="95"/>
                    <a:pt x="1918" y="100"/>
                    <a:pt x="1920" y="106"/>
                  </a:cubicBezTo>
                  <a:cubicBezTo>
                    <a:pt x="1921" y="110"/>
                    <a:pt x="1912" y="139"/>
                    <a:pt x="1910" y="138"/>
                  </a:cubicBezTo>
                  <a:cubicBezTo>
                    <a:pt x="1905" y="135"/>
                    <a:pt x="1911" y="134"/>
                    <a:pt x="1904" y="136"/>
                  </a:cubicBezTo>
                  <a:cubicBezTo>
                    <a:pt x="1902" y="137"/>
                    <a:pt x="1901" y="140"/>
                    <a:pt x="1898" y="140"/>
                  </a:cubicBezTo>
                  <a:cubicBezTo>
                    <a:pt x="1902" y="140"/>
                    <a:pt x="1893" y="135"/>
                    <a:pt x="1894" y="136"/>
                  </a:cubicBezTo>
                  <a:cubicBezTo>
                    <a:pt x="1893" y="135"/>
                    <a:pt x="1888" y="135"/>
                    <a:pt x="1888" y="135"/>
                  </a:cubicBezTo>
                  <a:cubicBezTo>
                    <a:pt x="1883" y="134"/>
                    <a:pt x="1889" y="130"/>
                    <a:pt x="1884" y="134"/>
                  </a:cubicBezTo>
                  <a:cubicBezTo>
                    <a:pt x="1877" y="140"/>
                    <a:pt x="1882" y="155"/>
                    <a:pt x="1875" y="161"/>
                  </a:cubicBezTo>
                  <a:cubicBezTo>
                    <a:pt x="1873" y="162"/>
                    <a:pt x="1868" y="162"/>
                    <a:pt x="1866" y="163"/>
                  </a:cubicBezTo>
                  <a:cubicBezTo>
                    <a:pt x="1862" y="164"/>
                    <a:pt x="1856" y="173"/>
                    <a:pt x="1852" y="172"/>
                  </a:cubicBezTo>
                  <a:cubicBezTo>
                    <a:pt x="1847" y="170"/>
                    <a:pt x="1853" y="163"/>
                    <a:pt x="1844" y="165"/>
                  </a:cubicBezTo>
                  <a:cubicBezTo>
                    <a:pt x="1838" y="166"/>
                    <a:pt x="1834" y="173"/>
                    <a:pt x="1828" y="174"/>
                  </a:cubicBezTo>
                  <a:cubicBezTo>
                    <a:pt x="1820" y="174"/>
                    <a:pt x="1826" y="171"/>
                    <a:pt x="1820" y="166"/>
                  </a:cubicBezTo>
                  <a:cubicBezTo>
                    <a:pt x="1818" y="163"/>
                    <a:pt x="1814" y="164"/>
                    <a:pt x="1811" y="163"/>
                  </a:cubicBezTo>
                  <a:cubicBezTo>
                    <a:pt x="1809" y="162"/>
                    <a:pt x="1808" y="160"/>
                    <a:pt x="1805" y="160"/>
                  </a:cubicBezTo>
                  <a:cubicBezTo>
                    <a:pt x="1802" y="160"/>
                    <a:pt x="1801" y="164"/>
                    <a:pt x="1797" y="165"/>
                  </a:cubicBezTo>
                  <a:cubicBezTo>
                    <a:pt x="1793" y="166"/>
                    <a:pt x="1789" y="163"/>
                    <a:pt x="1786" y="161"/>
                  </a:cubicBezTo>
                  <a:cubicBezTo>
                    <a:pt x="1785" y="159"/>
                    <a:pt x="1783" y="154"/>
                    <a:pt x="1781" y="153"/>
                  </a:cubicBezTo>
                  <a:cubicBezTo>
                    <a:pt x="1777" y="152"/>
                    <a:pt x="1772" y="160"/>
                    <a:pt x="1771" y="159"/>
                  </a:cubicBezTo>
                  <a:cubicBezTo>
                    <a:pt x="1763" y="153"/>
                    <a:pt x="1780" y="153"/>
                    <a:pt x="1782" y="146"/>
                  </a:cubicBezTo>
                  <a:cubicBezTo>
                    <a:pt x="1783" y="143"/>
                    <a:pt x="1781" y="132"/>
                    <a:pt x="1779" y="130"/>
                  </a:cubicBezTo>
                  <a:cubicBezTo>
                    <a:pt x="1778" y="130"/>
                    <a:pt x="1775" y="136"/>
                    <a:pt x="1775" y="136"/>
                  </a:cubicBezTo>
                  <a:cubicBezTo>
                    <a:pt x="1774" y="137"/>
                    <a:pt x="1774" y="130"/>
                    <a:pt x="1772" y="131"/>
                  </a:cubicBezTo>
                  <a:cubicBezTo>
                    <a:pt x="1769" y="133"/>
                    <a:pt x="1767" y="148"/>
                    <a:pt x="1763" y="148"/>
                  </a:cubicBezTo>
                  <a:cubicBezTo>
                    <a:pt x="1757" y="148"/>
                    <a:pt x="1758" y="135"/>
                    <a:pt x="1759" y="132"/>
                  </a:cubicBezTo>
                  <a:cubicBezTo>
                    <a:pt x="1760" y="123"/>
                    <a:pt x="1763" y="114"/>
                    <a:pt x="1765" y="106"/>
                  </a:cubicBezTo>
                  <a:cubicBezTo>
                    <a:pt x="1766" y="97"/>
                    <a:pt x="1764" y="96"/>
                    <a:pt x="1762" y="89"/>
                  </a:cubicBezTo>
                  <a:cubicBezTo>
                    <a:pt x="1760" y="82"/>
                    <a:pt x="1767" y="73"/>
                    <a:pt x="1768" y="66"/>
                  </a:cubicBezTo>
                  <a:cubicBezTo>
                    <a:pt x="1771" y="58"/>
                    <a:pt x="1772" y="50"/>
                    <a:pt x="1773" y="41"/>
                  </a:cubicBezTo>
                  <a:cubicBezTo>
                    <a:pt x="1773" y="39"/>
                    <a:pt x="1773" y="31"/>
                    <a:pt x="1772" y="30"/>
                  </a:cubicBezTo>
                  <a:cubicBezTo>
                    <a:pt x="1769" y="27"/>
                    <a:pt x="1769" y="31"/>
                    <a:pt x="1766" y="31"/>
                  </a:cubicBezTo>
                  <a:cubicBezTo>
                    <a:pt x="1765" y="31"/>
                    <a:pt x="1764" y="35"/>
                    <a:pt x="1761" y="34"/>
                  </a:cubicBezTo>
                  <a:cubicBezTo>
                    <a:pt x="1759" y="34"/>
                    <a:pt x="1758" y="26"/>
                    <a:pt x="1758" y="26"/>
                  </a:cubicBezTo>
                  <a:cubicBezTo>
                    <a:pt x="1758" y="27"/>
                    <a:pt x="1755" y="31"/>
                    <a:pt x="1754" y="30"/>
                  </a:cubicBezTo>
                  <a:cubicBezTo>
                    <a:pt x="1752" y="28"/>
                    <a:pt x="1753" y="24"/>
                    <a:pt x="1751" y="23"/>
                  </a:cubicBezTo>
                  <a:cubicBezTo>
                    <a:pt x="1751" y="22"/>
                    <a:pt x="1745" y="30"/>
                    <a:pt x="1742" y="30"/>
                  </a:cubicBezTo>
                  <a:cubicBezTo>
                    <a:pt x="1740" y="30"/>
                    <a:pt x="1737" y="26"/>
                    <a:pt x="1736" y="27"/>
                  </a:cubicBezTo>
                  <a:cubicBezTo>
                    <a:pt x="1733" y="28"/>
                    <a:pt x="1733" y="30"/>
                    <a:pt x="1731" y="34"/>
                  </a:cubicBezTo>
                  <a:cubicBezTo>
                    <a:pt x="1729" y="41"/>
                    <a:pt x="1728" y="76"/>
                    <a:pt x="1721" y="78"/>
                  </a:cubicBezTo>
                  <a:cubicBezTo>
                    <a:pt x="1723" y="78"/>
                    <a:pt x="1727" y="13"/>
                    <a:pt x="1718" y="56"/>
                  </a:cubicBezTo>
                  <a:cubicBezTo>
                    <a:pt x="1716" y="62"/>
                    <a:pt x="1714" y="69"/>
                    <a:pt x="1714" y="75"/>
                  </a:cubicBezTo>
                  <a:cubicBezTo>
                    <a:pt x="1713" y="83"/>
                    <a:pt x="1717" y="83"/>
                    <a:pt x="1722" y="88"/>
                  </a:cubicBezTo>
                  <a:cubicBezTo>
                    <a:pt x="1724" y="90"/>
                    <a:pt x="1727" y="98"/>
                    <a:pt x="1731" y="98"/>
                  </a:cubicBezTo>
                  <a:cubicBezTo>
                    <a:pt x="1735" y="98"/>
                    <a:pt x="1740" y="88"/>
                    <a:pt x="1741" y="86"/>
                  </a:cubicBezTo>
                  <a:cubicBezTo>
                    <a:pt x="1741" y="89"/>
                    <a:pt x="1740" y="97"/>
                    <a:pt x="1743" y="99"/>
                  </a:cubicBezTo>
                  <a:cubicBezTo>
                    <a:pt x="1745" y="101"/>
                    <a:pt x="1747" y="96"/>
                    <a:pt x="1748" y="97"/>
                  </a:cubicBezTo>
                  <a:cubicBezTo>
                    <a:pt x="1752" y="100"/>
                    <a:pt x="1749" y="109"/>
                    <a:pt x="1749" y="113"/>
                  </a:cubicBezTo>
                  <a:cubicBezTo>
                    <a:pt x="1748" y="117"/>
                    <a:pt x="1748" y="124"/>
                    <a:pt x="1745" y="127"/>
                  </a:cubicBezTo>
                  <a:cubicBezTo>
                    <a:pt x="1743" y="131"/>
                    <a:pt x="1742" y="130"/>
                    <a:pt x="1736" y="130"/>
                  </a:cubicBezTo>
                  <a:cubicBezTo>
                    <a:pt x="1736" y="129"/>
                    <a:pt x="1738" y="124"/>
                    <a:pt x="1736" y="123"/>
                  </a:cubicBezTo>
                  <a:cubicBezTo>
                    <a:pt x="1741" y="125"/>
                    <a:pt x="1726" y="132"/>
                    <a:pt x="1725" y="132"/>
                  </a:cubicBezTo>
                  <a:cubicBezTo>
                    <a:pt x="1725" y="129"/>
                    <a:pt x="1725" y="125"/>
                    <a:pt x="1724" y="123"/>
                  </a:cubicBezTo>
                  <a:cubicBezTo>
                    <a:pt x="1724" y="122"/>
                    <a:pt x="1721" y="131"/>
                    <a:pt x="1720" y="132"/>
                  </a:cubicBezTo>
                  <a:cubicBezTo>
                    <a:pt x="1716" y="135"/>
                    <a:pt x="1710" y="135"/>
                    <a:pt x="1706" y="134"/>
                  </a:cubicBezTo>
                  <a:cubicBezTo>
                    <a:pt x="1695" y="132"/>
                    <a:pt x="1685" y="128"/>
                    <a:pt x="1674" y="126"/>
                  </a:cubicBezTo>
                  <a:cubicBezTo>
                    <a:pt x="1663" y="123"/>
                    <a:pt x="1655" y="125"/>
                    <a:pt x="1645" y="117"/>
                  </a:cubicBezTo>
                  <a:cubicBezTo>
                    <a:pt x="1642" y="113"/>
                    <a:pt x="1640" y="111"/>
                    <a:pt x="1636" y="110"/>
                  </a:cubicBezTo>
                  <a:cubicBezTo>
                    <a:pt x="1634" y="110"/>
                    <a:pt x="1634" y="114"/>
                    <a:pt x="1630" y="113"/>
                  </a:cubicBezTo>
                  <a:cubicBezTo>
                    <a:pt x="1628" y="112"/>
                    <a:pt x="1628" y="108"/>
                    <a:pt x="1626" y="107"/>
                  </a:cubicBezTo>
                  <a:cubicBezTo>
                    <a:pt x="1620" y="104"/>
                    <a:pt x="1626" y="106"/>
                    <a:pt x="1620" y="108"/>
                  </a:cubicBezTo>
                  <a:cubicBezTo>
                    <a:pt x="1616" y="109"/>
                    <a:pt x="1618" y="112"/>
                    <a:pt x="1613" y="111"/>
                  </a:cubicBezTo>
                  <a:cubicBezTo>
                    <a:pt x="1607" y="109"/>
                    <a:pt x="1608" y="101"/>
                    <a:pt x="1610" y="97"/>
                  </a:cubicBezTo>
                  <a:cubicBezTo>
                    <a:pt x="1613" y="89"/>
                    <a:pt x="1622" y="88"/>
                    <a:pt x="1629" y="85"/>
                  </a:cubicBezTo>
                  <a:cubicBezTo>
                    <a:pt x="1639" y="82"/>
                    <a:pt x="1649" y="83"/>
                    <a:pt x="1660" y="82"/>
                  </a:cubicBezTo>
                  <a:cubicBezTo>
                    <a:pt x="1665" y="81"/>
                    <a:pt x="1671" y="80"/>
                    <a:pt x="1677" y="81"/>
                  </a:cubicBezTo>
                  <a:cubicBezTo>
                    <a:pt x="1679" y="81"/>
                    <a:pt x="1683" y="83"/>
                    <a:pt x="1685" y="82"/>
                  </a:cubicBezTo>
                  <a:cubicBezTo>
                    <a:pt x="1691" y="79"/>
                    <a:pt x="1687" y="65"/>
                    <a:pt x="1692" y="63"/>
                  </a:cubicBezTo>
                  <a:cubicBezTo>
                    <a:pt x="1695" y="62"/>
                    <a:pt x="1700" y="70"/>
                    <a:pt x="1705" y="65"/>
                  </a:cubicBezTo>
                  <a:cubicBezTo>
                    <a:pt x="1706" y="64"/>
                    <a:pt x="1705" y="55"/>
                    <a:pt x="1704" y="54"/>
                  </a:cubicBezTo>
                  <a:cubicBezTo>
                    <a:pt x="1703" y="52"/>
                    <a:pt x="1700" y="52"/>
                    <a:pt x="1700" y="52"/>
                  </a:cubicBezTo>
                  <a:cubicBezTo>
                    <a:pt x="1697" y="47"/>
                    <a:pt x="1705" y="20"/>
                    <a:pt x="1699" y="18"/>
                  </a:cubicBezTo>
                  <a:cubicBezTo>
                    <a:pt x="1697" y="17"/>
                    <a:pt x="1695" y="20"/>
                    <a:pt x="1694" y="20"/>
                  </a:cubicBezTo>
                  <a:cubicBezTo>
                    <a:pt x="1689" y="19"/>
                    <a:pt x="1688" y="14"/>
                    <a:pt x="1681" y="17"/>
                  </a:cubicBezTo>
                  <a:cubicBezTo>
                    <a:pt x="1674" y="20"/>
                    <a:pt x="1664" y="29"/>
                    <a:pt x="1658" y="20"/>
                  </a:cubicBezTo>
                  <a:cubicBezTo>
                    <a:pt x="1655" y="14"/>
                    <a:pt x="1661" y="0"/>
                    <a:pt x="1651" y="9"/>
                  </a:cubicBezTo>
                  <a:cubicBezTo>
                    <a:pt x="1646" y="14"/>
                    <a:pt x="1646" y="30"/>
                    <a:pt x="1639" y="33"/>
                  </a:cubicBezTo>
                  <a:cubicBezTo>
                    <a:pt x="1631" y="37"/>
                    <a:pt x="1624" y="23"/>
                    <a:pt x="1615" y="30"/>
                  </a:cubicBezTo>
                  <a:cubicBezTo>
                    <a:pt x="1614" y="22"/>
                    <a:pt x="1610" y="32"/>
                    <a:pt x="1608" y="33"/>
                  </a:cubicBezTo>
                  <a:cubicBezTo>
                    <a:pt x="1602" y="37"/>
                    <a:pt x="1592" y="35"/>
                    <a:pt x="1584" y="35"/>
                  </a:cubicBezTo>
                  <a:cubicBezTo>
                    <a:pt x="1561" y="35"/>
                    <a:pt x="1538" y="32"/>
                    <a:pt x="1515" y="35"/>
                  </a:cubicBezTo>
                  <a:cubicBezTo>
                    <a:pt x="1494" y="38"/>
                    <a:pt x="1473" y="41"/>
                    <a:pt x="1452" y="42"/>
                  </a:cubicBezTo>
                  <a:cubicBezTo>
                    <a:pt x="1445" y="43"/>
                    <a:pt x="1436" y="43"/>
                    <a:pt x="1429" y="42"/>
                  </a:cubicBezTo>
                  <a:cubicBezTo>
                    <a:pt x="1427" y="42"/>
                    <a:pt x="1426" y="45"/>
                    <a:pt x="1425" y="44"/>
                  </a:cubicBezTo>
                  <a:cubicBezTo>
                    <a:pt x="1423" y="44"/>
                    <a:pt x="1424" y="37"/>
                    <a:pt x="1422" y="37"/>
                  </a:cubicBezTo>
                  <a:cubicBezTo>
                    <a:pt x="1420" y="37"/>
                    <a:pt x="1420" y="41"/>
                    <a:pt x="1419" y="41"/>
                  </a:cubicBezTo>
                  <a:cubicBezTo>
                    <a:pt x="1414" y="43"/>
                    <a:pt x="1421" y="42"/>
                    <a:pt x="1412" y="44"/>
                  </a:cubicBezTo>
                  <a:cubicBezTo>
                    <a:pt x="1400" y="46"/>
                    <a:pt x="1402" y="41"/>
                    <a:pt x="1400" y="32"/>
                  </a:cubicBezTo>
                  <a:cubicBezTo>
                    <a:pt x="1398" y="39"/>
                    <a:pt x="1394" y="49"/>
                    <a:pt x="1385" y="43"/>
                  </a:cubicBezTo>
                  <a:cubicBezTo>
                    <a:pt x="1379" y="39"/>
                    <a:pt x="1379" y="19"/>
                    <a:pt x="1371" y="31"/>
                  </a:cubicBezTo>
                  <a:cubicBezTo>
                    <a:pt x="1364" y="41"/>
                    <a:pt x="1364" y="63"/>
                    <a:pt x="1362" y="75"/>
                  </a:cubicBezTo>
                  <a:cubicBezTo>
                    <a:pt x="1359" y="92"/>
                    <a:pt x="1358" y="110"/>
                    <a:pt x="1353" y="126"/>
                  </a:cubicBezTo>
                  <a:cubicBezTo>
                    <a:pt x="1353" y="127"/>
                    <a:pt x="1353" y="130"/>
                    <a:pt x="1352" y="132"/>
                  </a:cubicBezTo>
                  <a:cubicBezTo>
                    <a:pt x="1350" y="135"/>
                    <a:pt x="1343" y="134"/>
                    <a:pt x="1340" y="137"/>
                  </a:cubicBezTo>
                  <a:cubicBezTo>
                    <a:pt x="1337" y="140"/>
                    <a:pt x="1339" y="146"/>
                    <a:pt x="1336" y="150"/>
                  </a:cubicBezTo>
                  <a:cubicBezTo>
                    <a:pt x="1335" y="151"/>
                    <a:pt x="1333" y="152"/>
                    <a:pt x="1331" y="153"/>
                  </a:cubicBezTo>
                  <a:cubicBezTo>
                    <a:pt x="1332" y="150"/>
                    <a:pt x="1329" y="142"/>
                    <a:pt x="1329" y="138"/>
                  </a:cubicBezTo>
                  <a:cubicBezTo>
                    <a:pt x="1329" y="127"/>
                    <a:pt x="1331" y="125"/>
                    <a:pt x="1319" y="124"/>
                  </a:cubicBezTo>
                  <a:cubicBezTo>
                    <a:pt x="1309" y="123"/>
                    <a:pt x="1299" y="125"/>
                    <a:pt x="1290" y="124"/>
                  </a:cubicBezTo>
                  <a:cubicBezTo>
                    <a:pt x="1281" y="123"/>
                    <a:pt x="1273" y="117"/>
                    <a:pt x="1265" y="120"/>
                  </a:cubicBezTo>
                  <a:cubicBezTo>
                    <a:pt x="1261" y="121"/>
                    <a:pt x="1259" y="126"/>
                    <a:pt x="1254" y="126"/>
                  </a:cubicBezTo>
                  <a:cubicBezTo>
                    <a:pt x="1249" y="126"/>
                    <a:pt x="1248" y="121"/>
                    <a:pt x="1244" y="119"/>
                  </a:cubicBezTo>
                  <a:cubicBezTo>
                    <a:pt x="1236" y="116"/>
                    <a:pt x="1226" y="120"/>
                    <a:pt x="1219" y="122"/>
                  </a:cubicBezTo>
                  <a:cubicBezTo>
                    <a:pt x="1213" y="125"/>
                    <a:pt x="1213" y="124"/>
                    <a:pt x="1210" y="130"/>
                  </a:cubicBezTo>
                  <a:cubicBezTo>
                    <a:pt x="1209" y="131"/>
                    <a:pt x="1206" y="151"/>
                    <a:pt x="1205" y="151"/>
                  </a:cubicBezTo>
                  <a:cubicBezTo>
                    <a:pt x="1201" y="150"/>
                    <a:pt x="1207" y="116"/>
                    <a:pt x="1195" y="135"/>
                  </a:cubicBezTo>
                  <a:cubicBezTo>
                    <a:pt x="1187" y="147"/>
                    <a:pt x="1190" y="174"/>
                    <a:pt x="1191" y="189"/>
                  </a:cubicBezTo>
                  <a:cubicBezTo>
                    <a:pt x="1192" y="199"/>
                    <a:pt x="1193" y="195"/>
                    <a:pt x="1202" y="197"/>
                  </a:cubicBezTo>
                  <a:cubicBezTo>
                    <a:pt x="1207" y="199"/>
                    <a:pt x="1212" y="204"/>
                    <a:pt x="1208" y="210"/>
                  </a:cubicBezTo>
                  <a:cubicBezTo>
                    <a:pt x="1206" y="213"/>
                    <a:pt x="1190" y="218"/>
                    <a:pt x="1187" y="217"/>
                  </a:cubicBezTo>
                  <a:cubicBezTo>
                    <a:pt x="1180" y="215"/>
                    <a:pt x="1182" y="206"/>
                    <a:pt x="1174" y="204"/>
                  </a:cubicBezTo>
                  <a:cubicBezTo>
                    <a:pt x="1169" y="204"/>
                    <a:pt x="1163" y="205"/>
                    <a:pt x="1159" y="205"/>
                  </a:cubicBezTo>
                  <a:cubicBezTo>
                    <a:pt x="1156" y="204"/>
                    <a:pt x="1153" y="204"/>
                    <a:pt x="1150" y="205"/>
                  </a:cubicBezTo>
                  <a:cubicBezTo>
                    <a:pt x="1146" y="206"/>
                    <a:pt x="1144" y="212"/>
                    <a:pt x="1141" y="212"/>
                  </a:cubicBezTo>
                  <a:cubicBezTo>
                    <a:pt x="1134" y="213"/>
                    <a:pt x="1131" y="207"/>
                    <a:pt x="1122" y="210"/>
                  </a:cubicBezTo>
                  <a:cubicBezTo>
                    <a:pt x="1113" y="212"/>
                    <a:pt x="1106" y="217"/>
                    <a:pt x="1096" y="217"/>
                  </a:cubicBezTo>
                  <a:cubicBezTo>
                    <a:pt x="1093" y="218"/>
                    <a:pt x="1089" y="218"/>
                    <a:pt x="1086" y="218"/>
                  </a:cubicBezTo>
                  <a:cubicBezTo>
                    <a:pt x="1086" y="218"/>
                    <a:pt x="1079" y="219"/>
                    <a:pt x="1080" y="218"/>
                  </a:cubicBezTo>
                  <a:cubicBezTo>
                    <a:pt x="1079" y="219"/>
                    <a:pt x="1076" y="219"/>
                    <a:pt x="1074" y="220"/>
                  </a:cubicBezTo>
                  <a:cubicBezTo>
                    <a:pt x="1075" y="223"/>
                    <a:pt x="1074" y="224"/>
                    <a:pt x="1072" y="224"/>
                  </a:cubicBezTo>
                  <a:cubicBezTo>
                    <a:pt x="1072" y="224"/>
                    <a:pt x="1072" y="224"/>
                    <a:pt x="1072" y="224"/>
                  </a:cubicBezTo>
                  <a:cubicBezTo>
                    <a:pt x="1066" y="228"/>
                    <a:pt x="1061" y="227"/>
                    <a:pt x="1057" y="223"/>
                  </a:cubicBezTo>
                  <a:cubicBezTo>
                    <a:pt x="1056" y="221"/>
                    <a:pt x="1054" y="215"/>
                    <a:pt x="1051" y="215"/>
                  </a:cubicBezTo>
                  <a:cubicBezTo>
                    <a:pt x="1048" y="215"/>
                    <a:pt x="1047" y="223"/>
                    <a:pt x="1046" y="222"/>
                  </a:cubicBezTo>
                  <a:cubicBezTo>
                    <a:pt x="1041" y="221"/>
                    <a:pt x="1042" y="214"/>
                    <a:pt x="1037" y="216"/>
                  </a:cubicBezTo>
                  <a:cubicBezTo>
                    <a:pt x="1034" y="218"/>
                    <a:pt x="1036" y="223"/>
                    <a:pt x="1030" y="222"/>
                  </a:cubicBezTo>
                  <a:cubicBezTo>
                    <a:pt x="1028" y="222"/>
                    <a:pt x="1027" y="219"/>
                    <a:pt x="1025" y="218"/>
                  </a:cubicBezTo>
                  <a:cubicBezTo>
                    <a:pt x="1023" y="217"/>
                    <a:pt x="1022" y="214"/>
                    <a:pt x="1020" y="214"/>
                  </a:cubicBezTo>
                  <a:cubicBezTo>
                    <a:pt x="1016" y="215"/>
                    <a:pt x="1016" y="220"/>
                    <a:pt x="1014" y="221"/>
                  </a:cubicBezTo>
                  <a:cubicBezTo>
                    <a:pt x="1011" y="222"/>
                    <a:pt x="1011" y="220"/>
                    <a:pt x="1008" y="220"/>
                  </a:cubicBezTo>
                  <a:cubicBezTo>
                    <a:pt x="1004" y="220"/>
                    <a:pt x="1000" y="220"/>
                    <a:pt x="995" y="221"/>
                  </a:cubicBezTo>
                  <a:cubicBezTo>
                    <a:pt x="983" y="222"/>
                    <a:pt x="972" y="225"/>
                    <a:pt x="960" y="227"/>
                  </a:cubicBezTo>
                  <a:cubicBezTo>
                    <a:pt x="951" y="228"/>
                    <a:pt x="940" y="232"/>
                    <a:pt x="931" y="232"/>
                  </a:cubicBezTo>
                  <a:cubicBezTo>
                    <a:pt x="922" y="231"/>
                    <a:pt x="908" y="228"/>
                    <a:pt x="903" y="219"/>
                  </a:cubicBezTo>
                  <a:cubicBezTo>
                    <a:pt x="900" y="212"/>
                    <a:pt x="900" y="204"/>
                    <a:pt x="901" y="197"/>
                  </a:cubicBezTo>
                  <a:cubicBezTo>
                    <a:pt x="903" y="187"/>
                    <a:pt x="902" y="186"/>
                    <a:pt x="910" y="184"/>
                  </a:cubicBezTo>
                  <a:cubicBezTo>
                    <a:pt x="918" y="182"/>
                    <a:pt x="924" y="184"/>
                    <a:pt x="931" y="186"/>
                  </a:cubicBezTo>
                  <a:cubicBezTo>
                    <a:pt x="935" y="188"/>
                    <a:pt x="938" y="188"/>
                    <a:pt x="941" y="189"/>
                  </a:cubicBezTo>
                  <a:cubicBezTo>
                    <a:pt x="944" y="189"/>
                    <a:pt x="946" y="187"/>
                    <a:pt x="948" y="188"/>
                  </a:cubicBezTo>
                  <a:cubicBezTo>
                    <a:pt x="951" y="189"/>
                    <a:pt x="953" y="198"/>
                    <a:pt x="956" y="197"/>
                  </a:cubicBezTo>
                  <a:cubicBezTo>
                    <a:pt x="959" y="197"/>
                    <a:pt x="962" y="184"/>
                    <a:pt x="962" y="184"/>
                  </a:cubicBezTo>
                  <a:cubicBezTo>
                    <a:pt x="966" y="187"/>
                    <a:pt x="961" y="198"/>
                    <a:pt x="967" y="200"/>
                  </a:cubicBezTo>
                  <a:cubicBezTo>
                    <a:pt x="974" y="202"/>
                    <a:pt x="975" y="192"/>
                    <a:pt x="977" y="188"/>
                  </a:cubicBezTo>
                  <a:cubicBezTo>
                    <a:pt x="987" y="165"/>
                    <a:pt x="988" y="195"/>
                    <a:pt x="993" y="192"/>
                  </a:cubicBezTo>
                  <a:cubicBezTo>
                    <a:pt x="996" y="190"/>
                    <a:pt x="997" y="183"/>
                    <a:pt x="1001" y="180"/>
                  </a:cubicBezTo>
                  <a:cubicBezTo>
                    <a:pt x="1003" y="179"/>
                    <a:pt x="1011" y="176"/>
                    <a:pt x="1015" y="177"/>
                  </a:cubicBezTo>
                  <a:cubicBezTo>
                    <a:pt x="1021" y="178"/>
                    <a:pt x="1023" y="184"/>
                    <a:pt x="1031" y="183"/>
                  </a:cubicBezTo>
                  <a:cubicBezTo>
                    <a:pt x="1039" y="182"/>
                    <a:pt x="1041" y="172"/>
                    <a:pt x="1047" y="171"/>
                  </a:cubicBezTo>
                  <a:cubicBezTo>
                    <a:pt x="1052" y="169"/>
                    <a:pt x="1054" y="177"/>
                    <a:pt x="1055" y="179"/>
                  </a:cubicBezTo>
                  <a:cubicBezTo>
                    <a:pt x="1056" y="181"/>
                    <a:pt x="1056" y="185"/>
                    <a:pt x="1058" y="185"/>
                  </a:cubicBezTo>
                  <a:cubicBezTo>
                    <a:pt x="1061" y="186"/>
                    <a:pt x="1061" y="174"/>
                    <a:pt x="1062" y="174"/>
                  </a:cubicBezTo>
                  <a:cubicBezTo>
                    <a:pt x="1070" y="174"/>
                    <a:pt x="1077" y="175"/>
                    <a:pt x="1085" y="174"/>
                  </a:cubicBezTo>
                  <a:cubicBezTo>
                    <a:pt x="1087" y="173"/>
                    <a:pt x="1087" y="170"/>
                    <a:pt x="1090" y="171"/>
                  </a:cubicBezTo>
                  <a:cubicBezTo>
                    <a:pt x="1092" y="172"/>
                    <a:pt x="1095" y="185"/>
                    <a:pt x="1095" y="185"/>
                  </a:cubicBezTo>
                  <a:cubicBezTo>
                    <a:pt x="1100" y="180"/>
                    <a:pt x="1095" y="168"/>
                    <a:pt x="1105" y="172"/>
                  </a:cubicBezTo>
                  <a:cubicBezTo>
                    <a:pt x="1111" y="174"/>
                    <a:pt x="1118" y="191"/>
                    <a:pt x="1124" y="180"/>
                  </a:cubicBezTo>
                  <a:cubicBezTo>
                    <a:pt x="1130" y="189"/>
                    <a:pt x="1137" y="183"/>
                    <a:pt x="1144" y="179"/>
                  </a:cubicBezTo>
                  <a:cubicBezTo>
                    <a:pt x="1153" y="176"/>
                    <a:pt x="1162" y="174"/>
                    <a:pt x="1170" y="170"/>
                  </a:cubicBezTo>
                  <a:cubicBezTo>
                    <a:pt x="1180" y="164"/>
                    <a:pt x="1185" y="158"/>
                    <a:pt x="1177" y="146"/>
                  </a:cubicBezTo>
                  <a:cubicBezTo>
                    <a:pt x="1176" y="146"/>
                    <a:pt x="1174" y="152"/>
                    <a:pt x="1173" y="152"/>
                  </a:cubicBezTo>
                  <a:cubicBezTo>
                    <a:pt x="1169" y="150"/>
                    <a:pt x="1171" y="145"/>
                    <a:pt x="1167" y="143"/>
                  </a:cubicBezTo>
                  <a:cubicBezTo>
                    <a:pt x="1162" y="139"/>
                    <a:pt x="1161" y="148"/>
                    <a:pt x="1158" y="150"/>
                  </a:cubicBezTo>
                  <a:cubicBezTo>
                    <a:pt x="1154" y="152"/>
                    <a:pt x="1152" y="152"/>
                    <a:pt x="1148" y="151"/>
                  </a:cubicBezTo>
                  <a:cubicBezTo>
                    <a:pt x="1143" y="150"/>
                    <a:pt x="1141" y="145"/>
                    <a:pt x="1138" y="143"/>
                  </a:cubicBezTo>
                  <a:cubicBezTo>
                    <a:pt x="1134" y="142"/>
                    <a:pt x="1115" y="151"/>
                    <a:pt x="1110" y="152"/>
                  </a:cubicBezTo>
                  <a:cubicBezTo>
                    <a:pt x="1096" y="155"/>
                    <a:pt x="1095" y="152"/>
                    <a:pt x="1084" y="145"/>
                  </a:cubicBezTo>
                  <a:cubicBezTo>
                    <a:pt x="1075" y="140"/>
                    <a:pt x="1057" y="137"/>
                    <a:pt x="1047" y="138"/>
                  </a:cubicBezTo>
                  <a:cubicBezTo>
                    <a:pt x="1036" y="139"/>
                    <a:pt x="1027" y="149"/>
                    <a:pt x="1018" y="154"/>
                  </a:cubicBezTo>
                  <a:cubicBezTo>
                    <a:pt x="1017" y="155"/>
                    <a:pt x="1011" y="158"/>
                    <a:pt x="1010" y="159"/>
                  </a:cubicBezTo>
                  <a:cubicBezTo>
                    <a:pt x="1009" y="161"/>
                    <a:pt x="1006" y="170"/>
                    <a:pt x="1005" y="170"/>
                  </a:cubicBezTo>
                  <a:cubicBezTo>
                    <a:pt x="1001" y="169"/>
                    <a:pt x="998" y="151"/>
                    <a:pt x="994" y="146"/>
                  </a:cubicBezTo>
                  <a:cubicBezTo>
                    <a:pt x="988" y="141"/>
                    <a:pt x="984" y="143"/>
                    <a:pt x="977" y="145"/>
                  </a:cubicBezTo>
                  <a:cubicBezTo>
                    <a:pt x="966" y="147"/>
                    <a:pt x="952" y="147"/>
                    <a:pt x="941" y="146"/>
                  </a:cubicBezTo>
                  <a:cubicBezTo>
                    <a:pt x="938" y="145"/>
                    <a:pt x="936" y="145"/>
                    <a:pt x="933" y="143"/>
                  </a:cubicBezTo>
                  <a:cubicBezTo>
                    <a:pt x="931" y="142"/>
                    <a:pt x="927" y="133"/>
                    <a:pt x="926" y="134"/>
                  </a:cubicBezTo>
                  <a:cubicBezTo>
                    <a:pt x="919" y="139"/>
                    <a:pt x="928" y="148"/>
                    <a:pt x="915" y="143"/>
                  </a:cubicBezTo>
                  <a:cubicBezTo>
                    <a:pt x="909" y="141"/>
                    <a:pt x="907" y="135"/>
                    <a:pt x="900" y="134"/>
                  </a:cubicBezTo>
                  <a:cubicBezTo>
                    <a:pt x="897" y="134"/>
                    <a:pt x="899" y="138"/>
                    <a:pt x="895" y="136"/>
                  </a:cubicBezTo>
                  <a:cubicBezTo>
                    <a:pt x="893" y="135"/>
                    <a:pt x="893" y="131"/>
                    <a:pt x="891" y="130"/>
                  </a:cubicBezTo>
                  <a:cubicBezTo>
                    <a:pt x="882" y="127"/>
                    <a:pt x="889" y="136"/>
                    <a:pt x="883" y="137"/>
                  </a:cubicBezTo>
                  <a:cubicBezTo>
                    <a:pt x="880" y="137"/>
                    <a:pt x="870" y="127"/>
                    <a:pt x="868" y="126"/>
                  </a:cubicBezTo>
                  <a:cubicBezTo>
                    <a:pt x="867" y="124"/>
                    <a:pt x="866" y="124"/>
                    <a:pt x="864" y="121"/>
                  </a:cubicBezTo>
                  <a:cubicBezTo>
                    <a:pt x="864" y="121"/>
                    <a:pt x="862" y="112"/>
                    <a:pt x="861" y="112"/>
                  </a:cubicBezTo>
                  <a:cubicBezTo>
                    <a:pt x="859" y="113"/>
                    <a:pt x="858" y="122"/>
                    <a:pt x="858" y="123"/>
                  </a:cubicBezTo>
                  <a:cubicBezTo>
                    <a:pt x="857" y="129"/>
                    <a:pt x="857" y="128"/>
                    <a:pt x="854" y="130"/>
                  </a:cubicBezTo>
                  <a:cubicBezTo>
                    <a:pt x="850" y="134"/>
                    <a:pt x="842" y="138"/>
                    <a:pt x="838" y="140"/>
                  </a:cubicBezTo>
                  <a:cubicBezTo>
                    <a:pt x="837" y="141"/>
                    <a:pt x="836" y="145"/>
                    <a:pt x="834" y="145"/>
                  </a:cubicBezTo>
                  <a:cubicBezTo>
                    <a:pt x="832" y="145"/>
                    <a:pt x="830" y="137"/>
                    <a:pt x="829" y="137"/>
                  </a:cubicBezTo>
                  <a:cubicBezTo>
                    <a:pt x="824" y="142"/>
                    <a:pt x="825" y="151"/>
                    <a:pt x="816" y="154"/>
                  </a:cubicBezTo>
                  <a:cubicBezTo>
                    <a:pt x="809" y="157"/>
                    <a:pt x="799" y="155"/>
                    <a:pt x="791" y="155"/>
                  </a:cubicBezTo>
                  <a:cubicBezTo>
                    <a:pt x="779" y="156"/>
                    <a:pt x="767" y="158"/>
                    <a:pt x="756" y="163"/>
                  </a:cubicBezTo>
                  <a:cubicBezTo>
                    <a:pt x="748" y="167"/>
                    <a:pt x="749" y="168"/>
                    <a:pt x="742" y="165"/>
                  </a:cubicBezTo>
                  <a:cubicBezTo>
                    <a:pt x="736" y="162"/>
                    <a:pt x="739" y="160"/>
                    <a:pt x="732" y="163"/>
                  </a:cubicBezTo>
                  <a:cubicBezTo>
                    <a:pt x="722" y="167"/>
                    <a:pt x="712" y="170"/>
                    <a:pt x="701" y="173"/>
                  </a:cubicBezTo>
                  <a:cubicBezTo>
                    <a:pt x="695" y="175"/>
                    <a:pt x="689" y="177"/>
                    <a:pt x="684" y="181"/>
                  </a:cubicBezTo>
                  <a:cubicBezTo>
                    <a:pt x="680" y="183"/>
                    <a:pt x="674" y="189"/>
                    <a:pt x="669" y="189"/>
                  </a:cubicBezTo>
                  <a:cubicBezTo>
                    <a:pt x="651" y="190"/>
                    <a:pt x="638" y="177"/>
                    <a:pt x="634" y="161"/>
                  </a:cubicBezTo>
                  <a:cubicBezTo>
                    <a:pt x="634" y="168"/>
                    <a:pt x="633" y="186"/>
                    <a:pt x="624" y="187"/>
                  </a:cubicBezTo>
                  <a:cubicBezTo>
                    <a:pt x="612" y="188"/>
                    <a:pt x="615" y="168"/>
                    <a:pt x="611" y="162"/>
                  </a:cubicBezTo>
                  <a:cubicBezTo>
                    <a:pt x="612" y="163"/>
                    <a:pt x="609" y="179"/>
                    <a:pt x="606" y="180"/>
                  </a:cubicBezTo>
                  <a:cubicBezTo>
                    <a:pt x="601" y="183"/>
                    <a:pt x="599" y="175"/>
                    <a:pt x="597" y="172"/>
                  </a:cubicBezTo>
                  <a:cubicBezTo>
                    <a:pt x="592" y="167"/>
                    <a:pt x="595" y="168"/>
                    <a:pt x="589" y="171"/>
                  </a:cubicBezTo>
                  <a:cubicBezTo>
                    <a:pt x="586" y="172"/>
                    <a:pt x="585" y="179"/>
                    <a:pt x="581" y="173"/>
                  </a:cubicBezTo>
                  <a:cubicBezTo>
                    <a:pt x="582" y="174"/>
                    <a:pt x="579" y="182"/>
                    <a:pt x="579" y="183"/>
                  </a:cubicBezTo>
                  <a:cubicBezTo>
                    <a:pt x="576" y="187"/>
                    <a:pt x="568" y="187"/>
                    <a:pt x="563" y="187"/>
                  </a:cubicBezTo>
                  <a:cubicBezTo>
                    <a:pt x="551" y="187"/>
                    <a:pt x="555" y="180"/>
                    <a:pt x="548" y="170"/>
                  </a:cubicBezTo>
                  <a:cubicBezTo>
                    <a:pt x="548" y="171"/>
                    <a:pt x="548" y="180"/>
                    <a:pt x="547" y="180"/>
                  </a:cubicBezTo>
                  <a:cubicBezTo>
                    <a:pt x="544" y="179"/>
                    <a:pt x="546" y="161"/>
                    <a:pt x="543" y="160"/>
                  </a:cubicBezTo>
                  <a:cubicBezTo>
                    <a:pt x="541" y="160"/>
                    <a:pt x="541" y="169"/>
                    <a:pt x="540" y="170"/>
                  </a:cubicBezTo>
                  <a:cubicBezTo>
                    <a:pt x="536" y="173"/>
                    <a:pt x="537" y="169"/>
                    <a:pt x="534" y="167"/>
                  </a:cubicBezTo>
                  <a:cubicBezTo>
                    <a:pt x="533" y="166"/>
                    <a:pt x="532" y="160"/>
                    <a:pt x="529" y="161"/>
                  </a:cubicBezTo>
                  <a:cubicBezTo>
                    <a:pt x="525" y="161"/>
                    <a:pt x="528" y="170"/>
                    <a:pt x="524" y="172"/>
                  </a:cubicBezTo>
                  <a:cubicBezTo>
                    <a:pt x="519" y="173"/>
                    <a:pt x="517" y="165"/>
                    <a:pt x="512" y="166"/>
                  </a:cubicBezTo>
                  <a:cubicBezTo>
                    <a:pt x="505" y="168"/>
                    <a:pt x="507" y="191"/>
                    <a:pt x="503" y="192"/>
                  </a:cubicBezTo>
                  <a:cubicBezTo>
                    <a:pt x="501" y="192"/>
                    <a:pt x="499" y="183"/>
                    <a:pt x="498" y="182"/>
                  </a:cubicBezTo>
                  <a:cubicBezTo>
                    <a:pt x="495" y="179"/>
                    <a:pt x="494" y="182"/>
                    <a:pt x="493" y="181"/>
                  </a:cubicBezTo>
                  <a:cubicBezTo>
                    <a:pt x="493" y="181"/>
                    <a:pt x="487" y="175"/>
                    <a:pt x="487" y="175"/>
                  </a:cubicBezTo>
                  <a:cubicBezTo>
                    <a:pt x="483" y="176"/>
                    <a:pt x="491" y="249"/>
                    <a:pt x="492" y="255"/>
                  </a:cubicBezTo>
                  <a:cubicBezTo>
                    <a:pt x="488" y="253"/>
                    <a:pt x="483" y="252"/>
                    <a:pt x="479" y="255"/>
                  </a:cubicBezTo>
                  <a:cubicBezTo>
                    <a:pt x="477" y="249"/>
                    <a:pt x="470" y="259"/>
                    <a:pt x="465" y="260"/>
                  </a:cubicBezTo>
                  <a:cubicBezTo>
                    <a:pt x="451" y="263"/>
                    <a:pt x="432" y="260"/>
                    <a:pt x="417" y="260"/>
                  </a:cubicBezTo>
                  <a:cubicBezTo>
                    <a:pt x="385" y="260"/>
                    <a:pt x="356" y="268"/>
                    <a:pt x="325" y="274"/>
                  </a:cubicBezTo>
                  <a:cubicBezTo>
                    <a:pt x="310" y="276"/>
                    <a:pt x="297" y="281"/>
                    <a:pt x="283" y="284"/>
                  </a:cubicBezTo>
                  <a:cubicBezTo>
                    <a:pt x="276" y="285"/>
                    <a:pt x="269" y="286"/>
                    <a:pt x="263" y="289"/>
                  </a:cubicBezTo>
                  <a:cubicBezTo>
                    <a:pt x="260" y="290"/>
                    <a:pt x="256" y="294"/>
                    <a:pt x="254" y="294"/>
                  </a:cubicBezTo>
                  <a:cubicBezTo>
                    <a:pt x="251" y="294"/>
                    <a:pt x="251" y="287"/>
                    <a:pt x="247" y="289"/>
                  </a:cubicBezTo>
                  <a:cubicBezTo>
                    <a:pt x="246" y="289"/>
                    <a:pt x="246" y="294"/>
                    <a:pt x="245" y="296"/>
                  </a:cubicBezTo>
                  <a:cubicBezTo>
                    <a:pt x="242" y="298"/>
                    <a:pt x="230" y="303"/>
                    <a:pt x="228" y="303"/>
                  </a:cubicBezTo>
                  <a:cubicBezTo>
                    <a:pt x="221" y="303"/>
                    <a:pt x="221" y="298"/>
                    <a:pt x="217" y="293"/>
                  </a:cubicBezTo>
                  <a:cubicBezTo>
                    <a:pt x="217" y="308"/>
                    <a:pt x="210" y="317"/>
                    <a:pt x="194" y="311"/>
                  </a:cubicBezTo>
                  <a:cubicBezTo>
                    <a:pt x="187" y="309"/>
                    <a:pt x="181" y="300"/>
                    <a:pt x="176" y="309"/>
                  </a:cubicBezTo>
                  <a:cubicBezTo>
                    <a:pt x="173" y="314"/>
                    <a:pt x="176" y="321"/>
                    <a:pt x="179" y="326"/>
                  </a:cubicBezTo>
                  <a:cubicBezTo>
                    <a:pt x="184" y="340"/>
                    <a:pt x="190" y="353"/>
                    <a:pt x="196" y="366"/>
                  </a:cubicBezTo>
                  <a:cubicBezTo>
                    <a:pt x="198" y="371"/>
                    <a:pt x="239" y="466"/>
                    <a:pt x="242" y="465"/>
                  </a:cubicBezTo>
                  <a:cubicBezTo>
                    <a:pt x="243" y="464"/>
                    <a:pt x="241" y="459"/>
                    <a:pt x="243" y="458"/>
                  </a:cubicBezTo>
                  <a:cubicBezTo>
                    <a:pt x="245" y="454"/>
                    <a:pt x="245" y="460"/>
                    <a:pt x="248" y="459"/>
                  </a:cubicBezTo>
                  <a:cubicBezTo>
                    <a:pt x="248" y="458"/>
                    <a:pt x="244" y="433"/>
                    <a:pt x="254" y="437"/>
                  </a:cubicBezTo>
                  <a:cubicBezTo>
                    <a:pt x="258" y="439"/>
                    <a:pt x="257" y="451"/>
                    <a:pt x="263" y="450"/>
                  </a:cubicBezTo>
                  <a:cubicBezTo>
                    <a:pt x="263" y="449"/>
                    <a:pt x="264" y="447"/>
                    <a:pt x="265" y="446"/>
                  </a:cubicBezTo>
                  <a:cubicBezTo>
                    <a:pt x="266" y="443"/>
                    <a:pt x="268" y="443"/>
                    <a:pt x="269" y="445"/>
                  </a:cubicBezTo>
                  <a:cubicBezTo>
                    <a:pt x="271" y="446"/>
                    <a:pt x="272" y="446"/>
                    <a:pt x="273" y="443"/>
                  </a:cubicBezTo>
                  <a:cubicBezTo>
                    <a:pt x="273" y="442"/>
                    <a:pt x="274" y="441"/>
                    <a:pt x="275" y="440"/>
                  </a:cubicBezTo>
                  <a:cubicBezTo>
                    <a:pt x="277" y="439"/>
                    <a:pt x="280" y="441"/>
                    <a:pt x="281" y="440"/>
                  </a:cubicBezTo>
                  <a:cubicBezTo>
                    <a:pt x="284" y="437"/>
                    <a:pt x="284" y="432"/>
                    <a:pt x="285" y="429"/>
                  </a:cubicBezTo>
                  <a:cubicBezTo>
                    <a:pt x="288" y="418"/>
                    <a:pt x="286" y="423"/>
                    <a:pt x="290" y="428"/>
                  </a:cubicBezTo>
                  <a:cubicBezTo>
                    <a:pt x="291" y="430"/>
                    <a:pt x="290" y="432"/>
                    <a:pt x="292" y="433"/>
                  </a:cubicBezTo>
                  <a:cubicBezTo>
                    <a:pt x="292" y="434"/>
                    <a:pt x="300" y="429"/>
                    <a:pt x="303" y="430"/>
                  </a:cubicBezTo>
                  <a:cubicBezTo>
                    <a:pt x="306" y="432"/>
                    <a:pt x="311" y="448"/>
                    <a:pt x="311" y="449"/>
                  </a:cubicBezTo>
                  <a:cubicBezTo>
                    <a:pt x="312" y="448"/>
                    <a:pt x="313" y="438"/>
                    <a:pt x="313" y="439"/>
                  </a:cubicBezTo>
                  <a:cubicBezTo>
                    <a:pt x="319" y="446"/>
                    <a:pt x="316" y="456"/>
                    <a:pt x="313" y="462"/>
                  </a:cubicBezTo>
                  <a:cubicBezTo>
                    <a:pt x="312" y="465"/>
                    <a:pt x="310" y="469"/>
                    <a:pt x="308" y="472"/>
                  </a:cubicBezTo>
                  <a:cubicBezTo>
                    <a:pt x="308" y="473"/>
                    <a:pt x="303" y="477"/>
                    <a:pt x="303" y="476"/>
                  </a:cubicBezTo>
                  <a:cubicBezTo>
                    <a:pt x="302" y="480"/>
                    <a:pt x="299" y="494"/>
                    <a:pt x="304" y="496"/>
                  </a:cubicBezTo>
                  <a:cubicBezTo>
                    <a:pt x="308" y="498"/>
                    <a:pt x="318" y="490"/>
                    <a:pt x="322" y="490"/>
                  </a:cubicBezTo>
                  <a:cubicBezTo>
                    <a:pt x="327" y="491"/>
                    <a:pt x="333" y="503"/>
                    <a:pt x="329" y="509"/>
                  </a:cubicBezTo>
                  <a:cubicBezTo>
                    <a:pt x="326" y="515"/>
                    <a:pt x="320" y="510"/>
                    <a:pt x="317" y="512"/>
                  </a:cubicBezTo>
                  <a:cubicBezTo>
                    <a:pt x="315" y="514"/>
                    <a:pt x="316" y="520"/>
                    <a:pt x="314" y="522"/>
                  </a:cubicBezTo>
                  <a:cubicBezTo>
                    <a:pt x="310" y="527"/>
                    <a:pt x="306" y="526"/>
                    <a:pt x="300" y="527"/>
                  </a:cubicBezTo>
                  <a:cubicBezTo>
                    <a:pt x="293" y="528"/>
                    <a:pt x="285" y="533"/>
                    <a:pt x="278" y="532"/>
                  </a:cubicBezTo>
                  <a:cubicBezTo>
                    <a:pt x="268" y="531"/>
                    <a:pt x="268" y="522"/>
                    <a:pt x="260" y="517"/>
                  </a:cubicBezTo>
                  <a:cubicBezTo>
                    <a:pt x="260" y="518"/>
                    <a:pt x="261" y="527"/>
                    <a:pt x="259" y="527"/>
                  </a:cubicBezTo>
                  <a:cubicBezTo>
                    <a:pt x="255" y="528"/>
                    <a:pt x="254" y="508"/>
                    <a:pt x="250" y="509"/>
                  </a:cubicBezTo>
                  <a:cubicBezTo>
                    <a:pt x="244" y="510"/>
                    <a:pt x="251" y="525"/>
                    <a:pt x="238" y="520"/>
                  </a:cubicBezTo>
                  <a:cubicBezTo>
                    <a:pt x="228" y="517"/>
                    <a:pt x="230" y="509"/>
                    <a:pt x="222" y="521"/>
                  </a:cubicBezTo>
                  <a:cubicBezTo>
                    <a:pt x="213" y="535"/>
                    <a:pt x="200" y="517"/>
                    <a:pt x="191" y="532"/>
                  </a:cubicBezTo>
                  <a:cubicBezTo>
                    <a:pt x="186" y="539"/>
                    <a:pt x="189" y="556"/>
                    <a:pt x="180" y="553"/>
                  </a:cubicBezTo>
                  <a:cubicBezTo>
                    <a:pt x="176" y="552"/>
                    <a:pt x="175" y="546"/>
                    <a:pt x="170" y="546"/>
                  </a:cubicBezTo>
                  <a:cubicBezTo>
                    <a:pt x="166" y="546"/>
                    <a:pt x="165" y="549"/>
                    <a:pt x="160" y="548"/>
                  </a:cubicBezTo>
                  <a:cubicBezTo>
                    <a:pt x="153" y="547"/>
                    <a:pt x="156" y="542"/>
                    <a:pt x="153" y="548"/>
                  </a:cubicBezTo>
                  <a:cubicBezTo>
                    <a:pt x="150" y="554"/>
                    <a:pt x="158" y="575"/>
                    <a:pt x="159" y="582"/>
                  </a:cubicBezTo>
                  <a:cubicBezTo>
                    <a:pt x="172" y="637"/>
                    <a:pt x="193" y="690"/>
                    <a:pt x="210" y="744"/>
                  </a:cubicBezTo>
                  <a:cubicBezTo>
                    <a:pt x="212" y="750"/>
                    <a:pt x="215" y="767"/>
                    <a:pt x="221" y="771"/>
                  </a:cubicBezTo>
                  <a:cubicBezTo>
                    <a:pt x="226" y="776"/>
                    <a:pt x="235" y="773"/>
                    <a:pt x="242" y="772"/>
                  </a:cubicBezTo>
                  <a:cubicBezTo>
                    <a:pt x="254" y="771"/>
                    <a:pt x="266" y="771"/>
                    <a:pt x="277" y="766"/>
                  </a:cubicBezTo>
                  <a:cubicBezTo>
                    <a:pt x="280" y="765"/>
                    <a:pt x="283" y="763"/>
                    <a:pt x="285" y="762"/>
                  </a:cubicBezTo>
                  <a:cubicBezTo>
                    <a:pt x="289" y="758"/>
                    <a:pt x="291" y="758"/>
                    <a:pt x="292" y="764"/>
                  </a:cubicBezTo>
                  <a:cubicBezTo>
                    <a:pt x="297" y="767"/>
                    <a:pt x="301" y="776"/>
                    <a:pt x="304" y="781"/>
                  </a:cubicBezTo>
                  <a:cubicBezTo>
                    <a:pt x="273" y="787"/>
                    <a:pt x="242" y="792"/>
                    <a:pt x="211" y="797"/>
                  </a:cubicBezTo>
                  <a:cubicBezTo>
                    <a:pt x="209" y="797"/>
                    <a:pt x="209" y="800"/>
                    <a:pt x="206" y="799"/>
                  </a:cubicBezTo>
                  <a:cubicBezTo>
                    <a:pt x="204" y="798"/>
                    <a:pt x="203" y="793"/>
                    <a:pt x="202" y="793"/>
                  </a:cubicBezTo>
                  <a:cubicBezTo>
                    <a:pt x="197" y="793"/>
                    <a:pt x="198" y="796"/>
                    <a:pt x="195" y="799"/>
                  </a:cubicBezTo>
                  <a:cubicBezTo>
                    <a:pt x="192" y="801"/>
                    <a:pt x="178" y="803"/>
                    <a:pt x="174" y="803"/>
                  </a:cubicBezTo>
                  <a:cubicBezTo>
                    <a:pt x="165" y="802"/>
                    <a:pt x="166" y="798"/>
                    <a:pt x="162" y="791"/>
                  </a:cubicBezTo>
                  <a:cubicBezTo>
                    <a:pt x="158" y="805"/>
                    <a:pt x="148" y="812"/>
                    <a:pt x="133" y="803"/>
                  </a:cubicBezTo>
                  <a:cubicBezTo>
                    <a:pt x="133" y="842"/>
                    <a:pt x="133" y="880"/>
                    <a:pt x="133" y="919"/>
                  </a:cubicBezTo>
                  <a:cubicBezTo>
                    <a:pt x="133" y="935"/>
                    <a:pt x="133" y="950"/>
                    <a:pt x="133" y="965"/>
                  </a:cubicBezTo>
                  <a:cubicBezTo>
                    <a:pt x="133" y="977"/>
                    <a:pt x="131" y="991"/>
                    <a:pt x="133" y="1003"/>
                  </a:cubicBezTo>
                  <a:cubicBezTo>
                    <a:pt x="134" y="1010"/>
                    <a:pt x="133" y="1006"/>
                    <a:pt x="136" y="1011"/>
                  </a:cubicBezTo>
                  <a:cubicBezTo>
                    <a:pt x="141" y="1018"/>
                    <a:pt x="150" y="1026"/>
                    <a:pt x="156" y="1017"/>
                  </a:cubicBezTo>
                  <a:cubicBezTo>
                    <a:pt x="163" y="1009"/>
                    <a:pt x="159" y="989"/>
                    <a:pt x="159" y="979"/>
                  </a:cubicBezTo>
                  <a:cubicBezTo>
                    <a:pt x="159" y="968"/>
                    <a:pt x="159" y="956"/>
                    <a:pt x="159" y="945"/>
                  </a:cubicBezTo>
                  <a:cubicBezTo>
                    <a:pt x="162" y="955"/>
                    <a:pt x="164" y="954"/>
                    <a:pt x="172" y="952"/>
                  </a:cubicBezTo>
                  <a:cubicBezTo>
                    <a:pt x="176" y="951"/>
                    <a:pt x="180" y="950"/>
                    <a:pt x="184" y="949"/>
                  </a:cubicBezTo>
                  <a:cubicBezTo>
                    <a:pt x="188" y="949"/>
                    <a:pt x="187" y="951"/>
                    <a:pt x="192" y="950"/>
                  </a:cubicBezTo>
                  <a:cubicBezTo>
                    <a:pt x="196" y="949"/>
                    <a:pt x="198" y="946"/>
                    <a:pt x="203" y="946"/>
                  </a:cubicBezTo>
                  <a:cubicBezTo>
                    <a:pt x="206" y="945"/>
                    <a:pt x="208" y="948"/>
                    <a:pt x="212" y="947"/>
                  </a:cubicBezTo>
                  <a:cubicBezTo>
                    <a:pt x="221" y="946"/>
                    <a:pt x="222" y="932"/>
                    <a:pt x="228" y="930"/>
                  </a:cubicBezTo>
                  <a:cubicBezTo>
                    <a:pt x="237" y="929"/>
                    <a:pt x="230" y="936"/>
                    <a:pt x="234" y="940"/>
                  </a:cubicBezTo>
                  <a:cubicBezTo>
                    <a:pt x="238" y="944"/>
                    <a:pt x="251" y="937"/>
                    <a:pt x="257" y="939"/>
                  </a:cubicBezTo>
                  <a:cubicBezTo>
                    <a:pt x="264" y="941"/>
                    <a:pt x="265" y="945"/>
                    <a:pt x="268" y="950"/>
                  </a:cubicBezTo>
                  <a:cubicBezTo>
                    <a:pt x="277" y="968"/>
                    <a:pt x="273" y="944"/>
                    <a:pt x="279" y="947"/>
                  </a:cubicBezTo>
                  <a:cubicBezTo>
                    <a:pt x="283" y="950"/>
                    <a:pt x="285" y="964"/>
                    <a:pt x="282" y="968"/>
                  </a:cubicBezTo>
                  <a:cubicBezTo>
                    <a:pt x="279" y="971"/>
                    <a:pt x="270" y="977"/>
                    <a:pt x="266" y="980"/>
                  </a:cubicBezTo>
                  <a:cubicBezTo>
                    <a:pt x="256" y="987"/>
                    <a:pt x="239" y="986"/>
                    <a:pt x="246" y="1003"/>
                  </a:cubicBezTo>
                  <a:cubicBezTo>
                    <a:pt x="203" y="1010"/>
                    <a:pt x="160" y="1023"/>
                    <a:pt x="116" y="1027"/>
                  </a:cubicBezTo>
                  <a:cubicBezTo>
                    <a:pt x="111" y="1027"/>
                    <a:pt x="107" y="1027"/>
                    <a:pt x="103" y="1028"/>
                  </a:cubicBezTo>
                  <a:cubicBezTo>
                    <a:pt x="101" y="1029"/>
                    <a:pt x="95" y="1031"/>
                    <a:pt x="93" y="1031"/>
                  </a:cubicBezTo>
                  <a:cubicBezTo>
                    <a:pt x="92" y="1033"/>
                    <a:pt x="91" y="1033"/>
                    <a:pt x="90" y="1032"/>
                  </a:cubicBezTo>
                  <a:cubicBezTo>
                    <a:pt x="88" y="1032"/>
                    <a:pt x="87" y="1031"/>
                    <a:pt x="87" y="1030"/>
                  </a:cubicBezTo>
                  <a:cubicBezTo>
                    <a:pt x="82" y="1028"/>
                    <a:pt x="88" y="1025"/>
                    <a:pt x="83" y="1027"/>
                  </a:cubicBezTo>
                  <a:cubicBezTo>
                    <a:pt x="81" y="1027"/>
                    <a:pt x="81" y="1031"/>
                    <a:pt x="79" y="1032"/>
                  </a:cubicBezTo>
                  <a:cubicBezTo>
                    <a:pt x="76" y="1034"/>
                    <a:pt x="70" y="1034"/>
                    <a:pt x="67" y="1035"/>
                  </a:cubicBezTo>
                  <a:cubicBezTo>
                    <a:pt x="54" y="1036"/>
                    <a:pt x="55" y="1035"/>
                    <a:pt x="50" y="1024"/>
                  </a:cubicBezTo>
                  <a:cubicBezTo>
                    <a:pt x="48" y="1031"/>
                    <a:pt x="46" y="1037"/>
                    <a:pt x="39" y="1039"/>
                  </a:cubicBezTo>
                  <a:cubicBezTo>
                    <a:pt x="31" y="1041"/>
                    <a:pt x="24" y="1036"/>
                    <a:pt x="19" y="1031"/>
                  </a:cubicBezTo>
                  <a:cubicBezTo>
                    <a:pt x="14" y="1026"/>
                    <a:pt x="10" y="1019"/>
                    <a:pt x="4" y="1028"/>
                  </a:cubicBezTo>
                  <a:cubicBezTo>
                    <a:pt x="0" y="1033"/>
                    <a:pt x="1" y="1043"/>
                    <a:pt x="1" y="1048"/>
                  </a:cubicBezTo>
                  <a:cubicBezTo>
                    <a:pt x="1" y="1064"/>
                    <a:pt x="1" y="1080"/>
                    <a:pt x="1" y="1096"/>
                  </a:cubicBezTo>
                  <a:cubicBezTo>
                    <a:pt x="1" y="1119"/>
                    <a:pt x="1" y="1141"/>
                    <a:pt x="1" y="1164"/>
                  </a:cubicBezTo>
                  <a:cubicBezTo>
                    <a:pt x="1" y="1170"/>
                    <a:pt x="1" y="1177"/>
                    <a:pt x="2" y="1184"/>
                  </a:cubicBezTo>
                  <a:cubicBezTo>
                    <a:pt x="2" y="1186"/>
                    <a:pt x="1" y="1195"/>
                    <a:pt x="5" y="1195"/>
                  </a:cubicBezTo>
                  <a:cubicBezTo>
                    <a:pt x="7" y="1195"/>
                    <a:pt x="8" y="1190"/>
                    <a:pt x="10" y="1190"/>
                  </a:cubicBezTo>
                  <a:cubicBezTo>
                    <a:pt x="17" y="1186"/>
                    <a:pt x="14" y="1191"/>
                    <a:pt x="21" y="1191"/>
                  </a:cubicBezTo>
                  <a:cubicBezTo>
                    <a:pt x="22" y="1191"/>
                    <a:pt x="25" y="1181"/>
                    <a:pt x="27" y="1179"/>
                  </a:cubicBezTo>
                  <a:cubicBezTo>
                    <a:pt x="30" y="1176"/>
                    <a:pt x="32" y="1176"/>
                    <a:pt x="35" y="1174"/>
                  </a:cubicBezTo>
                  <a:cubicBezTo>
                    <a:pt x="47" y="1168"/>
                    <a:pt x="43" y="1174"/>
                    <a:pt x="49" y="1183"/>
                  </a:cubicBezTo>
                  <a:cubicBezTo>
                    <a:pt x="55" y="1192"/>
                    <a:pt x="57" y="1182"/>
                    <a:pt x="67" y="1182"/>
                  </a:cubicBezTo>
                  <a:cubicBezTo>
                    <a:pt x="71" y="1182"/>
                    <a:pt x="71" y="1184"/>
                    <a:pt x="76" y="1183"/>
                  </a:cubicBezTo>
                  <a:cubicBezTo>
                    <a:pt x="78" y="1183"/>
                    <a:pt x="80" y="1180"/>
                    <a:pt x="82" y="1180"/>
                  </a:cubicBezTo>
                  <a:cubicBezTo>
                    <a:pt x="85" y="1179"/>
                    <a:pt x="87" y="1180"/>
                    <a:pt x="89" y="1180"/>
                  </a:cubicBezTo>
                  <a:cubicBezTo>
                    <a:pt x="94" y="1180"/>
                    <a:pt x="95" y="1181"/>
                    <a:pt x="99" y="1177"/>
                  </a:cubicBezTo>
                  <a:cubicBezTo>
                    <a:pt x="102" y="1174"/>
                    <a:pt x="103" y="1166"/>
                    <a:pt x="108" y="1164"/>
                  </a:cubicBezTo>
                  <a:cubicBezTo>
                    <a:pt x="115" y="1162"/>
                    <a:pt x="110" y="1173"/>
                    <a:pt x="114" y="1176"/>
                  </a:cubicBezTo>
                  <a:cubicBezTo>
                    <a:pt x="117" y="1177"/>
                    <a:pt x="128" y="1172"/>
                    <a:pt x="132" y="1174"/>
                  </a:cubicBezTo>
                  <a:cubicBezTo>
                    <a:pt x="136" y="1175"/>
                    <a:pt x="136" y="1175"/>
                    <a:pt x="139" y="1178"/>
                  </a:cubicBezTo>
                  <a:cubicBezTo>
                    <a:pt x="140" y="1180"/>
                    <a:pt x="142" y="1192"/>
                    <a:pt x="145" y="1192"/>
                  </a:cubicBezTo>
                  <a:cubicBezTo>
                    <a:pt x="147" y="1192"/>
                    <a:pt x="150" y="1182"/>
                    <a:pt x="151" y="1183"/>
                  </a:cubicBezTo>
                  <a:cubicBezTo>
                    <a:pt x="154" y="1185"/>
                    <a:pt x="156" y="1197"/>
                    <a:pt x="155" y="1201"/>
                  </a:cubicBezTo>
                  <a:cubicBezTo>
                    <a:pt x="153" y="1204"/>
                    <a:pt x="149" y="1206"/>
                    <a:pt x="145" y="1208"/>
                  </a:cubicBezTo>
                  <a:cubicBezTo>
                    <a:pt x="142" y="1211"/>
                    <a:pt x="139" y="1216"/>
                    <a:pt x="135" y="1218"/>
                  </a:cubicBezTo>
                  <a:cubicBezTo>
                    <a:pt x="131" y="1220"/>
                    <a:pt x="126" y="1219"/>
                    <a:pt x="123" y="1223"/>
                  </a:cubicBezTo>
                  <a:cubicBezTo>
                    <a:pt x="121" y="1225"/>
                    <a:pt x="119" y="1233"/>
                    <a:pt x="121" y="1236"/>
                  </a:cubicBezTo>
                  <a:cubicBezTo>
                    <a:pt x="124" y="1241"/>
                    <a:pt x="130" y="1239"/>
                    <a:pt x="136" y="1238"/>
                  </a:cubicBezTo>
                  <a:cubicBezTo>
                    <a:pt x="148" y="1236"/>
                    <a:pt x="171" y="1227"/>
                    <a:pt x="176" y="1243"/>
                  </a:cubicBezTo>
                  <a:cubicBezTo>
                    <a:pt x="178" y="1251"/>
                    <a:pt x="176" y="1259"/>
                    <a:pt x="173" y="1264"/>
                  </a:cubicBezTo>
                  <a:cubicBezTo>
                    <a:pt x="172" y="1265"/>
                    <a:pt x="170" y="1271"/>
                    <a:pt x="168" y="1271"/>
                  </a:cubicBezTo>
                  <a:cubicBezTo>
                    <a:pt x="164" y="1271"/>
                    <a:pt x="166" y="1264"/>
                    <a:pt x="163" y="1263"/>
                  </a:cubicBezTo>
                  <a:cubicBezTo>
                    <a:pt x="160" y="1263"/>
                    <a:pt x="154" y="1271"/>
                    <a:pt x="152" y="1273"/>
                  </a:cubicBezTo>
                  <a:cubicBezTo>
                    <a:pt x="147" y="1276"/>
                    <a:pt x="143" y="1275"/>
                    <a:pt x="139" y="1277"/>
                  </a:cubicBezTo>
                  <a:cubicBezTo>
                    <a:pt x="133" y="1280"/>
                    <a:pt x="134" y="1295"/>
                    <a:pt x="140" y="1298"/>
                  </a:cubicBezTo>
                  <a:cubicBezTo>
                    <a:pt x="141" y="1299"/>
                    <a:pt x="143" y="1292"/>
                    <a:pt x="144" y="1292"/>
                  </a:cubicBezTo>
                  <a:cubicBezTo>
                    <a:pt x="145" y="1290"/>
                    <a:pt x="146" y="1298"/>
                    <a:pt x="151" y="1293"/>
                  </a:cubicBezTo>
                  <a:cubicBezTo>
                    <a:pt x="154" y="1290"/>
                    <a:pt x="153" y="1283"/>
                    <a:pt x="157" y="1281"/>
                  </a:cubicBezTo>
                  <a:cubicBezTo>
                    <a:pt x="167" y="1274"/>
                    <a:pt x="163" y="1294"/>
                    <a:pt x="169" y="1295"/>
                  </a:cubicBezTo>
                  <a:cubicBezTo>
                    <a:pt x="172" y="1296"/>
                    <a:pt x="171" y="1283"/>
                    <a:pt x="174" y="1282"/>
                  </a:cubicBezTo>
                  <a:cubicBezTo>
                    <a:pt x="176" y="1281"/>
                    <a:pt x="178" y="1292"/>
                    <a:pt x="178" y="1293"/>
                  </a:cubicBezTo>
                  <a:cubicBezTo>
                    <a:pt x="185" y="1300"/>
                    <a:pt x="207" y="1292"/>
                    <a:pt x="216" y="1290"/>
                  </a:cubicBezTo>
                  <a:cubicBezTo>
                    <a:pt x="233" y="1286"/>
                    <a:pt x="244" y="1279"/>
                    <a:pt x="258" y="1271"/>
                  </a:cubicBezTo>
                  <a:cubicBezTo>
                    <a:pt x="268" y="1266"/>
                    <a:pt x="264" y="1270"/>
                    <a:pt x="271" y="1273"/>
                  </a:cubicBezTo>
                  <a:cubicBezTo>
                    <a:pt x="274" y="1274"/>
                    <a:pt x="276" y="1274"/>
                    <a:pt x="278" y="1275"/>
                  </a:cubicBezTo>
                  <a:cubicBezTo>
                    <a:pt x="275" y="1273"/>
                    <a:pt x="288" y="1276"/>
                    <a:pt x="284" y="1278"/>
                  </a:cubicBezTo>
                  <a:cubicBezTo>
                    <a:pt x="286" y="1277"/>
                    <a:pt x="285" y="1275"/>
                    <a:pt x="288" y="1275"/>
                  </a:cubicBezTo>
                  <a:cubicBezTo>
                    <a:pt x="289" y="1274"/>
                    <a:pt x="291" y="1275"/>
                    <a:pt x="293" y="1275"/>
                  </a:cubicBezTo>
                  <a:cubicBezTo>
                    <a:pt x="300" y="1274"/>
                    <a:pt x="307" y="1277"/>
                    <a:pt x="309" y="1269"/>
                  </a:cubicBezTo>
                  <a:cubicBezTo>
                    <a:pt x="310" y="1273"/>
                    <a:pt x="312" y="1271"/>
                    <a:pt x="314" y="1269"/>
                  </a:cubicBezTo>
                  <a:cubicBezTo>
                    <a:pt x="317" y="1280"/>
                    <a:pt x="330" y="1270"/>
                    <a:pt x="339" y="1269"/>
                  </a:cubicBezTo>
                  <a:cubicBezTo>
                    <a:pt x="347" y="1268"/>
                    <a:pt x="361" y="1264"/>
                    <a:pt x="357" y="1276"/>
                  </a:cubicBezTo>
                  <a:cubicBezTo>
                    <a:pt x="352" y="1289"/>
                    <a:pt x="336" y="1299"/>
                    <a:pt x="331" y="1312"/>
                  </a:cubicBezTo>
                  <a:cubicBezTo>
                    <a:pt x="327" y="1324"/>
                    <a:pt x="334" y="1318"/>
                    <a:pt x="342" y="1320"/>
                  </a:cubicBezTo>
                  <a:cubicBezTo>
                    <a:pt x="347" y="1321"/>
                    <a:pt x="348" y="1324"/>
                    <a:pt x="352" y="1326"/>
                  </a:cubicBezTo>
                  <a:cubicBezTo>
                    <a:pt x="358" y="1329"/>
                    <a:pt x="353" y="1328"/>
                    <a:pt x="361" y="1325"/>
                  </a:cubicBezTo>
                  <a:cubicBezTo>
                    <a:pt x="364" y="1324"/>
                    <a:pt x="370" y="1323"/>
                    <a:pt x="373" y="1324"/>
                  </a:cubicBezTo>
                  <a:cubicBezTo>
                    <a:pt x="378" y="1326"/>
                    <a:pt x="376" y="1324"/>
                    <a:pt x="379" y="1328"/>
                  </a:cubicBezTo>
                  <a:cubicBezTo>
                    <a:pt x="380" y="1331"/>
                    <a:pt x="380" y="1340"/>
                    <a:pt x="379" y="1343"/>
                  </a:cubicBezTo>
                  <a:cubicBezTo>
                    <a:pt x="379" y="1345"/>
                    <a:pt x="377" y="1355"/>
                    <a:pt x="375" y="1355"/>
                  </a:cubicBezTo>
                  <a:cubicBezTo>
                    <a:pt x="374" y="1356"/>
                    <a:pt x="373" y="1348"/>
                    <a:pt x="372" y="1347"/>
                  </a:cubicBezTo>
                  <a:cubicBezTo>
                    <a:pt x="371" y="1346"/>
                    <a:pt x="367" y="1356"/>
                    <a:pt x="367" y="1357"/>
                  </a:cubicBezTo>
                  <a:cubicBezTo>
                    <a:pt x="365" y="1358"/>
                    <a:pt x="359" y="1361"/>
                    <a:pt x="359" y="1361"/>
                  </a:cubicBezTo>
                  <a:cubicBezTo>
                    <a:pt x="356" y="1365"/>
                    <a:pt x="355" y="1379"/>
                    <a:pt x="360" y="1382"/>
                  </a:cubicBezTo>
                  <a:cubicBezTo>
                    <a:pt x="360" y="1383"/>
                    <a:pt x="362" y="1376"/>
                    <a:pt x="362" y="1376"/>
                  </a:cubicBezTo>
                  <a:cubicBezTo>
                    <a:pt x="362" y="1376"/>
                    <a:pt x="364" y="1384"/>
                    <a:pt x="365" y="1384"/>
                  </a:cubicBezTo>
                  <a:cubicBezTo>
                    <a:pt x="368" y="1385"/>
                    <a:pt x="368" y="1380"/>
                    <a:pt x="371" y="1378"/>
                  </a:cubicBezTo>
                  <a:cubicBezTo>
                    <a:pt x="372" y="1378"/>
                    <a:pt x="373" y="1384"/>
                    <a:pt x="375" y="1384"/>
                  </a:cubicBezTo>
                  <a:cubicBezTo>
                    <a:pt x="378" y="1384"/>
                    <a:pt x="381" y="1378"/>
                    <a:pt x="382" y="1376"/>
                  </a:cubicBezTo>
                  <a:cubicBezTo>
                    <a:pt x="383" y="1382"/>
                    <a:pt x="392" y="1379"/>
                    <a:pt x="396" y="1377"/>
                  </a:cubicBezTo>
                  <a:cubicBezTo>
                    <a:pt x="396" y="1379"/>
                    <a:pt x="396" y="1387"/>
                    <a:pt x="399" y="1387"/>
                  </a:cubicBezTo>
                  <a:cubicBezTo>
                    <a:pt x="401" y="1388"/>
                    <a:pt x="403" y="1378"/>
                    <a:pt x="404" y="1377"/>
                  </a:cubicBezTo>
                  <a:cubicBezTo>
                    <a:pt x="411" y="1373"/>
                    <a:pt x="407" y="1385"/>
                    <a:pt x="411" y="1390"/>
                  </a:cubicBezTo>
                  <a:cubicBezTo>
                    <a:pt x="412" y="1391"/>
                    <a:pt x="416" y="1390"/>
                    <a:pt x="418" y="1391"/>
                  </a:cubicBezTo>
                  <a:cubicBezTo>
                    <a:pt x="419" y="1392"/>
                    <a:pt x="422" y="1399"/>
                    <a:pt x="423" y="1400"/>
                  </a:cubicBezTo>
                  <a:cubicBezTo>
                    <a:pt x="426" y="1406"/>
                    <a:pt x="429" y="1411"/>
                    <a:pt x="431" y="1417"/>
                  </a:cubicBezTo>
                  <a:cubicBezTo>
                    <a:pt x="438" y="1430"/>
                    <a:pt x="445" y="1443"/>
                    <a:pt x="452" y="1457"/>
                  </a:cubicBezTo>
                  <a:cubicBezTo>
                    <a:pt x="466" y="1482"/>
                    <a:pt x="478" y="1509"/>
                    <a:pt x="493" y="1533"/>
                  </a:cubicBezTo>
                  <a:cubicBezTo>
                    <a:pt x="496" y="1538"/>
                    <a:pt x="496" y="1538"/>
                    <a:pt x="501" y="1540"/>
                  </a:cubicBezTo>
                  <a:cubicBezTo>
                    <a:pt x="513" y="1545"/>
                    <a:pt x="513" y="1540"/>
                    <a:pt x="523" y="1533"/>
                  </a:cubicBezTo>
                  <a:cubicBezTo>
                    <a:pt x="527" y="1531"/>
                    <a:pt x="533" y="1528"/>
                    <a:pt x="538" y="1528"/>
                  </a:cubicBezTo>
                  <a:cubicBezTo>
                    <a:pt x="543" y="1528"/>
                    <a:pt x="547" y="1533"/>
                    <a:pt x="553" y="1531"/>
                  </a:cubicBezTo>
                  <a:cubicBezTo>
                    <a:pt x="558" y="1530"/>
                    <a:pt x="560" y="1524"/>
                    <a:pt x="565" y="1523"/>
                  </a:cubicBezTo>
                  <a:cubicBezTo>
                    <a:pt x="569" y="1521"/>
                    <a:pt x="573" y="1524"/>
                    <a:pt x="577" y="1522"/>
                  </a:cubicBezTo>
                  <a:cubicBezTo>
                    <a:pt x="586" y="1519"/>
                    <a:pt x="582" y="1513"/>
                    <a:pt x="588" y="1519"/>
                  </a:cubicBezTo>
                  <a:cubicBezTo>
                    <a:pt x="593" y="1525"/>
                    <a:pt x="588" y="1536"/>
                    <a:pt x="594" y="1541"/>
                  </a:cubicBezTo>
                  <a:cubicBezTo>
                    <a:pt x="605" y="1551"/>
                    <a:pt x="600" y="1526"/>
                    <a:pt x="605" y="1522"/>
                  </a:cubicBezTo>
                  <a:cubicBezTo>
                    <a:pt x="611" y="1517"/>
                    <a:pt x="624" y="1522"/>
                    <a:pt x="631" y="1520"/>
                  </a:cubicBezTo>
                  <a:cubicBezTo>
                    <a:pt x="641" y="1517"/>
                    <a:pt x="655" y="1511"/>
                    <a:pt x="665" y="1516"/>
                  </a:cubicBezTo>
                  <a:cubicBezTo>
                    <a:pt x="669" y="1517"/>
                    <a:pt x="668" y="1515"/>
                    <a:pt x="670" y="1519"/>
                  </a:cubicBezTo>
                  <a:cubicBezTo>
                    <a:pt x="678" y="1531"/>
                    <a:pt x="667" y="1543"/>
                    <a:pt x="688" y="1540"/>
                  </a:cubicBezTo>
                  <a:cubicBezTo>
                    <a:pt x="704" y="1538"/>
                    <a:pt x="690" y="1524"/>
                    <a:pt x="700" y="1517"/>
                  </a:cubicBezTo>
                  <a:cubicBezTo>
                    <a:pt x="711" y="1509"/>
                    <a:pt x="710" y="1530"/>
                    <a:pt x="714" y="1530"/>
                  </a:cubicBezTo>
                  <a:cubicBezTo>
                    <a:pt x="715" y="1530"/>
                    <a:pt x="715" y="1511"/>
                    <a:pt x="716" y="1509"/>
                  </a:cubicBezTo>
                  <a:cubicBezTo>
                    <a:pt x="719" y="1502"/>
                    <a:pt x="722" y="1505"/>
                    <a:pt x="727" y="1501"/>
                  </a:cubicBezTo>
                  <a:cubicBezTo>
                    <a:pt x="730" y="1499"/>
                    <a:pt x="731" y="1495"/>
                    <a:pt x="733" y="1493"/>
                  </a:cubicBezTo>
                  <a:cubicBezTo>
                    <a:pt x="734" y="1493"/>
                    <a:pt x="739" y="1495"/>
                    <a:pt x="739" y="1495"/>
                  </a:cubicBezTo>
                  <a:cubicBezTo>
                    <a:pt x="749" y="1494"/>
                    <a:pt x="753" y="1489"/>
                    <a:pt x="760" y="1485"/>
                  </a:cubicBezTo>
                  <a:cubicBezTo>
                    <a:pt x="764" y="1483"/>
                    <a:pt x="764" y="1481"/>
                    <a:pt x="768" y="1483"/>
                  </a:cubicBezTo>
                  <a:cubicBezTo>
                    <a:pt x="776" y="1487"/>
                    <a:pt x="768" y="1498"/>
                    <a:pt x="777" y="1493"/>
                  </a:cubicBezTo>
                  <a:cubicBezTo>
                    <a:pt x="780" y="1492"/>
                    <a:pt x="780" y="1487"/>
                    <a:pt x="783" y="1486"/>
                  </a:cubicBezTo>
                  <a:cubicBezTo>
                    <a:pt x="786" y="1485"/>
                    <a:pt x="788" y="1489"/>
                    <a:pt x="791" y="1489"/>
                  </a:cubicBezTo>
                  <a:cubicBezTo>
                    <a:pt x="801" y="1491"/>
                    <a:pt x="805" y="1483"/>
                    <a:pt x="813" y="1479"/>
                  </a:cubicBezTo>
                  <a:cubicBezTo>
                    <a:pt x="815" y="1478"/>
                    <a:pt x="816" y="1478"/>
                    <a:pt x="818" y="1478"/>
                  </a:cubicBezTo>
                  <a:cubicBezTo>
                    <a:pt x="818" y="1479"/>
                    <a:pt x="819" y="1480"/>
                    <a:pt x="820" y="1481"/>
                  </a:cubicBezTo>
                  <a:cubicBezTo>
                    <a:pt x="822" y="1481"/>
                    <a:pt x="824" y="1481"/>
                    <a:pt x="825" y="1479"/>
                  </a:cubicBezTo>
                  <a:cubicBezTo>
                    <a:pt x="827" y="1479"/>
                    <a:pt x="829" y="1479"/>
                    <a:pt x="832" y="1479"/>
                  </a:cubicBezTo>
                  <a:cubicBezTo>
                    <a:pt x="835" y="1480"/>
                    <a:pt x="834" y="1483"/>
                    <a:pt x="838" y="1481"/>
                  </a:cubicBezTo>
                  <a:cubicBezTo>
                    <a:pt x="843" y="1479"/>
                    <a:pt x="845" y="1465"/>
                    <a:pt x="853" y="1475"/>
                  </a:cubicBezTo>
                  <a:cubicBezTo>
                    <a:pt x="855" y="1478"/>
                    <a:pt x="852" y="1491"/>
                    <a:pt x="857" y="1493"/>
                  </a:cubicBezTo>
                  <a:cubicBezTo>
                    <a:pt x="862" y="1495"/>
                    <a:pt x="866" y="1486"/>
                    <a:pt x="873" y="1490"/>
                  </a:cubicBezTo>
                  <a:cubicBezTo>
                    <a:pt x="879" y="1493"/>
                    <a:pt x="880" y="1501"/>
                    <a:pt x="885" y="1504"/>
                  </a:cubicBezTo>
                  <a:cubicBezTo>
                    <a:pt x="893" y="1507"/>
                    <a:pt x="889" y="1494"/>
                    <a:pt x="894" y="1493"/>
                  </a:cubicBezTo>
                  <a:cubicBezTo>
                    <a:pt x="906" y="1493"/>
                    <a:pt x="918" y="1499"/>
                    <a:pt x="932" y="1495"/>
                  </a:cubicBezTo>
                  <a:cubicBezTo>
                    <a:pt x="935" y="1495"/>
                    <a:pt x="937" y="1495"/>
                    <a:pt x="939" y="1493"/>
                  </a:cubicBezTo>
                  <a:cubicBezTo>
                    <a:pt x="944" y="1490"/>
                    <a:pt x="943" y="1484"/>
                    <a:pt x="947" y="1480"/>
                  </a:cubicBezTo>
                  <a:cubicBezTo>
                    <a:pt x="951" y="1477"/>
                    <a:pt x="950" y="1477"/>
                    <a:pt x="953" y="1483"/>
                  </a:cubicBezTo>
                  <a:cubicBezTo>
                    <a:pt x="957" y="1490"/>
                    <a:pt x="953" y="1494"/>
                    <a:pt x="961" y="1490"/>
                  </a:cubicBezTo>
                  <a:cubicBezTo>
                    <a:pt x="965" y="1488"/>
                    <a:pt x="971" y="1477"/>
                    <a:pt x="976" y="1477"/>
                  </a:cubicBezTo>
                  <a:cubicBezTo>
                    <a:pt x="981" y="1477"/>
                    <a:pt x="981" y="1482"/>
                    <a:pt x="986" y="1482"/>
                  </a:cubicBezTo>
                  <a:cubicBezTo>
                    <a:pt x="988" y="1482"/>
                    <a:pt x="997" y="1478"/>
                    <a:pt x="1000" y="1477"/>
                  </a:cubicBezTo>
                  <a:cubicBezTo>
                    <a:pt x="1002" y="1476"/>
                    <a:pt x="1005" y="1472"/>
                    <a:pt x="1007" y="1472"/>
                  </a:cubicBezTo>
                  <a:cubicBezTo>
                    <a:pt x="1010" y="1471"/>
                    <a:pt x="1013" y="1474"/>
                    <a:pt x="1015" y="1472"/>
                  </a:cubicBezTo>
                  <a:cubicBezTo>
                    <a:pt x="1019" y="1470"/>
                    <a:pt x="1019" y="1461"/>
                    <a:pt x="1022" y="1457"/>
                  </a:cubicBezTo>
                  <a:cubicBezTo>
                    <a:pt x="1037" y="1440"/>
                    <a:pt x="1029" y="1477"/>
                    <a:pt x="1034" y="1482"/>
                  </a:cubicBezTo>
                  <a:cubicBezTo>
                    <a:pt x="1035" y="1483"/>
                    <a:pt x="1038" y="1472"/>
                    <a:pt x="1039" y="1472"/>
                  </a:cubicBezTo>
                  <a:cubicBezTo>
                    <a:pt x="1043" y="1471"/>
                    <a:pt x="1042" y="1476"/>
                    <a:pt x="1045" y="1476"/>
                  </a:cubicBezTo>
                  <a:cubicBezTo>
                    <a:pt x="1046" y="1476"/>
                    <a:pt x="1045" y="1479"/>
                    <a:pt x="1048" y="1478"/>
                  </a:cubicBezTo>
                  <a:cubicBezTo>
                    <a:pt x="1050" y="1478"/>
                    <a:pt x="1050" y="1471"/>
                    <a:pt x="1050" y="1469"/>
                  </a:cubicBezTo>
                  <a:cubicBezTo>
                    <a:pt x="1051" y="1467"/>
                    <a:pt x="1052" y="1458"/>
                    <a:pt x="1056" y="1457"/>
                  </a:cubicBezTo>
                  <a:cubicBezTo>
                    <a:pt x="1063" y="1454"/>
                    <a:pt x="1066" y="1471"/>
                    <a:pt x="1068" y="1476"/>
                  </a:cubicBezTo>
                  <a:cubicBezTo>
                    <a:pt x="1069" y="1478"/>
                    <a:pt x="1071" y="1486"/>
                    <a:pt x="1075" y="1486"/>
                  </a:cubicBezTo>
                  <a:cubicBezTo>
                    <a:pt x="1079" y="1486"/>
                    <a:pt x="1079" y="1479"/>
                    <a:pt x="1084" y="1479"/>
                  </a:cubicBezTo>
                  <a:cubicBezTo>
                    <a:pt x="1091" y="1478"/>
                    <a:pt x="1097" y="1483"/>
                    <a:pt x="1105" y="1481"/>
                  </a:cubicBezTo>
                  <a:cubicBezTo>
                    <a:pt x="1114" y="1478"/>
                    <a:pt x="1112" y="1480"/>
                    <a:pt x="1120" y="1485"/>
                  </a:cubicBezTo>
                  <a:cubicBezTo>
                    <a:pt x="1123" y="1487"/>
                    <a:pt x="1134" y="1487"/>
                    <a:pt x="1136" y="1489"/>
                  </a:cubicBezTo>
                  <a:cubicBezTo>
                    <a:pt x="1138" y="1492"/>
                    <a:pt x="1135" y="1501"/>
                    <a:pt x="1134" y="1503"/>
                  </a:cubicBezTo>
                  <a:cubicBezTo>
                    <a:pt x="1131" y="1507"/>
                    <a:pt x="1122" y="1512"/>
                    <a:pt x="1118" y="1514"/>
                  </a:cubicBezTo>
                  <a:cubicBezTo>
                    <a:pt x="1114" y="1516"/>
                    <a:pt x="1112" y="1517"/>
                    <a:pt x="1108" y="1517"/>
                  </a:cubicBezTo>
                  <a:cubicBezTo>
                    <a:pt x="1107" y="1516"/>
                    <a:pt x="1105" y="1513"/>
                    <a:pt x="1103" y="1513"/>
                  </a:cubicBezTo>
                  <a:cubicBezTo>
                    <a:pt x="1096" y="1513"/>
                    <a:pt x="1099" y="1537"/>
                    <a:pt x="1095" y="1537"/>
                  </a:cubicBezTo>
                  <a:cubicBezTo>
                    <a:pt x="1094" y="1537"/>
                    <a:pt x="1089" y="1519"/>
                    <a:pt x="1089" y="1520"/>
                  </a:cubicBezTo>
                  <a:cubicBezTo>
                    <a:pt x="1085" y="1526"/>
                    <a:pt x="1073" y="1523"/>
                    <a:pt x="1068" y="1522"/>
                  </a:cubicBezTo>
                  <a:cubicBezTo>
                    <a:pt x="1057" y="1520"/>
                    <a:pt x="1048" y="1520"/>
                    <a:pt x="1037" y="1518"/>
                  </a:cubicBezTo>
                  <a:cubicBezTo>
                    <a:pt x="1032" y="1518"/>
                    <a:pt x="1027" y="1515"/>
                    <a:pt x="1022" y="1518"/>
                  </a:cubicBezTo>
                  <a:cubicBezTo>
                    <a:pt x="1019" y="1520"/>
                    <a:pt x="1018" y="1524"/>
                    <a:pt x="1014" y="1526"/>
                  </a:cubicBezTo>
                  <a:cubicBezTo>
                    <a:pt x="1011" y="1527"/>
                    <a:pt x="1009" y="1526"/>
                    <a:pt x="1007" y="1526"/>
                  </a:cubicBezTo>
                  <a:cubicBezTo>
                    <a:pt x="1000" y="1527"/>
                    <a:pt x="994" y="1528"/>
                    <a:pt x="989" y="1522"/>
                  </a:cubicBezTo>
                  <a:cubicBezTo>
                    <a:pt x="985" y="1518"/>
                    <a:pt x="986" y="1508"/>
                    <a:pt x="983" y="1505"/>
                  </a:cubicBezTo>
                  <a:cubicBezTo>
                    <a:pt x="979" y="1501"/>
                    <a:pt x="979" y="1506"/>
                    <a:pt x="978" y="1510"/>
                  </a:cubicBezTo>
                  <a:cubicBezTo>
                    <a:pt x="976" y="1515"/>
                    <a:pt x="975" y="1524"/>
                    <a:pt x="969" y="1527"/>
                  </a:cubicBezTo>
                  <a:cubicBezTo>
                    <a:pt x="965" y="1529"/>
                    <a:pt x="959" y="1528"/>
                    <a:pt x="954" y="1528"/>
                  </a:cubicBezTo>
                  <a:cubicBezTo>
                    <a:pt x="944" y="1528"/>
                    <a:pt x="934" y="1530"/>
                    <a:pt x="924" y="1531"/>
                  </a:cubicBezTo>
                  <a:cubicBezTo>
                    <a:pt x="906" y="1532"/>
                    <a:pt x="887" y="1531"/>
                    <a:pt x="870" y="1531"/>
                  </a:cubicBezTo>
                  <a:cubicBezTo>
                    <a:pt x="861" y="1531"/>
                    <a:pt x="859" y="1527"/>
                    <a:pt x="853" y="1534"/>
                  </a:cubicBezTo>
                  <a:cubicBezTo>
                    <a:pt x="851" y="1536"/>
                    <a:pt x="849" y="1540"/>
                    <a:pt x="852" y="1543"/>
                  </a:cubicBezTo>
                  <a:cubicBezTo>
                    <a:pt x="854" y="1545"/>
                    <a:pt x="868" y="1545"/>
                    <a:pt x="871" y="1545"/>
                  </a:cubicBezTo>
                  <a:cubicBezTo>
                    <a:pt x="875" y="1545"/>
                    <a:pt x="878" y="1543"/>
                    <a:pt x="882" y="1541"/>
                  </a:cubicBezTo>
                  <a:cubicBezTo>
                    <a:pt x="883" y="1540"/>
                    <a:pt x="886" y="1536"/>
                    <a:pt x="888" y="1535"/>
                  </a:cubicBezTo>
                  <a:cubicBezTo>
                    <a:pt x="885" y="1536"/>
                    <a:pt x="898" y="1544"/>
                    <a:pt x="898" y="1544"/>
                  </a:cubicBezTo>
                  <a:cubicBezTo>
                    <a:pt x="899" y="1545"/>
                    <a:pt x="911" y="1556"/>
                    <a:pt x="907" y="1557"/>
                  </a:cubicBezTo>
                  <a:cubicBezTo>
                    <a:pt x="909" y="1557"/>
                    <a:pt x="911" y="1552"/>
                    <a:pt x="912" y="1551"/>
                  </a:cubicBezTo>
                  <a:cubicBezTo>
                    <a:pt x="915" y="1548"/>
                    <a:pt x="918" y="1547"/>
                    <a:pt x="922" y="1546"/>
                  </a:cubicBezTo>
                  <a:cubicBezTo>
                    <a:pt x="929" y="1544"/>
                    <a:pt x="937" y="1545"/>
                    <a:pt x="944" y="1546"/>
                  </a:cubicBezTo>
                  <a:cubicBezTo>
                    <a:pt x="947" y="1546"/>
                    <a:pt x="951" y="1548"/>
                    <a:pt x="955" y="1548"/>
                  </a:cubicBezTo>
                  <a:cubicBezTo>
                    <a:pt x="959" y="1548"/>
                    <a:pt x="964" y="1543"/>
                    <a:pt x="966" y="1543"/>
                  </a:cubicBezTo>
                  <a:cubicBezTo>
                    <a:pt x="974" y="1543"/>
                    <a:pt x="969" y="1554"/>
                    <a:pt x="974" y="1555"/>
                  </a:cubicBezTo>
                  <a:cubicBezTo>
                    <a:pt x="975" y="1555"/>
                    <a:pt x="976" y="1553"/>
                    <a:pt x="976" y="1553"/>
                  </a:cubicBezTo>
                  <a:cubicBezTo>
                    <a:pt x="978" y="1552"/>
                    <a:pt x="978" y="1558"/>
                    <a:pt x="980" y="1558"/>
                  </a:cubicBezTo>
                  <a:cubicBezTo>
                    <a:pt x="984" y="1557"/>
                    <a:pt x="981" y="1544"/>
                    <a:pt x="988" y="1551"/>
                  </a:cubicBezTo>
                  <a:cubicBezTo>
                    <a:pt x="991" y="1555"/>
                    <a:pt x="990" y="1568"/>
                    <a:pt x="990" y="1572"/>
                  </a:cubicBezTo>
                  <a:cubicBezTo>
                    <a:pt x="991" y="1567"/>
                    <a:pt x="993" y="1549"/>
                    <a:pt x="998" y="1546"/>
                  </a:cubicBezTo>
                  <a:cubicBezTo>
                    <a:pt x="1000" y="1544"/>
                    <a:pt x="1009" y="1547"/>
                    <a:pt x="1012" y="1547"/>
                  </a:cubicBezTo>
                  <a:cubicBezTo>
                    <a:pt x="1018" y="1548"/>
                    <a:pt x="1019" y="1546"/>
                    <a:pt x="1025" y="1546"/>
                  </a:cubicBezTo>
                  <a:cubicBezTo>
                    <a:pt x="1028" y="1545"/>
                    <a:pt x="1029" y="1544"/>
                    <a:pt x="1031" y="1546"/>
                  </a:cubicBezTo>
                  <a:cubicBezTo>
                    <a:pt x="1032" y="1546"/>
                    <a:pt x="1033" y="1547"/>
                    <a:pt x="1034" y="1548"/>
                  </a:cubicBezTo>
                  <a:cubicBezTo>
                    <a:pt x="1035" y="1552"/>
                    <a:pt x="1036" y="1552"/>
                    <a:pt x="1038" y="1550"/>
                  </a:cubicBezTo>
                  <a:cubicBezTo>
                    <a:pt x="1041" y="1550"/>
                    <a:pt x="1046" y="1547"/>
                    <a:pt x="1050" y="1547"/>
                  </a:cubicBezTo>
                  <a:cubicBezTo>
                    <a:pt x="1054" y="1547"/>
                    <a:pt x="1059" y="1548"/>
                    <a:pt x="1064" y="1549"/>
                  </a:cubicBezTo>
                  <a:cubicBezTo>
                    <a:pt x="1079" y="1549"/>
                    <a:pt x="1096" y="1539"/>
                    <a:pt x="1100" y="1558"/>
                  </a:cubicBezTo>
                  <a:cubicBezTo>
                    <a:pt x="1106" y="1539"/>
                    <a:pt x="1134" y="1549"/>
                    <a:pt x="1149" y="1551"/>
                  </a:cubicBezTo>
                  <a:cubicBezTo>
                    <a:pt x="1155" y="1552"/>
                    <a:pt x="1167" y="1550"/>
                    <a:pt x="1173" y="1554"/>
                  </a:cubicBezTo>
                  <a:cubicBezTo>
                    <a:pt x="1176" y="1555"/>
                    <a:pt x="1180" y="1568"/>
                    <a:pt x="1180" y="1568"/>
                  </a:cubicBezTo>
                  <a:cubicBezTo>
                    <a:pt x="1184" y="1567"/>
                    <a:pt x="1183" y="1555"/>
                    <a:pt x="1186" y="1553"/>
                  </a:cubicBezTo>
                  <a:cubicBezTo>
                    <a:pt x="1185" y="1554"/>
                    <a:pt x="1197" y="1552"/>
                    <a:pt x="1197" y="1552"/>
                  </a:cubicBezTo>
                  <a:cubicBezTo>
                    <a:pt x="1205" y="1551"/>
                    <a:pt x="1213" y="1555"/>
                    <a:pt x="1222" y="1554"/>
                  </a:cubicBezTo>
                  <a:cubicBezTo>
                    <a:pt x="1234" y="1553"/>
                    <a:pt x="1239" y="1550"/>
                    <a:pt x="1251" y="1555"/>
                  </a:cubicBezTo>
                  <a:cubicBezTo>
                    <a:pt x="1261" y="1558"/>
                    <a:pt x="1270" y="1556"/>
                    <a:pt x="1281" y="1556"/>
                  </a:cubicBezTo>
                  <a:cubicBezTo>
                    <a:pt x="1291" y="1556"/>
                    <a:pt x="1305" y="1561"/>
                    <a:pt x="1310" y="1551"/>
                  </a:cubicBezTo>
                  <a:cubicBezTo>
                    <a:pt x="1311" y="1548"/>
                    <a:pt x="1306" y="1508"/>
                    <a:pt x="1318" y="1525"/>
                  </a:cubicBezTo>
                  <a:cubicBezTo>
                    <a:pt x="1322" y="1532"/>
                    <a:pt x="1316" y="1538"/>
                    <a:pt x="1317" y="1544"/>
                  </a:cubicBezTo>
                  <a:cubicBezTo>
                    <a:pt x="1318" y="1555"/>
                    <a:pt x="1326" y="1552"/>
                    <a:pt x="1332" y="1551"/>
                  </a:cubicBezTo>
                  <a:cubicBezTo>
                    <a:pt x="1335" y="1550"/>
                    <a:pt x="1350" y="1552"/>
                    <a:pt x="1349" y="1546"/>
                  </a:cubicBezTo>
                  <a:cubicBezTo>
                    <a:pt x="1347" y="1540"/>
                    <a:pt x="1335" y="1544"/>
                    <a:pt x="1331" y="1542"/>
                  </a:cubicBezTo>
                  <a:cubicBezTo>
                    <a:pt x="1326" y="1538"/>
                    <a:pt x="1321" y="1505"/>
                    <a:pt x="1327" y="1505"/>
                  </a:cubicBezTo>
                  <a:cubicBezTo>
                    <a:pt x="1329" y="1506"/>
                    <a:pt x="1328" y="1510"/>
                    <a:pt x="1331" y="1508"/>
                  </a:cubicBezTo>
                  <a:cubicBezTo>
                    <a:pt x="1333" y="1507"/>
                    <a:pt x="1334" y="1504"/>
                    <a:pt x="1336" y="1503"/>
                  </a:cubicBezTo>
                  <a:cubicBezTo>
                    <a:pt x="1342" y="1499"/>
                    <a:pt x="1337" y="1501"/>
                    <a:pt x="1345" y="1502"/>
                  </a:cubicBezTo>
                  <a:cubicBezTo>
                    <a:pt x="1346" y="1502"/>
                    <a:pt x="1360" y="1502"/>
                    <a:pt x="1359" y="1502"/>
                  </a:cubicBezTo>
                  <a:cubicBezTo>
                    <a:pt x="1362" y="1501"/>
                    <a:pt x="1361" y="1498"/>
                    <a:pt x="1361" y="1494"/>
                  </a:cubicBezTo>
                  <a:cubicBezTo>
                    <a:pt x="1361" y="1489"/>
                    <a:pt x="1357" y="1478"/>
                    <a:pt x="1360" y="1473"/>
                  </a:cubicBezTo>
                  <a:cubicBezTo>
                    <a:pt x="1362" y="1470"/>
                    <a:pt x="1366" y="1470"/>
                    <a:pt x="1369" y="1469"/>
                  </a:cubicBezTo>
                  <a:cubicBezTo>
                    <a:pt x="1375" y="1466"/>
                    <a:pt x="1380" y="1455"/>
                    <a:pt x="1385" y="1454"/>
                  </a:cubicBezTo>
                  <a:cubicBezTo>
                    <a:pt x="1389" y="1453"/>
                    <a:pt x="1389" y="1458"/>
                    <a:pt x="1392" y="1459"/>
                  </a:cubicBezTo>
                  <a:cubicBezTo>
                    <a:pt x="1397" y="1461"/>
                    <a:pt x="1398" y="1459"/>
                    <a:pt x="1402" y="1457"/>
                  </a:cubicBezTo>
                  <a:cubicBezTo>
                    <a:pt x="1407" y="1454"/>
                    <a:pt x="1415" y="1442"/>
                    <a:pt x="1421" y="1442"/>
                  </a:cubicBezTo>
                  <a:cubicBezTo>
                    <a:pt x="1425" y="1442"/>
                    <a:pt x="1427" y="1448"/>
                    <a:pt x="1429" y="1449"/>
                  </a:cubicBezTo>
                  <a:cubicBezTo>
                    <a:pt x="1432" y="1450"/>
                    <a:pt x="1434" y="1450"/>
                    <a:pt x="1437" y="1450"/>
                  </a:cubicBezTo>
                  <a:cubicBezTo>
                    <a:pt x="1440" y="1451"/>
                    <a:pt x="1449" y="1451"/>
                    <a:pt x="1452" y="1451"/>
                  </a:cubicBezTo>
                  <a:cubicBezTo>
                    <a:pt x="1459" y="1449"/>
                    <a:pt x="1460" y="1442"/>
                    <a:pt x="1467" y="1442"/>
                  </a:cubicBezTo>
                  <a:cubicBezTo>
                    <a:pt x="1478" y="1440"/>
                    <a:pt x="1484" y="1453"/>
                    <a:pt x="1494" y="1446"/>
                  </a:cubicBezTo>
                  <a:cubicBezTo>
                    <a:pt x="1497" y="1444"/>
                    <a:pt x="1495" y="1441"/>
                    <a:pt x="1499" y="1442"/>
                  </a:cubicBezTo>
                  <a:cubicBezTo>
                    <a:pt x="1501" y="1442"/>
                    <a:pt x="1501" y="1446"/>
                    <a:pt x="1503" y="1446"/>
                  </a:cubicBezTo>
                  <a:cubicBezTo>
                    <a:pt x="1509" y="1448"/>
                    <a:pt x="1506" y="1439"/>
                    <a:pt x="1509" y="1436"/>
                  </a:cubicBezTo>
                  <a:cubicBezTo>
                    <a:pt x="1507" y="1438"/>
                    <a:pt x="1518" y="1448"/>
                    <a:pt x="1520" y="1450"/>
                  </a:cubicBezTo>
                  <a:cubicBezTo>
                    <a:pt x="1524" y="1454"/>
                    <a:pt x="1524" y="1460"/>
                    <a:pt x="1525" y="1466"/>
                  </a:cubicBezTo>
                  <a:cubicBezTo>
                    <a:pt x="1525" y="1475"/>
                    <a:pt x="1524" y="1485"/>
                    <a:pt x="1526" y="1494"/>
                  </a:cubicBezTo>
                  <a:cubicBezTo>
                    <a:pt x="1529" y="1502"/>
                    <a:pt x="1533" y="1499"/>
                    <a:pt x="1536" y="1506"/>
                  </a:cubicBezTo>
                  <a:cubicBezTo>
                    <a:pt x="1539" y="1512"/>
                    <a:pt x="1535" y="1525"/>
                    <a:pt x="1535" y="1531"/>
                  </a:cubicBezTo>
                  <a:cubicBezTo>
                    <a:pt x="1535" y="1539"/>
                    <a:pt x="1535" y="1547"/>
                    <a:pt x="1538" y="1554"/>
                  </a:cubicBezTo>
                  <a:cubicBezTo>
                    <a:pt x="1540" y="1561"/>
                    <a:pt x="1541" y="1566"/>
                    <a:pt x="1548" y="1564"/>
                  </a:cubicBezTo>
                  <a:cubicBezTo>
                    <a:pt x="1550" y="1563"/>
                    <a:pt x="1551" y="1558"/>
                    <a:pt x="1554" y="1558"/>
                  </a:cubicBezTo>
                  <a:cubicBezTo>
                    <a:pt x="1557" y="1558"/>
                    <a:pt x="1562" y="1564"/>
                    <a:pt x="1562" y="1565"/>
                  </a:cubicBezTo>
                  <a:cubicBezTo>
                    <a:pt x="1562" y="1564"/>
                    <a:pt x="1564" y="1560"/>
                    <a:pt x="1565" y="1560"/>
                  </a:cubicBezTo>
                  <a:cubicBezTo>
                    <a:pt x="1566" y="1560"/>
                    <a:pt x="1570" y="1564"/>
                    <a:pt x="1570" y="1564"/>
                  </a:cubicBezTo>
                  <a:cubicBezTo>
                    <a:pt x="1572" y="1564"/>
                    <a:pt x="1570" y="1566"/>
                    <a:pt x="1573" y="1565"/>
                  </a:cubicBezTo>
                  <a:cubicBezTo>
                    <a:pt x="1574" y="1565"/>
                    <a:pt x="1576" y="1560"/>
                    <a:pt x="1577" y="1559"/>
                  </a:cubicBezTo>
                  <a:cubicBezTo>
                    <a:pt x="1583" y="1555"/>
                    <a:pt x="1588" y="1560"/>
                    <a:pt x="1592" y="1556"/>
                  </a:cubicBezTo>
                  <a:cubicBezTo>
                    <a:pt x="1601" y="1547"/>
                    <a:pt x="1582" y="1509"/>
                    <a:pt x="1592" y="1505"/>
                  </a:cubicBezTo>
                  <a:cubicBezTo>
                    <a:pt x="1592" y="1505"/>
                    <a:pt x="1606" y="1569"/>
                    <a:pt x="1604" y="1525"/>
                  </a:cubicBezTo>
                  <a:cubicBezTo>
                    <a:pt x="1604" y="1519"/>
                    <a:pt x="1605" y="1509"/>
                    <a:pt x="1603" y="1504"/>
                  </a:cubicBezTo>
                  <a:cubicBezTo>
                    <a:pt x="1600" y="1497"/>
                    <a:pt x="1597" y="1498"/>
                    <a:pt x="1590" y="1496"/>
                  </a:cubicBezTo>
                  <a:cubicBezTo>
                    <a:pt x="1585" y="1494"/>
                    <a:pt x="1578" y="1487"/>
                    <a:pt x="1573" y="1488"/>
                  </a:cubicBezTo>
                  <a:cubicBezTo>
                    <a:pt x="1568" y="1489"/>
                    <a:pt x="1566" y="1499"/>
                    <a:pt x="1563" y="1503"/>
                  </a:cubicBezTo>
                  <a:cubicBezTo>
                    <a:pt x="1562" y="1497"/>
                    <a:pt x="1561" y="1491"/>
                    <a:pt x="1556" y="1490"/>
                  </a:cubicBezTo>
                  <a:cubicBezTo>
                    <a:pt x="1552" y="1489"/>
                    <a:pt x="1553" y="1497"/>
                    <a:pt x="1547" y="1491"/>
                  </a:cubicBezTo>
                  <a:cubicBezTo>
                    <a:pt x="1543" y="1487"/>
                    <a:pt x="1541" y="1443"/>
                    <a:pt x="1547" y="1441"/>
                  </a:cubicBezTo>
                  <a:cubicBezTo>
                    <a:pt x="1557" y="1438"/>
                    <a:pt x="1553" y="1469"/>
                    <a:pt x="1560" y="1463"/>
                  </a:cubicBezTo>
                  <a:cubicBezTo>
                    <a:pt x="1562" y="1461"/>
                    <a:pt x="1560" y="1447"/>
                    <a:pt x="1566" y="1447"/>
                  </a:cubicBezTo>
                  <a:cubicBezTo>
                    <a:pt x="1570" y="1447"/>
                    <a:pt x="1571" y="1460"/>
                    <a:pt x="1574" y="1462"/>
                  </a:cubicBezTo>
                  <a:cubicBezTo>
                    <a:pt x="1571" y="1460"/>
                    <a:pt x="1580" y="1449"/>
                    <a:pt x="1582" y="1448"/>
                  </a:cubicBezTo>
                  <a:cubicBezTo>
                    <a:pt x="1588" y="1444"/>
                    <a:pt x="1598" y="1447"/>
                    <a:pt x="1605" y="1447"/>
                  </a:cubicBezTo>
                  <a:cubicBezTo>
                    <a:pt x="1616" y="1447"/>
                    <a:pt x="1626" y="1446"/>
                    <a:pt x="1636" y="1446"/>
                  </a:cubicBezTo>
                  <a:cubicBezTo>
                    <a:pt x="1641" y="1446"/>
                    <a:pt x="1655" y="1443"/>
                    <a:pt x="1659" y="1445"/>
                  </a:cubicBezTo>
                  <a:cubicBezTo>
                    <a:pt x="1663" y="1446"/>
                    <a:pt x="1665" y="1454"/>
                    <a:pt x="1670" y="1451"/>
                  </a:cubicBezTo>
                  <a:cubicBezTo>
                    <a:pt x="1673" y="1450"/>
                    <a:pt x="1673" y="1446"/>
                    <a:pt x="1675" y="1445"/>
                  </a:cubicBezTo>
                  <a:cubicBezTo>
                    <a:pt x="1678" y="1444"/>
                    <a:pt x="1686" y="1450"/>
                    <a:pt x="1689" y="1451"/>
                  </a:cubicBezTo>
                  <a:cubicBezTo>
                    <a:pt x="1691" y="1452"/>
                    <a:pt x="1692" y="1454"/>
                    <a:pt x="1694" y="1456"/>
                  </a:cubicBezTo>
                  <a:cubicBezTo>
                    <a:pt x="1695" y="1456"/>
                    <a:pt x="1697" y="1455"/>
                    <a:pt x="1697" y="1455"/>
                  </a:cubicBezTo>
                  <a:cubicBezTo>
                    <a:pt x="1701" y="1458"/>
                    <a:pt x="1703" y="1468"/>
                    <a:pt x="1705" y="1469"/>
                  </a:cubicBezTo>
                  <a:cubicBezTo>
                    <a:pt x="1708" y="1470"/>
                    <a:pt x="1712" y="1455"/>
                    <a:pt x="1712" y="1453"/>
                  </a:cubicBezTo>
                  <a:cubicBezTo>
                    <a:pt x="1718" y="1458"/>
                    <a:pt x="1728" y="1440"/>
                    <a:pt x="1735" y="1449"/>
                  </a:cubicBezTo>
                  <a:cubicBezTo>
                    <a:pt x="1746" y="1463"/>
                    <a:pt x="1721" y="1470"/>
                    <a:pt x="1714" y="1473"/>
                  </a:cubicBezTo>
                  <a:cubicBezTo>
                    <a:pt x="1702" y="1479"/>
                    <a:pt x="1690" y="1480"/>
                    <a:pt x="1678" y="1483"/>
                  </a:cubicBezTo>
                  <a:cubicBezTo>
                    <a:pt x="1671" y="1485"/>
                    <a:pt x="1663" y="1488"/>
                    <a:pt x="1656" y="1489"/>
                  </a:cubicBezTo>
                  <a:cubicBezTo>
                    <a:pt x="1653" y="1490"/>
                    <a:pt x="1641" y="1489"/>
                    <a:pt x="1639" y="1491"/>
                  </a:cubicBezTo>
                  <a:cubicBezTo>
                    <a:pt x="1633" y="1496"/>
                    <a:pt x="1640" y="1509"/>
                    <a:pt x="1634" y="1512"/>
                  </a:cubicBezTo>
                  <a:cubicBezTo>
                    <a:pt x="1631" y="1513"/>
                    <a:pt x="1625" y="1508"/>
                    <a:pt x="1620" y="1512"/>
                  </a:cubicBezTo>
                  <a:cubicBezTo>
                    <a:pt x="1616" y="1516"/>
                    <a:pt x="1622" y="1522"/>
                    <a:pt x="1626" y="1525"/>
                  </a:cubicBezTo>
                  <a:cubicBezTo>
                    <a:pt x="1627" y="1525"/>
                    <a:pt x="1629" y="1523"/>
                    <a:pt x="1631" y="1524"/>
                  </a:cubicBezTo>
                  <a:cubicBezTo>
                    <a:pt x="1634" y="1527"/>
                    <a:pt x="1634" y="1535"/>
                    <a:pt x="1635" y="1539"/>
                  </a:cubicBezTo>
                  <a:cubicBezTo>
                    <a:pt x="1635" y="1543"/>
                    <a:pt x="1636" y="1557"/>
                    <a:pt x="1642" y="1557"/>
                  </a:cubicBezTo>
                  <a:cubicBezTo>
                    <a:pt x="1644" y="1557"/>
                    <a:pt x="1645" y="1554"/>
                    <a:pt x="1646" y="1554"/>
                  </a:cubicBezTo>
                  <a:cubicBezTo>
                    <a:pt x="1647" y="1554"/>
                    <a:pt x="1647" y="1552"/>
                    <a:pt x="1649" y="1552"/>
                  </a:cubicBezTo>
                  <a:cubicBezTo>
                    <a:pt x="1651" y="1552"/>
                    <a:pt x="1654" y="1556"/>
                    <a:pt x="1657" y="1556"/>
                  </a:cubicBezTo>
                  <a:cubicBezTo>
                    <a:pt x="1667" y="1557"/>
                    <a:pt x="1678" y="1535"/>
                    <a:pt x="1691" y="1543"/>
                  </a:cubicBezTo>
                  <a:cubicBezTo>
                    <a:pt x="1698" y="1546"/>
                    <a:pt x="1696" y="1564"/>
                    <a:pt x="1705" y="1555"/>
                  </a:cubicBezTo>
                  <a:cubicBezTo>
                    <a:pt x="1713" y="1547"/>
                    <a:pt x="1706" y="1529"/>
                    <a:pt x="1719" y="1526"/>
                  </a:cubicBezTo>
                  <a:cubicBezTo>
                    <a:pt x="1725" y="1525"/>
                    <a:pt x="1731" y="1528"/>
                    <a:pt x="1737" y="1528"/>
                  </a:cubicBezTo>
                  <a:cubicBezTo>
                    <a:pt x="1741" y="1527"/>
                    <a:pt x="1743" y="1525"/>
                    <a:pt x="1747" y="1524"/>
                  </a:cubicBezTo>
                  <a:cubicBezTo>
                    <a:pt x="1748" y="1524"/>
                    <a:pt x="1749" y="1528"/>
                    <a:pt x="1750" y="1527"/>
                  </a:cubicBezTo>
                  <a:cubicBezTo>
                    <a:pt x="1753" y="1525"/>
                    <a:pt x="1753" y="1522"/>
                    <a:pt x="1755" y="1520"/>
                  </a:cubicBezTo>
                  <a:cubicBezTo>
                    <a:pt x="1760" y="1516"/>
                    <a:pt x="1765" y="1516"/>
                    <a:pt x="1771" y="1515"/>
                  </a:cubicBezTo>
                  <a:cubicBezTo>
                    <a:pt x="1807" y="1510"/>
                    <a:pt x="1843" y="1506"/>
                    <a:pt x="1877" y="1498"/>
                  </a:cubicBezTo>
                  <a:cubicBezTo>
                    <a:pt x="1914" y="1489"/>
                    <a:pt x="1950" y="1480"/>
                    <a:pt x="1988" y="1475"/>
                  </a:cubicBezTo>
                  <a:cubicBezTo>
                    <a:pt x="1992" y="1475"/>
                    <a:pt x="2000" y="1470"/>
                    <a:pt x="2004" y="1470"/>
                  </a:cubicBezTo>
                  <a:cubicBezTo>
                    <a:pt x="2004" y="1470"/>
                    <a:pt x="2007" y="1476"/>
                    <a:pt x="2007" y="1476"/>
                  </a:cubicBezTo>
                  <a:cubicBezTo>
                    <a:pt x="2010" y="1476"/>
                    <a:pt x="2009" y="1475"/>
                    <a:pt x="2011" y="1474"/>
                  </a:cubicBezTo>
                  <a:cubicBezTo>
                    <a:pt x="2012" y="1474"/>
                    <a:pt x="2012" y="1471"/>
                    <a:pt x="2013" y="1471"/>
                  </a:cubicBezTo>
                  <a:cubicBezTo>
                    <a:pt x="2016" y="1469"/>
                    <a:pt x="2021" y="1469"/>
                    <a:pt x="2024" y="1468"/>
                  </a:cubicBezTo>
                  <a:cubicBezTo>
                    <a:pt x="2037" y="1466"/>
                    <a:pt x="2035" y="1468"/>
                    <a:pt x="2040" y="1479"/>
                  </a:cubicBezTo>
                  <a:cubicBezTo>
                    <a:pt x="2042" y="1468"/>
                    <a:pt x="2048" y="1460"/>
                    <a:pt x="2060" y="1465"/>
                  </a:cubicBezTo>
                  <a:cubicBezTo>
                    <a:pt x="2069" y="1470"/>
                    <a:pt x="2077" y="1489"/>
                    <a:pt x="2083" y="1471"/>
                  </a:cubicBezTo>
                  <a:cubicBezTo>
                    <a:pt x="2088" y="1457"/>
                    <a:pt x="2084" y="1436"/>
                    <a:pt x="2084" y="1421"/>
                  </a:cubicBezTo>
                  <a:cubicBezTo>
                    <a:pt x="2091" y="1425"/>
                    <a:pt x="2086" y="1434"/>
                    <a:pt x="2097" y="1431"/>
                  </a:cubicBezTo>
                  <a:cubicBezTo>
                    <a:pt x="2101" y="1430"/>
                    <a:pt x="2105" y="1422"/>
                    <a:pt x="2110" y="1429"/>
                  </a:cubicBezTo>
                  <a:cubicBezTo>
                    <a:pt x="2109" y="1428"/>
                    <a:pt x="2114" y="1419"/>
                    <a:pt x="2115" y="1418"/>
                  </a:cubicBezTo>
                  <a:cubicBezTo>
                    <a:pt x="2119" y="1414"/>
                    <a:pt x="2130" y="1417"/>
                    <a:pt x="2136" y="1417"/>
                  </a:cubicBezTo>
                  <a:cubicBezTo>
                    <a:pt x="2153" y="1416"/>
                    <a:pt x="2147" y="1423"/>
                    <a:pt x="2156" y="1435"/>
                  </a:cubicBezTo>
                  <a:cubicBezTo>
                    <a:pt x="2156" y="1434"/>
                    <a:pt x="2157" y="1425"/>
                    <a:pt x="2159" y="1425"/>
                  </a:cubicBezTo>
                  <a:cubicBezTo>
                    <a:pt x="2162" y="1426"/>
                    <a:pt x="2158" y="1445"/>
                    <a:pt x="2162" y="1445"/>
                  </a:cubicBezTo>
                  <a:cubicBezTo>
                    <a:pt x="2169" y="1446"/>
                    <a:pt x="2163" y="1428"/>
                    <a:pt x="2175" y="1440"/>
                  </a:cubicBezTo>
                  <a:cubicBezTo>
                    <a:pt x="2177" y="1442"/>
                    <a:pt x="2178" y="1448"/>
                    <a:pt x="2182" y="1446"/>
                  </a:cubicBezTo>
                  <a:cubicBezTo>
                    <a:pt x="2186" y="1445"/>
                    <a:pt x="2185" y="1438"/>
                    <a:pt x="2190" y="1437"/>
                  </a:cubicBezTo>
                  <a:cubicBezTo>
                    <a:pt x="2196" y="1435"/>
                    <a:pt x="2199" y="1445"/>
                    <a:pt x="2206" y="1443"/>
                  </a:cubicBezTo>
                  <a:cubicBezTo>
                    <a:pt x="2215" y="1441"/>
                    <a:pt x="2218" y="1419"/>
                    <a:pt x="2223" y="1419"/>
                  </a:cubicBezTo>
                  <a:cubicBezTo>
                    <a:pt x="2226" y="1419"/>
                    <a:pt x="2227" y="1428"/>
                    <a:pt x="2229" y="1429"/>
                  </a:cubicBezTo>
                  <a:cubicBezTo>
                    <a:pt x="2232" y="1432"/>
                    <a:pt x="2233" y="1429"/>
                    <a:pt x="2235" y="1430"/>
                  </a:cubicBezTo>
                  <a:cubicBezTo>
                    <a:pt x="2236" y="1431"/>
                    <a:pt x="2242" y="1437"/>
                    <a:pt x="2243" y="1437"/>
                  </a:cubicBezTo>
                  <a:cubicBezTo>
                    <a:pt x="2252" y="1437"/>
                    <a:pt x="2251" y="1273"/>
                    <a:pt x="2251" y="1256"/>
                  </a:cubicBezTo>
                  <a:cubicBezTo>
                    <a:pt x="2251" y="1250"/>
                    <a:pt x="2249" y="1239"/>
                    <a:pt x="2251" y="1233"/>
                  </a:cubicBezTo>
                  <a:cubicBezTo>
                    <a:pt x="2254" y="1227"/>
                    <a:pt x="2263" y="1227"/>
                    <a:pt x="2270" y="1226"/>
                  </a:cubicBezTo>
                  <a:cubicBezTo>
                    <a:pt x="2277" y="1225"/>
                    <a:pt x="2285" y="1224"/>
                    <a:pt x="2292" y="1224"/>
                  </a:cubicBezTo>
                  <a:cubicBezTo>
                    <a:pt x="2296" y="1223"/>
                    <a:pt x="2304" y="1219"/>
                    <a:pt x="2307" y="1219"/>
                  </a:cubicBezTo>
                  <a:cubicBezTo>
                    <a:pt x="2312" y="1220"/>
                    <a:pt x="2311" y="1225"/>
                    <a:pt x="2314" y="1225"/>
                  </a:cubicBezTo>
                  <a:cubicBezTo>
                    <a:pt x="2318" y="1226"/>
                    <a:pt x="2318" y="1221"/>
                    <a:pt x="2320" y="1219"/>
                  </a:cubicBezTo>
                  <a:cubicBezTo>
                    <a:pt x="2324" y="1217"/>
                    <a:pt x="2334" y="1216"/>
                    <a:pt x="2338" y="1216"/>
                  </a:cubicBezTo>
                  <a:cubicBezTo>
                    <a:pt x="2347" y="1216"/>
                    <a:pt x="2346" y="1220"/>
                    <a:pt x="2349" y="1228"/>
                  </a:cubicBezTo>
                  <a:cubicBezTo>
                    <a:pt x="2351" y="1221"/>
                    <a:pt x="2354" y="1215"/>
                    <a:pt x="2360" y="1213"/>
                  </a:cubicBezTo>
                  <a:cubicBezTo>
                    <a:pt x="2368" y="1211"/>
                    <a:pt x="2375" y="1216"/>
                    <a:pt x="2380" y="1221"/>
                  </a:cubicBezTo>
                  <a:cubicBezTo>
                    <a:pt x="2384" y="1226"/>
                    <a:pt x="2388" y="1234"/>
                    <a:pt x="2395" y="1225"/>
                  </a:cubicBezTo>
                  <a:cubicBezTo>
                    <a:pt x="2398" y="1220"/>
                    <a:pt x="2397" y="1210"/>
                    <a:pt x="2398" y="1205"/>
                  </a:cubicBezTo>
                  <a:cubicBezTo>
                    <a:pt x="2398" y="1189"/>
                    <a:pt x="2399" y="1173"/>
                    <a:pt x="2399" y="1157"/>
                  </a:cubicBezTo>
                  <a:cubicBezTo>
                    <a:pt x="2400" y="1134"/>
                    <a:pt x="2400" y="1112"/>
                    <a:pt x="2401" y="1089"/>
                  </a:cubicBezTo>
                  <a:cubicBezTo>
                    <a:pt x="2401" y="1083"/>
                    <a:pt x="2401" y="1076"/>
                    <a:pt x="2401" y="1069"/>
                  </a:cubicBezTo>
                  <a:cubicBezTo>
                    <a:pt x="2401" y="1067"/>
                    <a:pt x="2402" y="1058"/>
                    <a:pt x="2398" y="1058"/>
                  </a:cubicBezTo>
                  <a:cubicBezTo>
                    <a:pt x="2396" y="1058"/>
                    <a:pt x="2394" y="1062"/>
                    <a:pt x="2393" y="1063"/>
                  </a:cubicBezTo>
                  <a:cubicBezTo>
                    <a:pt x="2386" y="1067"/>
                    <a:pt x="2388" y="1062"/>
                    <a:pt x="2382" y="1061"/>
                  </a:cubicBezTo>
                  <a:cubicBezTo>
                    <a:pt x="2380" y="1061"/>
                    <a:pt x="2377" y="1072"/>
                    <a:pt x="2375" y="1073"/>
                  </a:cubicBezTo>
                  <a:cubicBezTo>
                    <a:pt x="2372" y="1076"/>
                    <a:pt x="2369" y="1076"/>
                    <a:pt x="2366" y="1078"/>
                  </a:cubicBezTo>
                  <a:cubicBezTo>
                    <a:pt x="2354" y="1083"/>
                    <a:pt x="2358" y="1079"/>
                    <a:pt x="2353" y="1069"/>
                  </a:cubicBezTo>
                  <a:cubicBezTo>
                    <a:pt x="2347" y="1059"/>
                    <a:pt x="2343" y="1069"/>
                    <a:pt x="2334" y="1070"/>
                  </a:cubicBezTo>
                  <a:cubicBezTo>
                    <a:pt x="2330" y="1070"/>
                    <a:pt x="2329" y="1067"/>
                    <a:pt x="2325" y="1068"/>
                  </a:cubicBezTo>
                  <a:cubicBezTo>
                    <a:pt x="2323" y="1068"/>
                    <a:pt x="2321" y="1071"/>
                    <a:pt x="2319" y="1072"/>
                  </a:cubicBezTo>
                  <a:cubicBezTo>
                    <a:pt x="2316" y="1072"/>
                    <a:pt x="2314" y="1071"/>
                    <a:pt x="2311" y="1071"/>
                  </a:cubicBezTo>
                  <a:cubicBezTo>
                    <a:pt x="2306" y="1071"/>
                    <a:pt x="2305" y="1071"/>
                    <a:pt x="2301" y="1074"/>
                  </a:cubicBezTo>
                  <a:cubicBezTo>
                    <a:pt x="2298" y="1077"/>
                    <a:pt x="2296" y="1086"/>
                    <a:pt x="2292" y="1087"/>
                  </a:cubicBezTo>
                  <a:cubicBezTo>
                    <a:pt x="2285" y="1089"/>
                    <a:pt x="2290" y="1078"/>
                    <a:pt x="2285" y="1076"/>
                  </a:cubicBezTo>
                  <a:cubicBezTo>
                    <a:pt x="2283" y="1074"/>
                    <a:pt x="2271" y="1079"/>
                    <a:pt x="2267" y="1078"/>
                  </a:cubicBezTo>
                  <a:cubicBezTo>
                    <a:pt x="2263" y="1077"/>
                    <a:pt x="2263" y="1076"/>
                    <a:pt x="2260" y="1074"/>
                  </a:cubicBezTo>
                  <a:cubicBezTo>
                    <a:pt x="2259" y="1071"/>
                    <a:pt x="2257" y="1059"/>
                    <a:pt x="2254" y="1059"/>
                  </a:cubicBezTo>
                  <a:cubicBezTo>
                    <a:pt x="2251" y="1059"/>
                    <a:pt x="2249" y="1070"/>
                    <a:pt x="2247" y="1069"/>
                  </a:cubicBezTo>
                  <a:cubicBezTo>
                    <a:pt x="2240" y="1063"/>
                    <a:pt x="2243" y="1052"/>
                    <a:pt x="2248" y="1047"/>
                  </a:cubicBezTo>
                  <a:cubicBezTo>
                    <a:pt x="2253" y="1042"/>
                    <a:pt x="2260" y="1035"/>
                    <a:pt x="2267" y="1032"/>
                  </a:cubicBezTo>
                  <a:cubicBezTo>
                    <a:pt x="2273" y="1029"/>
                    <a:pt x="2280" y="1030"/>
                    <a:pt x="2279" y="1019"/>
                  </a:cubicBezTo>
                  <a:cubicBezTo>
                    <a:pt x="2277" y="1012"/>
                    <a:pt x="2275" y="1012"/>
                    <a:pt x="2269" y="1013"/>
                  </a:cubicBezTo>
                  <a:cubicBezTo>
                    <a:pt x="2257" y="1014"/>
                    <a:pt x="2245" y="1018"/>
                    <a:pt x="2233" y="1017"/>
                  </a:cubicBezTo>
                  <a:cubicBezTo>
                    <a:pt x="2227" y="1017"/>
                    <a:pt x="2221" y="1016"/>
                    <a:pt x="2221" y="1009"/>
                  </a:cubicBezTo>
                  <a:cubicBezTo>
                    <a:pt x="2221" y="1000"/>
                    <a:pt x="2226" y="1013"/>
                    <a:pt x="2228" y="1013"/>
                  </a:cubicBezTo>
                  <a:cubicBezTo>
                    <a:pt x="2230" y="1012"/>
                    <a:pt x="2231" y="984"/>
                    <a:pt x="2231" y="983"/>
                  </a:cubicBezTo>
                  <a:cubicBezTo>
                    <a:pt x="2235" y="990"/>
                    <a:pt x="2234" y="989"/>
                    <a:pt x="2240" y="984"/>
                  </a:cubicBezTo>
                  <a:cubicBezTo>
                    <a:pt x="2243" y="981"/>
                    <a:pt x="2245" y="978"/>
                    <a:pt x="2249" y="976"/>
                  </a:cubicBezTo>
                  <a:cubicBezTo>
                    <a:pt x="2252" y="975"/>
                    <a:pt x="2255" y="976"/>
                    <a:pt x="2258" y="975"/>
                  </a:cubicBezTo>
                  <a:cubicBezTo>
                    <a:pt x="2265" y="973"/>
                    <a:pt x="2265" y="957"/>
                    <a:pt x="2258" y="954"/>
                  </a:cubicBezTo>
                  <a:cubicBezTo>
                    <a:pt x="2257" y="953"/>
                    <a:pt x="2255" y="959"/>
                    <a:pt x="2254" y="960"/>
                  </a:cubicBezTo>
                  <a:cubicBezTo>
                    <a:pt x="2251" y="962"/>
                    <a:pt x="2252" y="952"/>
                    <a:pt x="2247" y="959"/>
                  </a:cubicBezTo>
                  <a:cubicBezTo>
                    <a:pt x="2244" y="961"/>
                    <a:pt x="2243" y="972"/>
                    <a:pt x="2238" y="973"/>
                  </a:cubicBezTo>
                  <a:cubicBezTo>
                    <a:pt x="2230" y="974"/>
                    <a:pt x="2231" y="934"/>
                    <a:pt x="2233" y="928"/>
                  </a:cubicBezTo>
                  <a:cubicBezTo>
                    <a:pt x="2237" y="920"/>
                    <a:pt x="2268" y="916"/>
                    <a:pt x="2278" y="912"/>
                  </a:cubicBezTo>
                  <a:cubicBezTo>
                    <a:pt x="2294" y="907"/>
                    <a:pt x="2310" y="900"/>
                    <a:pt x="2327" y="895"/>
                  </a:cubicBezTo>
                  <a:cubicBezTo>
                    <a:pt x="2342" y="891"/>
                    <a:pt x="2357" y="885"/>
                    <a:pt x="2373" y="882"/>
                  </a:cubicBezTo>
                  <a:cubicBezTo>
                    <a:pt x="2381" y="880"/>
                    <a:pt x="2389" y="878"/>
                    <a:pt x="2398" y="876"/>
                  </a:cubicBezTo>
                  <a:cubicBezTo>
                    <a:pt x="2401" y="876"/>
                    <a:pt x="2408" y="870"/>
                    <a:pt x="2411" y="870"/>
                  </a:cubicBezTo>
                  <a:cubicBezTo>
                    <a:pt x="2415" y="870"/>
                    <a:pt x="2415" y="877"/>
                    <a:pt x="2419" y="876"/>
                  </a:cubicBezTo>
                  <a:cubicBezTo>
                    <a:pt x="2421" y="876"/>
                    <a:pt x="2422" y="870"/>
                    <a:pt x="2424" y="869"/>
                  </a:cubicBezTo>
                  <a:cubicBezTo>
                    <a:pt x="2426" y="867"/>
                    <a:pt x="2438" y="864"/>
                    <a:pt x="2442" y="864"/>
                  </a:cubicBezTo>
                  <a:cubicBezTo>
                    <a:pt x="2450" y="864"/>
                    <a:pt x="2449" y="868"/>
                    <a:pt x="2453" y="875"/>
                  </a:cubicBezTo>
                  <a:cubicBezTo>
                    <a:pt x="2456" y="861"/>
                    <a:pt x="2466" y="853"/>
                    <a:pt x="2480" y="862"/>
                  </a:cubicBezTo>
                  <a:cubicBezTo>
                    <a:pt x="2486" y="866"/>
                    <a:pt x="2491" y="878"/>
                    <a:pt x="2498" y="868"/>
                  </a:cubicBezTo>
                  <a:cubicBezTo>
                    <a:pt x="2502" y="863"/>
                    <a:pt x="2500" y="852"/>
                    <a:pt x="2500" y="84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solidFill>
                  <a:schemeClr val="accent5"/>
                </a:solidFill>
              </a:endParaRPr>
            </a:p>
          </p:txBody>
        </p:sp>
        <p:sp>
          <p:nvSpPr>
            <p:cNvPr id="9" name="TextBox 8">
              <a:extLst>
                <a:ext uri="{FF2B5EF4-FFF2-40B4-BE49-F238E27FC236}">
                  <a16:creationId xmlns:a16="http://schemas.microsoft.com/office/drawing/2014/main" id="{655A2422-02C7-4B28-9CA4-623E4E78FC3E}"/>
                </a:ext>
              </a:extLst>
            </p:cNvPr>
            <p:cNvSpPr txBox="1"/>
            <p:nvPr/>
          </p:nvSpPr>
          <p:spPr>
            <a:xfrm rot="21000000">
              <a:off x="464387" y="406832"/>
              <a:ext cx="2377855" cy="260223"/>
            </a:xfrm>
            <a:prstGeom prst="rect">
              <a:avLst/>
            </a:prstGeom>
            <a:noFill/>
          </p:spPr>
          <p:txBody>
            <a:bodyPr wrap="square" lIns="0" tIns="0" rIns="0" bIns="0" rtlCol="0">
              <a:spAutoFit/>
            </a:bodyPr>
            <a:lstStyle/>
            <a:p>
              <a:pPr algn="ctr"/>
              <a:r>
                <a:rPr lang="en-GB" sz="1600" b="1" dirty="0" smtClean="0">
                  <a:solidFill>
                    <a:schemeClr val="bg1"/>
                  </a:solidFill>
                  <a:latin typeface="Copperplate Gothic Light" panose="020E0507020206020404" pitchFamily="34" charset="0"/>
                </a:rPr>
                <a:t>It is in our hands</a:t>
              </a:r>
              <a:endParaRPr lang="en-GB" sz="1600" b="1" dirty="0">
                <a:solidFill>
                  <a:schemeClr val="bg1"/>
                </a:solidFill>
                <a:latin typeface="Copperplate Gothic Light" panose="020E0507020206020404" pitchFamily="34" charset="0"/>
              </a:endParaRPr>
            </a:p>
          </p:txBody>
        </p:sp>
      </p:grpSp>
      <p:sp>
        <p:nvSpPr>
          <p:cNvPr id="1226" name="TextBox 1225"/>
          <p:cNvSpPr txBox="1"/>
          <p:nvPr/>
        </p:nvSpPr>
        <p:spPr>
          <a:xfrm>
            <a:off x="3471084" y="232668"/>
            <a:ext cx="4860255" cy="584775"/>
          </a:xfrm>
          <a:prstGeom prst="rect">
            <a:avLst/>
          </a:prstGeom>
          <a:noFill/>
        </p:spPr>
        <p:txBody>
          <a:bodyPr wrap="square" rtlCol="0">
            <a:spAutoFit/>
          </a:bodyPr>
          <a:lstStyle/>
          <a:p>
            <a:r>
              <a:rPr lang="en-GB" sz="3200" dirty="0" smtClean="0">
                <a:solidFill>
                  <a:schemeClr val="bg1">
                    <a:lumMod val="65000"/>
                  </a:schemeClr>
                </a:solidFill>
                <a:latin typeface="Berlin Sans FB Demi" panose="020E0802020502020306" pitchFamily="34" charset="0"/>
              </a:rPr>
              <a:t>Eco Calendar 2023</a:t>
            </a:r>
            <a:endParaRPr lang="en-GB" sz="3200" dirty="0">
              <a:solidFill>
                <a:schemeClr val="bg1">
                  <a:lumMod val="65000"/>
                </a:schemeClr>
              </a:solidFill>
              <a:latin typeface="Berlin Sans FB Demi" panose="020E0802020502020306" pitchFamily="34" charset="0"/>
            </a:endParaRPr>
          </a:p>
        </p:txBody>
      </p:sp>
      <p:sp>
        <p:nvSpPr>
          <p:cNvPr id="1236" name="Rectangle 1235"/>
          <p:cNvSpPr/>
          <p:nvPr/>
        </p:nvSpPr>
        <p:spPr>
          <a:xfrm>
            <a:off x="550276" y="2675302"/>
            <a:ext cx="2678686" cy="230832"/>
          </a:xfrm>
          <a:prstGeom prst="rect">
            <a:avLst/>
          </a:prstGeom>
        </p:spPr>
        <p:txBody>
          <a:bodyPr wrap="square">
            <a:spAutoFit/>
          </a:bodyPr>
          <a:lstStyle/>
          <a:p>
            <a:r>
              <a:rPr lang="en-GB" sz="900" b="1" dirty="0">
                <a:solidFill>
                  <a:srgbClr val="333333"/>
                </a:solidFill>
                <a:latin typeface="Roboto Condensed"/>
              </a:rPr>
              <a:t> </a:t>
            </a:r>
            <a:endParaRPr lang="en-GB" sz="900" b="1" i="0" dirty="0">
              <a:solidFill>
                <a:srgbClr val="333333"/>
              </a:solidFill>
              <a:effectLst/>
              <a:latin typeface="Roboto Condensed"/>
            </a:endParaRPr>
          </a:p>
        </p:txBody>
      </p:sp>
      <p:pic>
        <p:nvPicPr>
          <p:cNvPr id="1248" name="Picture 1247"/>
          <p:cNvPicPr>
            <a:picLocks noChangeAspect="1"/>
          </p:cNvPicPr>
          <p:nvPr/>
        </p:nvPicPr>
        <p:blipFill>
          <a:blip r:embed="rId21"/>
          <a:stretch>
            <a:fillRect/>
          </a:stretch>
        </p:blipFill>
        <p:spPr>
          <a:xfrm>
            <a:off x="87085" y="1654396"/>
            <a:ext cx="508896" cy="591196"/>
          </a:xfrm>
          <a:prstGeom prst="rect">
            <a:avLst/>
          </a:prstGeom>
        </p:spPr>
      </p:pic>
      <p:pic>
        <p:nvPicPr>
          <p:cNvPr id="1252" name="Picture 1251"/>
          <p:cNvPicPr>
            <a:picLocks noChangeAspect="1"/>
          </p:cNvPicPr>
          <p:nvPr/>
        </p:nvPicPr>
        <p:blipFill>
          <a:blip r:embed="rId22"/>
          <a:stretch>
            <a:fillRect/>
          </a:stretch>
        </p:blipFill>
        <p:spPr>
          <a:xfrm>
            <a:off x="80037" y="4058368"/>
            <a:ext cx="543630" cy="672757"/>
          </a:xfrm>
          <a:prstGeom prst="rect">
            <a:avLst/>
          </a:prstGeom>
        </p:spPr>
      </p:pic>
      <p:sp>
        <p:nvSpPr>
          <p:cNvPr id="1230" name="Rectangle 1229"/>
          <p:cNvSpPr/>
          <p:nvPr/>
        </p:nvSpPr>
        <p:spPr>
          <a:xfrm>
            <a:off x="6875098" y="-163704"/>
            <a:ext cx="2515880" cy="1323439"/>
          </a:xfrm>
          <a:prstGeom prst="rect">
            <a:avLst/>
          </a:prstGeom>
          <a:noFill/>
        </p:spPr>
        <p:txBody>
          <a:bodyPr wrap="square" lIns="91440" tIns="45720" rIns="91440" bIns="45720">
            <a:spAutoFit/>
          </a:bodyPr>
          <a:lstStyle/>
          <a:p>
            <a:pPr algn="ctr"/>
            <a:r>
              <a:rPr lang="en-US" sz="8000" b="1" dirty="0" smtClean="0">
                <a:ln w="28575">
                  <a:solidFill>
                    <a:schemeClr val="accent5"/>
                  </a:solidFill>
                  <a:prstDash val="solid"/>
                </a:ln>
                <a:solidFill>
                  <a:srgbClr val="FFFFFF"/>
                </a:solidFill>
                <a:effectLst>
                  <a:outerShdw blurRad="38100" dist="22860" dir="5400000" algn="tl" rotWithShape="0">
                    <a:srgbClr val="000000">
                      <a:alpha val="30000"/>
                    </a:srgbClr>
                  </a:outerShdw>
                </a:effectLst>
              </a:rPr>
              <a:t>July</a:t>
            </a:r>
            <a:endParaRPr lang="en-US" sz="8000" b="1" cap="none" spc="0" dirty="0">
              <a:ln w="28575">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231" name="Picture 1230"/>
          <p:cNvPicPr>
            <a:picLocks noChangeAspect="1"/>
          </p:cNvPicPr>
          <p:nvPr/>
        </p:nvPicPr>
        <p:blipFill>
          <a:blip r:embed="rId23"/>
          <a:stretch>
            <a:fillRect/>
          </a:stretch>
        </p:blipFill>
        <p:spPr>
          <a:xfrm>
            <a:off x="9183673" y="155033"/>
            <a:ext cx="1368022" cy="866494"/>
          </a:xfrm>
          <a:prstGeom prst="rect">
            <a:avLst/>
          </a:prstGeom>
        </p:spPr>
      </p:pic>
      <p:sp>
        <p:nvSpPr>
          <p:cNvPr id="1232" name="Rectangle 1231"/>
          <p:cNvSpPr/>
          <p:nvPr/>
        </p:nvSpPr>
        <p:spPr>
          <a:xfrm>
            <a:off x="557199" y="1757472"/>
            <a:ext cx="2375465" cy="246221"/>
          </a:xfrm>
          <a:prstGeom prst="rect">
            <a:avLst/>
          </a:prstGeom>
        </p:spPr>
        <p:txBody>
          <a:bodyPr wrap="square">
            <a:spAutoFit/>
          </a:bodyPr>
          <a:lstStyle/>
          <a:p>
            <a:endParaRPr lang="en-GB" sz="1000" dirty="0"/>
          </a:p>
        </p:txBody>
      </p:sp>
      <p:sp>
        <p:nvSpPr>
          <p:cNvPr id="1233" name="Rectangle 1232"/>
          <p:cNvSpPr/>
          <p:nvPr/>
        </p:nvSpPr>
        <p:spPr>
          <a:xfrm>
            <a:off x="665193" y="4312390"/>
            <a:ext cx="2586616" cy="1323439"/>
          </a:xfrm>
          <a:prstGeom prst="rect">
            <a:avLst/>
          </a:prstGeom>
        </p:spPr>
        <p:txBody>
          <a:bodyPr wrap="square">
            <a:spAutoFit/>
          </a:bodyPr>
          <a:lstStyle/>
          <a:p>
            <a:r>
              <a:rPr lang="en-GB" sz="1000" dirty="0"/>
              <a:t>The rate that the human population is increasing </a:t>
            </a:r>
            <a:r>
              <a:rPr lang="en-GB" sz="1000" dirty="0" smtClean="0"/>
              <a:t>is unsustainable</a:t>
            </a:r>
            <a:r>
              <a:rPr lang="en-GB" sz="1000" dirty="0"/>
              <a:t>: our planet cannot grow any bigger, so </a:t>
            </a:r>
            <a:r>
              <a:rPr lang="en-GB" sz="1000" dirty="0" smtClean="0"/>
              <a:t>our population </a:t>
            </a:r>
            <a:r>
              <a:rPr lang="en-GB" sz="1000" dirty="0"/>
              <a:t>cannot continue to grow. Should we focus on</a:t>
            </a:r>
          </a:p>
          <a:p>
            <a:r>
              <a:rPr lang="en-GB" sz="1000" dirty="0"/>
              <a:t>encouraging people to have less children, or to consume </a:t>
            </a:r>
            <a:r>
              <a:rPr lang="en-GB" sz="1000" dirty="0" smtClean="0"/>
              <a:t>and produce </a:t>
            </a:r>
            <a:r>
              <a:rPr lang="en-GB" sz="1000" dirty="0"/>
              <a:t>less? Do you think the people who have the </a:t>
            </a:r>
            <a:r>
              <a:rPr lang="en-GB" sz="1000" dirty="0" smtClean="0"/>
              <a:t>most children </a:t>
            </a:r>
            <a:r>
              <a:rPr lang="en-GB" sz="1000" dirty="0"/>
              <a:t>are the people who consume the most?</a:t>
            </a:r>
          </a:p>
        </p:txBody>
      </p:sp>
      <p:pic>
        <p:nvPicPr>
          <p:cNvPr id="1227" name="Picture 1226">
            <a:hlinkClick r:id="rId4"/>
          </p:cNvPr>
          <p:cNvPicPr>
            <a:picLocks noChangeAspect="1"/>
          </p:cNvPicPr>
          <p:nvPr/>
        </p:nvPicPr>
        <p:blipFill>
          <a:blip r:embed="rId24"/>
          <a:stretch>
            <a:fillRect/>
          </a:stretch>
        </p:blipFill>
        <p:spPr>
          <a:xfrm>
            <a:off x="3352077" y="3017376"/>
            <a:ext cx="650268" cy="733115"/>
          </a:xfrm>
          <a:prstGeom prst="rect">
            <a:avLst/>
          </a:prstGeom>
        </p:spPr>
      </p:pic>
      <p:pic>
        <p:nvPicPr>
          <p:cNvPr id="1243" name="Picture 1242">
            <a:hlinkClick r:id="rId4"/>
          </p:cNvPr>
          <p:cNvPicPr>
            <a:picLocks noChangeAspect="1"/>
          </p:cNvPicPr>
          <p:nvPr/>
        </p:nvPicPr>
        <p:blipFill>
          <a:blip r:embed="rId24"/>
          <a:stretch>
            <a:fillRect/>
          </a:stretch>
        </p:blipFill>
        <p:spPr>
          <a:xfrm>
            <a:off x="5522047" y="3050892"/>
            <a:ext cx="590812" cy="666084"/>
          </a:xfrm>
          <a:prstGeom prst="rect">
            <a:avLst/>
          </a:prstGeom>
        </p:spPr>
      </p:pic>
      <p:pic>
        <p:nvPicPr>
          <p:cNvPr id="1244" name="Picture 1243">
            <a:hlinkClick r:id="rId4"/>
          </p:cNvPr>
          <p:cNvPicPr>
            <a:picLocks noChangeAspect="1"/>
          </p:cNvPicPr>
          <p:nvPr/>
        </p:nvPicPr>
        <p:blipFill>
          <a:blip r:embed="rId24"/>
          <a:stretch>
            <a:fillRect/>
          </a:stretch>
        </p:blipFill>
        <p:spPr>
          <a:xfrm>
            <a:off x="4496851" y="3016785"/>
            <a:ext cx="590089" cy="665269"/>
          </a:xfrm>
          <a:prstGeom prst="rect">
            <a:avLst/>
          </a:prstGeom>
        </p:spPr>
      </p:pic>
      <p:pic>
        <p:nvPicPr>
          <p:cNvPr id="1245" name="Picture 1244">
            <a:hlinkClick r:id="rId4"/>
          </p:cNvPr>
          <p:cNvPicPr>
            <a:picLocks noChangeAspect="1"/>
          </p:cNvPicPr>
          <p:nvPr/>
        </p:nvPicPr>
        <p:blipFill>
          <a:blip r:embed="rId24"/>
          <a:stretch>
            <a:fillRect/>
          </a:stretch>
        </p:blipFill>
        <p:spPr>
          <a:xfrm>
            <a:off x="6547966" y="3094095"/>
            <a:ext cx="551232" cy="621461"/>
          </a:xfrm>
          <a:prstGeom prst="rect">
            <a:avLst/>
          </a:prstGeom>
        </p:spPr>
      </p:pic>
      <p:pic>
        <p:nvPicPr>
          <p:cNvPr id="1246" name="Picture 1245">
            <a:hlinkClick r:id="rId4"/>
          </p:cNvPr>
          <p:cNvPicPr>
            <a:picLocks noChangeAspect="1"/>
          </p:cNvPicPr>
          <p:nvPr/>
        </p:nvPicPr>
        <p:blipFill>
          <a:blip r:embed="rId24"/>
          <a:stretch>
            <a:fillRect/>
          </a:stretch>
        </p:blipFill>
        <p:spPr>
          <a:xfrm>
            <a:off x="7618995" y="3094095"/>
            <a:ext cx="570216" cy="642863"/>
          </a:xfrm>
          <a:prstGeom prst="rect">
            <a:avLst/>
          </a:prstGeom>
        </p:spPr>
      </p:pic>
      <p:pic>
        <p:nvPicPr>
          <p:cNvPr id="1254" name="Picture 1253">
            <a:hlinkClick r:id="rId4"/>
          </p:cNvPr>
          <p:cNvPicPr>
            <a:picLocks noChangeAspect="1"/>
          </p:cNvPicPr>
          <p:nvPr/>
        </p:nvPicPr>
        <p:blipFill>
          <a:blip r:embed="rId24"/>
          <a:stretch>
            <a:fillRect/>
          </a:stretch>
        </p:blipFill>
        <p:spPr>
          <a:xfrm>
            <a:off x="8615457" y="3050892"/>
            <a:ext cx="620632" cy="699703"/>
          </a:xfrm>
          <a:prstGeom prst="rect">
            <a:avLst/>
          </a:prstGeom>
        </p:spPr>
      </p:pic>
      <p:pic>
        <p:nvPicPr>
          <p:cNvPr id="1255" name="Picture 1254">
            <a:hlinkClick r:id="rId4"/>
          </p:cNvPr>
          <p:cNvPicPr>
            <a:picLocks noChangeAspect="1"/>
          </p:cNvPicPr>
          <p:nvPr/>
        </p:nvPicPr>
        <p:blipFill>
          <a:blip r:embed="rId24"/>
          <a:stretch>
            <a:fillRect/>
          </a:stretch>
        </p:blipFill>
        <p:spPr>
          <a:xfrm>
            <a:off x="9617246" y="3085812"/>
            <a:ext cx="528863" cy="596242"/>
          </a:xfrm>
          <a:prstGeom prst="rect">
            <a:avLst/>
          </a:prstGeom>
        </p:spPr>
      </p:pic>
      <p:pic>
        <p:nvPicPr>
          <p:cNvPr id="1256" name="Picture 1255">
            <a:hlinkClick r:id="rId11"/>
          </p:cNvPr>
          <p:cNvPicPr>
            <a:picLocks noChangeAspect="1"/>
          </p:cNvPicPr>
          <p:nvPr/>
        </p:nvPicPr>
        <p:blipFill>
          <a:blip r:embed="rId24"/>
          <a:stretch>
            <a:fillRect/>
          </a:stretch>
        </p:blipFill>
        <p:spPr>
          <a:xfrm>
            <a:off x="5568354" y="4259129"/>
            <a:ext cx="551490" cy="621752"/>
          </a:xfrm>
          <a:prstGeom prst="rect">
            <a:avLst/>
          </a:prstGeom>
        </p:spPr>
      </p:pic>
      <p:pic>
        <p:nvPicPr>
          <p:cNvPr id="1257" name="Picture 1256">
            <a:hlinkClick r:id="rId12"/>
          </p:cNvPr>
          <p:cNvPicPr>
            <a:picLocks noChangeAspect="1"/>
          </p:cNvPicPr>
          <p:nvPr/>
        </p:nvPicPr>
        <p:blipFill>
          <a:blip r:embed="rId24"/>
          <a:stretch>
            <a:fillRect/>
          </a:stretch>
        </p:blipFill>
        <p:spPr>
          <a:xfrm>
            <a:off x="4507385" y="4239356"/>
            <a:ext cx="570737" cy="643451"/>
          </a:xfrm>
          <a:prstGeom prst="rect">
            <a:avLst/>
          </a:prstGeom>
        </p:spPr>
      </p:pic>
      <p:pic>
        <p:nvPicPr>
          <p:cNvPr id="1258" name="Picture 1257"/>
          <p:cNvPicPr>
            <a:picLocks noChangeAspect="1"/>
          </p:cNvPicPr>
          <p:nvPr/>
        </p:nvPicPr>
        <p:blipFill>
          <a:blip r:embed="rId24"/>
          <a:stretch>
            <a:fillRect/>
          </a:stretch>
        </p:blipFill>
        <p:spPr>
          <a:xfrm>
            <a:off x="6597072" y="4207207"/>
            <a:ext cx="570947" cy="643687"/>
          </a:xfrm>
          <a:prstGeom prst="rect">
            <a:avLst/>
          </a:prstGeom>
        </p:spPr>
      </p:pic>
      <p:pic>
        <p:nvPicPr>
          <p:cNvPr id="1259" name="Picture 1258"/>
          <p:cNvPicPr>
            <a:picLocks noChangeAspect="1"/>
          </p:cNvPicPr>
          <p:nvPr/>
        </p:nvPicPr>
        <p:blipFill>
          <a:blip r:embed="rId24"/>
          <a:stretch>
            <a:fillRect/>
          </a:stretch>
        </p:blipFill>
        <p:spPr>
          <a:xfrm>
            <a:off x="3461685" y="5635829"/>
            <a:ext cx="531743" cy="599489"/>
          </a:xfrm>
          <a:prstGeom prst="rect">
            <a:avLst/>
          </a:prstGeom>
        </p:spPr>
      </p:pic>
      <p:pic>
        <p:nvPicPr>
          <p:cNvPr id="1260" name="Picture 1259"/>
          <p:cNvPicPr>
            <a:picLocks noChangeAspect="1"/>
          </p:cNvPicPr>
          <p:nvPr/>
        </p:nvPicPr>
        <p:blipFill>
          <a:blip r:embed="rId24"/>
          <a:stretch>
            <a:fillRect/>
          </a:stretch>
        </p:blipFill>
        <p:spPr>
          <a:xfrm>
            <a:off x="9678981" y="4265673"/>
            <a:ext cx="553563" cy="624089"/>
          </a:xfrm>
          <a:prstGeom prst="rect">
            <a:avLst/>
          </a:prstGeom>
        </p:spPr>
      </p:pic>
      <p:pic>
        <p:nvPicPr>
          <p:cNvPr id="1261" name="Picture 1260"/>
          <p:cNvPicPr>
            <a:picLocks noChangeAspect="1"/>
          </p:cNvPicPr>
          <p:nvPr/>
        </p:nvPicPr>
        <p:blipFill>
          <a:blip r:embed="rId24"/>
          <a:stretch>
            <a:fillRect/>
          </a:stretch>
        </p:blipFill>
        <p:spPr>
          <a:xfrm>
            <a:off x="5617457" y="5566297"/>
            <a:ext cx="541519" cy="610511"/>
          </a:xfrm>
          <a:prstGeom prst="rect">
            <a:avLst/>
          </a:prstGeom>
        </p:spPr>
      </p:pic>
      <p:pic>
        <p:nvPicPr>
          <p:cNvPr id="1264" name="Picture 1263"/>
          <p:cNvPicPr>
            <a:picLocks noChangeAspect="1"/>
          </p:cNvPicPr>
          <p:nvPr/>
        </p:nvPicPr>
        <p:blipFill>
          <a:blip r:embed="rId24"/>
          <a:stretch>
            <a:fillRect/>
          </a:stretch>
        </p:blipFill>
        <p:spPr>
          <a:xfrm>
            <a:off x="4559211" y="5566297"/>
            <a:ext cx="547570" cy="617333"/>
          </a:xfrm>
          <a:prstGeom prst="rect">
            <a:avLst/>
          </a:prstGeom>
        </p:spPr>
      </p:pic>
      <p:pic>
        <p:nvPicPr>
          <p:cNvPr id="1229" name="Picture 1228"/>
          <p:cNvPicPr>
            <a:picLocks noChangeAspect="1"/>
          </p:cNvPicPr>
          <p:nvPr/>
        </p:nvPicPr>
        <p:blipFill>
          <a:blip r:embed="rId25"/>
          <a:stretch>
            <a:fillRect/>
          </a:stretch>
        </p:blipFill>
        <p:spPr>
          <a:xfrm>
            <a:off x="3509050" y="4339237"/>
            <a:ext cx="552033" cy="570611"/>
          </a:xfrm>
          <a:prstGeom prst="rect">
            <a:avLst/>
          </a:prstGeom>
        </p:spPr>
      </p:pic>
      <p:pic>
        <p:nvPicPr>
          <p:cNvPr id="1235" name="Picture 1234"/>
          <p:cNvPicPr>
            <a:picLocks noChangeAspect="1"/>
          </p:cNvPicPr>
          <p:nvPr/>
        </p:nvPicPr>
        <p:blipFill>
          <a:blip r:embed="rId26"/>
          <a:stretch>
            <a:fillRect/>
          </a:stretch>
        </p:blipFill>
        <p:spPr>
          <a:xfrm>
            <a:off x="7584849" y="4365172"/>
            <a:ext cx="588197" cy="485722"/>
          </a:xfrm>
          <a:prstGeom prst="rect">
            <a:avLst/>
          </a:prstGeom>
        </p:spPr>
      </p:pic>
      <p:pic>
        <p:nvPicPr>
          <p:cNvPr id="1238" name="Picture 1237">
            <a:hlinkClick r:id="rId2"/>
          </p:cNvPr>
          <p:cNvPicPr>
            <a:picLocks noChangeAspect="1"/>
          </p:cNvPicPr>
          <p:nvPr/>
        </p:nvPicPr>
        <p:blipFill>
          <a:blip r:embed="rId27"/>
          <a:stretch>
            <a:fillRect/>
          </a:stretch>
        </p:blipFill>
        <p:spPr>
          <a:xfrm>
            <a:off x="8538217" y="1877166"/>
            <a:ext cx="879401" cy="579246"/>
          </a:xfrm>
          <a:prstGeom prst="rect">
            <a:avLst/>
          </a:prstGeom>
        </p:spPr>
      </p:pic>
      <p:pic>
        <p:nvPicPr>
          <p:cNvPr id="1239" name="Picture 1238">
            <a:hlinkClick r:id="rId2"/>
          </p:cNvPr>
          <p:cNvPicPr>
            <a:picLocks noChangeAspect="1"/>
          </p:cNvPicPr>
          <p:nvPr/>
        </p:nvPicPr>
        <p:blipFill>
          <a:blip r:embed="rId27"/>
          <a:stretch>
            <a:fillRect/>
          </a:stretch>
        </p:blipFill>
        <p:spPr>
          <a:xfrm>
            <a:off x="9480686" y="1855030"/>
            <a:ext cx="888029" cy="584929"/>
          </a:xfrm>
          <a:prstGeom prst="rect">
            <a:avLst/>
          </a:prstGeom>
        </p:spPr>
      </p:pic>
      <p:pic>
        <p:nvPicPr>
          <p:cNvPr id="1240" name="Picture 1239"/>
          <p:cNvPicPr>
            <a:picLocks noChangeAspect="1"/>
          </p:cNvPicPr>
          <p:nvPr/>
        </p:nvPicPr>
        <p:blipFill>
          <a:blip r:embed="rId28"/>
          <a:stretch>
            <a:fillRect/>
          </a:stretch>
        </p:blipFill>
        <p:spPr>
          <a:xfrm>
            <a:off x="7610342" y="5577929"/>
            <a:ext cx="587521" cy="502764"/>
          </a:xfrm>
          <a:prstGeom prst="rect">
            <a:avLst/>
          </a:prstGeom>
        </p:spPr>
      </p:pic>
      <p:sp>
        <p:nvSpPr>
          <p:cNvPr id="1241" name="Rectangle 1240"/>
          <p:cNvSpPr/>
          <p:nvPr/>
        </p:nvSpPr>
        <p:spPr>
          <a:xfrm>
            <a:off x="679102" y="1676167"/>
            <a:ext cx="2560002" cy="2554545"/>
          </a:xfrm>
          <a:prstGeom prst="rect">
            <a:avLst/>
          </a:prstGeom>
        </p:spPr>
        <p:txBody>
          <a:bodyPr wrap="square">
            <a:spAutoFit/>
          </a:bodyPr>
          <a:lstStyle/>
          <a:p>
            <a:pPr fontAlgn="base"/>
            <a:r>
              <a:rPr lang="en-GB" sz="1000" dirty="0"/>
              <a:t>Living as plastic-free as possible is challenging but it is important for all of us to do what we can</a:t>
            </a:r>
            <a:r>
              <a:rPr lang="en-GB" sz="1000" dirty="0" smtClean="0"/>
              <a:t>. Plastic </a:t>
            </a:r>
            <a:r>
              <a:rPr lang="en-GB" sz="1000" dirty="0"/>
              <a:t>has become one of the most harmful materials to our environment. From polluting oceans and harming wildlife, to filling up landfills for decades without decomposing, this material is having devastating short term and long term effects on our planet</a:t>
            </a:r>
            <a:r>
              <a:rPr lang="en-GB" sz="1000" dirty="0" smtClean="0"/>
              <a:t>. The </a:t>
            </a:r>
            <a:r>
              <a:rPr lang="en-GB" sz="1000" dirty="0"/>
              <a:t>main culprits are the companies producing these products. Plastic is cheap, </a:t>
            </a:r>
            <a:r>
              <a:rPr lang="en-GB" sz="1000" dirty="0" smtClean="0"/>
              <a:t>economical</a:t>
            </a:r>
            <a:r>
              <a:rPr lang="en-GB" sz="1000" dirty="0"/>
              <a:t>, and easy to </a:t>
            </a:r>
            <a:r>
              <a:rPr lang="en-GB" sz="1000" dirty="0" smtClean="0"/>
              <a:t>mould, </a:t>
            </a:r>
            <a:r>
              <a:rPr lang="en-GB" sz="1000" dirty="0"/>
              <a:t>so it’s no wonder its use is so rampant</a:t>
            </a:r>
            <a:r>
              <a:rPr lang="en-GB" sz="1000" dirty="0" smtClean="0"/>
              <a:t>. Our </a:t>
            </a:r>
            <a:r>
              <a:rPr lang="en-GB" sz="1000" dirty="0"/>
              <a:t>society has become increasingly dependent on plastic products, so making the shift to living with less plastic (and, eventually, living plastic-free) can be a challenge.</a:t>
            </a:r>
          </a:p>
        </p:txBody>
      </p:sp>
      <p:pic>
        <p:nvPicPr>
          <p:cNvPr id="1242" name="Picture 1241"/>
          <p:cNvPicPr>
            <a:picLocks noChangeAspect="1"/>
          </p:cNvPicPr>
          <p:nvPr/>
        </p:nvPicPr>
        <p:blipFill>
          <a:blip r:embed="rId29"/>
          <a:stretch>
            <a:fillRect/>
          </a:stretch>
        </p:blipFill>
        <p:spPr>
          <a:xfrm>
            <a:off x="87085" y="2362755"/>
            <a:ext cx="508965" cy="721296"/>
          </a:xfrm>
          <a:prstGeom prst="rect">
            <a:avLst/>
          </a:prstGeom>
        </p:spPr>
      </p:pic>
      <p:pic>
        <p:nvPicPr>
          <p:cNvPr id="1272" name="Picture 1271"/>
          <p:cNvPicPr>
            <a:picLocks noChangeAspect="1"/>
          </p:cNvPicPr>
          <p:nvPr/>
        </p:nvPicPr>
        <p:blipFill>
          <a:blip r:embed="rId30"/>
          <a:stretch>
            <a:fillRect/>
          </a:stretch>
        </p:blipFill>
        <p:spPr>
          <a:xfrm>
            <a:off x="83924" y="3197718"/>
            <a:ext cx="524490" cy="680759"/>
          </a:xfrm>
          <a:prstGeom prst="rect">
            <a:avLst/>
          </a:prstGeom>
        </p:spPr>
      </p:pic>
      <p:pic>
        <p:nvPicPr>
          <p:cNvPr id="1273" name="Picture 1272"/>
          <p:cNvPicPr>
            <a:picLocks noChangeAspect="1"/>
          </p:cNvPicPr>
          <p:nvPr/>
        </p:nvPicPr>
        <p:blipFill>
          <a:blip r:embed="rId31"/>
          <a:stretch>
            <a:fillRect/>
          </a:stretch>
        </p:blipFill>
        <p:spPr>
          <a:xfrm>
            <a:off x="80420" y="4917370"/>
            <a:ext cx="555981" cy="717156"/>
          </a:xfrm>
          <a:prstGeom prst="rect">
            <a:avLst/>
          </a:prstGeom>
        </p:spPr>
      </p:pic>
      <p:pic>
        <p:nvPicPr>
          <p:cNvPr id="1274" name="Picture 1273"/>
          <p:cNvPicPr>
            <a:picLocks noChangeAspect="1"/>
          </p:cNvPicPr>
          <p:nvPr/>
        </p:nvPicPr>
        <p:blipFill>
          <a:blip r:embed="rId32"/>
          <a:stretch>
            <a:fillRect/>
          </a:stretch>
        </p:blipFill>
        <p:spPr>
          <a:xfrm>
            <a:off x="87085" y="5799426"/>
            <a:ext cx="561838" cy="709092"/>
          </a:xfrm>
          <a:prstGeom prst="rect">
            <a:avLst/>
          </a:prstGeom>
        </p:spPr>
      </p:pic>
      <p:pic>
        <p:nvPicPr>
          <p:cNvPr id="1275" name="Picture 1274"/>
          <p:cNvPicPr>
            <a:picLocks noChangeAspect="1"/>
          </p:cNvPicPr>
          <p:nvPr/>
        </p:nvPicPr>
        <p:blipFill>
          <a:blip r:embed="rId33"/>
          <a:stretch>
            <a:fillRect/>
          </a:stretch>
        </p:blipFill>
        <p:spPr>
          <a:xfrm>
            <a:off x="61687" y="6673419"/>
            <a:ext cx="587235" cy="733242"/>
          </a:xfrm>
          <a:prstGeom prst="rect">
            <a:avLst/>
          </a:prstGeom>
        </p:spPr>
      </p:pic>
      <p:pic>
        <p:nvPicPr>
          <p:cNvPr id="1228" name="Picture 1227"/>
          <p:cNvPicPr>
            <a:picLocks noChangeAspect="1"/>
          </p:cNvPicPr>
          <p:nvPr/>
        </p:nvPicPr>
        <p:blipFill>
          <a:blip r:embed="rId34"/>
          <a:stretch>
            <a:fillRect/>
          </a:stretch>
        </p:blipFill>
        <p:spPr>
          <a:xfrm>
            <a:off x="8576210" y="4299102"/>
            <a:ext cx="719661" cy="590119"/>
          </a:xfrm>
          <a:prstGeom prst="rect">
            <a:avLst/>
          </a:prstGeom>
        </p:spPr>
      </p:pic>
      <p:pic>
        <p:nvPicPr>
          <p:cNvPr id="1247" name="Picture 1246"/>
          <p:cNvPicPr>
            <a:picLocks noChangeAspect="1"/>
          </p:cNvPicPr>
          <p:nvPr/>
        </p:nvPicPr>
        <p:blipFill>
          <a:blip r:embed="rId35"/>
          <a:stretch>
            <a:fillRect/>
          </a:stretch>
        </p:blipFill>
        <p:spPr>
          <a:xfrm>
            <a:off x="7549282" y="6618162"/>
            <a:ext cx="659329" cy="663705"/>
          </a:xfrm>
          <a:prstGeom prst="rect">
            <a:avLst/>
          </a:prstGeom>
        </p:spPr>
      </p:pic>
      <p:pic>
        <p:nvPicPr>
          <p:cNvPr id="1276" name="Picture 1275"/>
          <p:cNvPicPr>
            <a:picLocks noChangeAspect="1"/>
          </p:cNvPicPr>
          <p:nvPr/>
        </p:nvPicPr>
        <p:blipFill>
          <a:blip r:embed="rId35"/>
          <a:stretch>
            <a:fillRect/>
          </a:stretch>
        </p:blipFill>
        <p:spPr>
          <a:xfrm>
            <a:off x="8546987" y="6618161"/>
            <a:ext cx="659329" cy="663705"/>
          </a:xfrm>
          <a:prstGeom prst="rect">
            <a:avLst/>
          </a:prstGeom>
        </p:spPr>
      </p:pic>
      <p:pic>
        <p:nvPicPr>
          <p:cNvPr id="1278" name="Picture 1277"/>
          <p:cNvPicPr>
            <a:picLocks noChangeAspect="1"/>
          </p:cNvPicPr>
          <p:nvPr/>
        </p:nvPicPr>
        <p:blipFill>
          <a:blip r:embed="rId35"/>
          <a:stretch>
            <a:fillRect/>
          </a:stretch>
        </p:blipFill>
        <p:spPr>
          <a:xfrm>
            <a:off x="9678981" y="6618162"/>
            <a:ext cx="659329" cy="663705"/>
          </a:xfrm>
          <a:prstGeom prst="rect">
            <a:avLst/>
          </a:prstGeom>
        </p:spPr>
      </p:pic>
      <p:pic>
        <p:nvPicPr>
          <p:cNvPr id="1279" name="Picture 1278"/>
          <p:cNvPicPr>
            <a:picLocks noChangeAspect="1"/>
          </p:cNvPicPr>
          <p:nvPr/>
        </p:nvPicPr>
        <p:blipFill>
          <a:blip r:embed="rId24"/>
          <a:stretch>
            <a:fillRect/>
          </a:stretch>
        </p:blipFill>
        <p:spPr>
          <a:xfrm>
            <a:off x="6631063" y="5544857"/>
            <a:ext cx="541519" cy="610511"/>
          </a:xfrm>
          <a:prstGeom prst="rect">
            <a:avLst/>
          </a:prstGeom>
        </p:spPr>
      </p:pic>
      <p:sp>
        <p:nvSpPr>
          <p:cNvPr id="1249" name="Rectangle 1248"/>
          <p:cNvSpPr/>
          <p:nvPr/>
        </p:nvSpPr>
        <p:spPr>
          <a:xfrm>
            <a:off x="688800" y="5717507"/>
            <a:ext cx="2478782" cy="1785104"/>
          </a:xfrm>
          <a:prstGeom prst="rect">
            <a:avLst/>
          </a:prstGeom>
        </p:spPr>
        <p:txBody>
          <a:bodyPr wrap="square">
            <a:spAutoFit/>
          </a:bodyPr>
          <a:lstStyle/>
          <a:p>
            <a:r>
              <a:rPr lang="en-US" sz="1000" dirty="0">
                <a:solidFill>
                  <a:schemeClr val="bg1">
                    <a:lumMod val="50000"/>
                  </a:schemeClr>
                </a:solidFill>
              </a:rPr>
              <a:t>The share of green talent in the workforce has increased by more than 38% since 2015. This is one of the findings of the LinkedIn</a:t>
            </a:r>
            <a:r>
              <a:rPr lang="en-US" sz="1000" dirty="0">
                <a:solidFill>
                  <a:schemeClr val="bg1">
                    <a:lumMod val="50000"/>
                  </a:schemeClr>
                </a:solidFill>
                <a:hlinkClick r:id="rId36"/>
              </a:rPr>
              <a:t> Global Green Skills Report 2022</a:t>
            </a:r>
            <a:r>
              <a:rPr lang="en-US" sz="1000" dirty="0">
                <a:solidFill>
                  <a:schemeClr val="bg1">
                    <a:lumMod val="50000"/>
                  </a:schemeClr>
                </a:solidFill>
              </a:rPr>
              <a:t>.</a:t>
            </a:r>
          </a:p>
          <a:p>
            <a:r>
              <a:rPr lang="en-US" sz="1000" dirty="0">
                <a:solidFill>
                  <a:schemeClr val="bg1">
                    <a:lumMod val="50000"/>
                  </a:schemeClr>
                </a:solidFill>
              </a:rPr>
              <a:t>Most green skills are being used in jobs you may not expect, for example, fleet managers, data scientists, health workers, construction managers and technical sales representatives</a:t>
            </a:r>
            <a:r>
              <a:rPr lang="en-US" sz="1000" dirty="0" smtClean="0">
                <a:solidFill>
                  <a:schemeClr val="bg1">
                    <a:lumMod val="50000"/>
                  </a:schemeClr>
                </a:solidFill>
              </a:rPr>
              <a:t>. Do you think that all jobs will eventually need to become green to adapt to the new times?</a:t>
            </a:r>
            <a:endParaRPr lang="en-US" sz="1000" b="0" i="0" dirty="0">
              <a:solidFill>
                <a:schemeClr val="bg1">
                  <a:lumMod val="50000"/>
                </a:schemeClr>
              </a:solidFill>
              <a:effectLst/>
            </a:endParaRPr>
          </a:p>
        </p:txBody>
      </p:sp>
      <p:sp>
        <p:nvSpPr>
          <p:cNvPr id="1250" name="TextBox 1249"/>
          <p:cNvSpPr txBox="1"/>
          <p:nvPr/>
        </p:nvSpPr>
        <p:spPr>
          <a:xfrm>
            <a:off x="8710536" y="7319529"/>
            <a:ext cx="3316358" cy="276999"/>
          </a:xfrm>
          <a:prstGeom prst="rect">
            <a:avLst/>
          </a:prstGeom>
          <a:noFill/>
        </p:spPr>
        <p:txBody>
          <a:bodyPr wrap="square" rtlCol="0">
            <a:spAutoFit/>
          </a:bodyPr>
          <a:lstStyle/>
          <a:p>
            <a:r>
              <a:rPr lang="en-US" sz="1200" dirty="0" smtClean="0"/>
              <a:t>Ssanchez2.306@lgflmail.org</a:t>
            </a:r>
            <a:endParaRPr lang="en-GB" sz="1200" dirty="0"/>
          </a:p>
        </p:txBody>
      </p:sp>
      <p:pic>
        <p:nvPicPr>
          <p:cNvPr id="1265" name="Picture 1264"/>
          <p:cNvPicPr>
            <a:picLocks noChangeAspect="1"/>
          </p:cNvPicPr>
          <p:nvPr/>
        </p:nvPicPr>
        <p:blipFill>
          <a:blip r:embed="rId24"/>
          <a:stretch>
            <a:fillRect/>
          </a:stretch>
        </p:blipFill>
        <p:spPr>
          <a:xfrm>
            <a:off x="8665280" y="5477600"/>
            <a:ext cx="541519" cy="610511"/>
          </a:xfrm>
          <a:prstGeom prst="rect">
            <a:avLst/>
          </a:prstGeom>
        </p:spPr>
      </p:pic>
      <p:pic>
        <p:nvPicPr>
          <p:cNvPr id="1266" name="Picture 1265"/>
          <p:cNvPicPr>
            <a:picLocks noChangeAspect="1"/>
          </p:cNvPicPr>
          <p:nvPr/>
        </p:nvPicPr>
        <p:blipFill>
          <a:blip r:embed="rId24"/>
          <a:stretch>
            <a:fillRect/>
          </a:stretch>
        </p:blipFill>
        <p:spPr>
          <a:xfrm>
            <a:off x="9728865" y="5524055"/>
            <a:ext cx="541519" cy="610511"/>
          </a:xfrm>
          <a:prstGeom prst="rect">
            <a:avLst/>
          </a:prstGeom>
        </p:spPr>
      </p:pic>
      <p:pic>
        <p:nvPicPr>
          <p:cNvPr id="1267" name="Picture 1266"/>
          <p:cNvPicPr>
            <a:picLocks noChangeAspect="1"/>
          </p:cNvPicPr>
          <p:nvPr/>
        </p:nvPicPr>
        <p:blipFill>
          <a:blip r:embed="rId24"/>
          <a:stretch>
            <a:fillRect/>
          </a:stretch>
        </p:blipFill>
        <p:spPr>
          <a:xfrm>
            <a:off x="3450008" y="6644757"/>
            <a:ext cx="541519" cy="610511"/>
          </a:xfrm>
          <a:prstGeom prst="rect">
            <a:avLst/>
          </a:prstGeom>
        </p:spPr>
      </p:pic>
      <p:pic>
        <p:nvPicPr>
          <p:cNvPr id="1268" name="Picture 1267"/>
          <p:cNvPicPr>
            <a:picLocks noChangeAspect="1"/>
          </p:cNvPicPr>
          <p:nvPr/>
        </p:nvPicPr>
        <p:blipFill>
          <a:blip r:embed="rId24"/>
          <a:stretch>
            <a:fillRect/>
          </a:stretch>
        </p:blipFill>
        <p:spPr>
          <a:xfrm>
            <a:off x="4545421" y="6652175"/>
            <a:ext cx="541519" cy="610511"/>
          </a:xfrm>
          <a:prstGeom prst="rect">
            <a:avLst/>
          </a:prstGeom>
        </p:spPr>
      </p:pic>
      <p:pic>
        <p:nvPicPr>
          <p:cNvPr id="1269" name="Picture 1268"/>
          <p:cNvPicPr>
            <a:picLocks noChangeAspect="1"/>
          </p:cNvPicPr>
          <p:nvPr/>
        </p:nvPicPr>
        <p:blipFill>
          <a:blip r:embed="rId24"/>
          <a:stretch>
            <a:fillRect/>
          </a:stretch>
        </p:blipFill>
        <p:spPr>
          <a:xfrm>
            <a:off x="5566398" y="6678336"/>
            <a:ext cx="541519" cy="610511"/>
          </a:xfrm>
          <a:prstGeom prst="rect">
            <a:avLst/>
          </a:prstGeom>
        </p:spPr>
      </p:pic>
      <p:pic>
        <p:nvPicPr>
          <p:cNvPr id="1270" name="Picture 1269"/>
          <p:cNvPicPr>
            <a:picLocks noChangeAspect="1"/>
          </p:cNvPicPr>
          <p:nvPr/>
        </p:nvPicPr>
        <p:blipFill>
          <a:blip r:embed="rId24"/>
          <a:stretch>
            <a:fillRect/>
          </a:stretch>
        </p:blipFill>
        <p:spPr>
          <a:xfrm>
            <a:off x="6619755" y="6678336"/>
            <a:ext cx="541519" cy="610511"/>
          </a:xfrm>
          <a:prstGeom prst="rect">
            <a:avLst/>
          </a:prstGeom>
        </p:spPr>
      </p:pic>
    </p:spTree>
    <p:extLst>
      <p:ext uri="{BB962C8B-B14F-4D97-AF65-F5344CB8AC3E}">
        <p14:creationId xmlns:p14="http://schemas.microsoft.com/office/powerpoint/2010/main" val="4204614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Calendar 2021">
      <a:dk1>
        <a:srgbClr val="686868"/>
      </a:dk1>
      <a:lt1>
        <a:sysClr val="window" lastClr="FFFFFF"/>
      </a:lt1>
      <a:dk2>
        <a:srgbClr val="490092"/>
      </a:dk2>
      <a:lt2>
        <a:srgbClr val="E7E6E6"/>
      </a:lt2>
      <a:accent1>
        <a:srgbClr val="CC00CC"/>
      </a:accent1>
      <a:accent2>
        <a:srgbClr val="0000CC"/>
      </a:accent2>
      <a:accent3>
        <a:srgbClr val="1AF303"/>
      </a:accent3>
      <a:accent4>
        <a:srgbClr val="FFFF00"/>
      </a:accent4>
      <a:accent5>
        <a:srgbClr val="FF5001"/>
      </a:accent5>
      <a:accent6>
        <a:srgbClr val="FF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4743</TotalTime>
  <Words>272</Words>
  <Application>Microsoft Office PowerPoint</Application>
  <PresentationFormat>Custom</PresentationFormat>
  <Paragraphs>115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Nova</vt:lpstr>
      <vt:lpstr>Berlin Sans FB Demi</vt:lpstr>
      <vt:lpstr>Calibri</vt:lpstr>
      <vt:lpstr>Calibri Light</vt:lpstr>
      <vt:lpstr>Copperplate Gothic Light</vt:lpstr>
      <vt:lpstr>Dust Serif</vt:lpstr>
      <vt:lpstr>Roboto Condensed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Theochari</dc:creator>
  <cp:lastModifiedBy>Silvia Sanchez</cp:lastModifiedBy>
  <cp:revision>272</cp:revision>
  <cp:lastPrinted>2021-09-02T12:46:12Z</cp:lastPrinted>
  <dcterms:created xsi:type="dcterms:W3CDTF">2021-08-21T16:30:44Z</dcterms:created>
  <dcterms:modified xsi:type="dcterms:W3CDTF">2023-06-30T11:02:27Z</dcterms:modified>
</cp:coreProperties>
</file>